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4"/>
  </p:sldMasterIdLst>
  <p:notesMasterIdLst>
    <p:notesMasterId r:id="rId24"/>
  </p:notesMasterIdLst>
  <p:sldIdLst>
    <p:sldId id="405" r:id="rId5"/>
    <p:sldId id="442" r:id="rId6"/>
    <p:sldId id="406" r:id="rId7"/>
    <p:sldId id="407" r:id="rId8"/>
    <p:sldId id="411" r:id="rId9"/>
    <p:sldId id="413" r:id="rId10"/>
    <p:sldId id="417" r:id="rId11"/>
    <p:sldId id="418" r:id="rId12"/>
    <p:sldId id="419" r:id="rId13"/>
    <p:sldId id="422" r:id="rId14"/>
    <p:sldId id="423" r:id="rId15"/>
    <p:sldId id="424" r:id="rId16"/>
    <p:sldId id="426" r:id="rId17"/>
    <p:sldId id="429" r:id="rId18"/>
    <p:sldId id="431" r:id="rId19"/>
    <p:sldId id="432" r:id="rId20"/>
    <p:sldId id="433" r:id="rId21"/>
    <p:sldId id="434" r:id="rId22"/>
    <p:sldId id="438" r:id="rId23"/>
  </p:sldIdLst>
  <p:sldSz cx="12192000" cy="6858000"/>
  <p:notesSz cx="6742113"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F6FE"/>
    <a:srgbClr val="BC995C"/>
    <a:srgbClr val="F7A61E"/>
    <a:srgbClr val="B3995D"/>
    <a:srgbClr val="002F5F"/>
    <a:srgbClr val="385988"/>
    <a:srgbClr val="375172"/>
    <a:srgbClr val="B0946F"/>
    <a:srgbClr val="38A8E0"/>
    <a:srgbClr val="2DA6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3" autoAdjust="0"/>
    <p:restoredTop sz="94660"/>
  </p:normalViewPr>
  <p:slideViewPr>
    <p:cSldViewPr snapToGrid="0">
      <p:cViewPr>
        <p:scale>
          <a:sx n="81" d="100"/>
          <a:sy n="81" d="100"/>
        </p:scale>
        <p:origin x="-300" y="204"/>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4"/>
            <a:ext cx="2921582" cy="495347"/>
          </a:xfrm>
          <a:prstGeom prst="rect">
            <a:avLst/>
          </a:prstGeom>
        </p:spPr>
        <p:txBody>
          <a:bodyPr vert="horz" lIns="92301" tIns="46151" rIns="92301" bIns="46151" rtlCol="0"/>
          <a:lstStyle>
            <a:lvl1pPr algn="l">
              <a:defRPr sz="1200"/>
            </a:lvl1pPr>
          </a:lstStyle>
          <a:p>
            <a:endParaRPr lang="en-GB"/>
          </a:p>
        </p:txBody>
      </p:sp>
      <p:sp>
        <p:nvSpPr>
          <p:cNvPr id="3" name="Date Placeholder 2"/>
          <p:cNvSpPr>
            <a:spLocks noGrp="1"/>
          </p:cNvSpPr>
          <p:nvPr>
            <p:ph type="dt" idx="1"/>
          </p:nvPr>
        </p:nvSpPr>
        <p:spPr>
          <a:xfrm>
            <a:off x="3818971" y="4"/>
            <a:ext cx="2921582" cy="495347"/>
          </a:xfrm>
          <a:prstGeom prst="rect">
            <a:avLst/>
          </a:prstGeom>
        </p:spPr>
        <p:txBody>
          <a:bodyPr vert="horz" lIns="92301" tIns="46151" rIns="92301" bIns="46151" rtlCol="0"/>
          <a:lstStyle>
            <a:lvl1pPr algn="r">
              <a:defRPr sz="1200"/>
            </a:lvl1pPr>
          </a:lstStyle>
          <a:p>
            <a:fld id="{2D5BB717-F8F0-49E5-A30B-C57D36D87AE8}" type="datetimeFigureOut">
              <a:rPr lang="en-GB" smtClean="0"/>
              <a:t>26/07/2023</a:t>
            </a:fld>
            <a:endParaRPr lang="en-GB"/>
          </a:p>
        </p:txBody>
      </p:sp>
      <p:sp>
        <p:nvSpPr>
          <p:cNvPr id="4" name="Slide Image Placeholder 3"/>
          <p:cNvSpPr>
            <a:spLocks noGrp="1" noRot="1" noChangeAspect="1"/>
          </p:cNvSpPr>
          <p:nvPr>
            <p:ph type="sldImg" idx="2"/>
          </p:nvPr>
        </p:nvSpPr>
        <p:spPr>
          <a:xfrm>
            <a:off x="409575" y="1233488"/>
            <a:ext cx="5922963" cy="3332162"/>
          </a:xfrm>
          <a:prstGeom prst="rect">
            <a:avLst/>
          </a:prstGeom>
          <a:noFill/>
          <a:ln w="12700">
            <a:solidFill>
              <a:prstClr val="black"/>
            </a:solidFill>
          </a:ln>
        </p:spPr>
        <p:txBody>
          <a:bodyPr vert="horz" lIns="92301" tIns="46151" rIns="92301" bIns="46151" rtlCol="0" anchor="ctr"/>
          <a:lstStyle/>
          <a:p>
            <a:endParaRPr lang="en-GB"/>
          </a:p>
        </p:txBody>
      </p:sp>
      <p:sp>
        <p:nvSpPr>
          <p:cNvPr id="5" name="Notes Placeholder 4"/>
          <p:cNvSpPr>
            <a:spLocks noGrp="1"/>
          </p:cNvSpPr>
          <p:nvPr>
            <p:ph type="body" sz="quarter" idx="3"/>
          </p:nvPr>
        </p:nvSpPr>
        <p:spPr>
          <a:xfrm>
            <a:off x="674212" y="4751222"/>
            <a:ext cx="5393690" cy="3887361"/>
          </a:xfrm>
          <a:prstGeom prst="rect">
            <a:avLst/>
          </a:prstGeom>
        </p:spPr>
        <p:txBody>
          <a:bodyPr vert="horz" lIns="92301" tIns="46151" rIns="92301" bIns="4615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8"/>
            <a:ext cx="2921582" cy="495346"/>
          </a:xfrm>
          <a:prstGeom prst="rect">
            <a:avLst/>
          </a:prstGeom>
        </p:spPr>
        <p:txBody>
          <a:bodyPr vert="horz" lIns="92301" tIns="46151" rIns="92301" bIns="46151" rtlCol="0" anchor="b"/>
          <a:lstStyle>
            <a:lvl1pPr algn="l">
              <a:defRPr sz="1200"/>
            </a:lvl1pPr>
          </a:lstStyle>
          <a:p>
            <a:endParaRPr lang="en-GB"/>
          </a:p>
        </p:txBody>
      </p:sp>
      <p:sp>
        <p:nvSpPr>
          <p:cNvPr id="7" name="Slide Number Placeholder 6"/>
          <p:cNvSpPr>
            <a:spLocks noGrp="1"/>
          </p:cNvSpPr>
          <p:nvPr>
            <p:ph type="sldNum" sz="quarter" idx="5"/>
          </p:nvPr>
        </p:nvSpPr>
        <p:spPr>
          <a:xfrm>
            <a:off x="3818971" y="9377318"/>
            <a:ext cx="2921582" cy="495346"/>
          </a:xfrm>
          <a:prstGeom prst="rect">
            <a:avLst/>
          </a:prstGeom>
        </p:spPr>
        <p:txBody>
          <a:bodyPr vert="horz" lIns="92301" tIns="46151" rIns="92301" bIns="46151" rtlCol="0" anchor="b"/>
          <a:lstStyle>
            <a:lvl1pPr algn="r">
              <a:defRPr sz="1200"/>
            </a:lvl1pPr>
          </a:lstStyle>
          <a:p>
            <a:fld id="{E4C73808-7586-4A5E-A3A4-F3D35EEF0F38}" type="slidenum">
              <a:rPr lang="en-GB" smtClean="0"/>
              <a:t>‹#›</a:t>
            </a:fld>
            <a:endParaRPr lang="en-GB"/>
          </a:p>
        </p:txBody>
      </p:sp>
    </p:spTree>
    <p:extLst>
      <p:ext uri="{BB962C8B-B14F-4D97-AF65-F5344CB8AC3E}">
        <p14:creationId xmlns:p14="http://schemas.microsoft.com/office/powerpoint/2010/main" val="456197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151313" y="2980268"/>
            <a:ext cx="7566025" cy="1099114"/>
          </a:xfrm>
        </p:spPr>
        <p:txBody>
          <a:bodyPr lIns="0" tIns="0" rIns="0" bIns="0" anchor="b">
            <a:normAutofit/>
          </a:bodyPr>
          <a:lstStyle>
            <a:lvl1pPr algn="ctr">
              <a:defRPr sz="2500" cap="none" baseline="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cxnSp>
        <p:nvCxnSpPr>
          <p:cNvPr id="9" name="Straight Connector 8"/>
          <p:cNvCxnSpPr/>
          <p:nvPr/>
        </p:nvCxnSpPr>
        <p:spPr>
          <a:xfrm>
            <a:off x="4151313" y="4201304"/>
            <a:ext cx="756602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1"/>
          </p:nvPr>
        </p:nvSpPr>
        <p:spPr>
          <a:xfrm>
            <a:off x="4151313" y="5350933"/>
            <a:ext cx="7566025" cy="973667"/>
          </a:xfrm>
        </p:spPr>
        <p:txBody>
          <a:bodyPr anchor="ctr"/>
          <a:lstStyle>
            <a:lvl1pPr marL="45720" indent="0" algn="ctr">
              <a:buNone/>
              <a:defRPr>
                <a:solidFill>
                  <a:schemeClr val="tx2"/>
                </a:solidFill>
                <a:latin typeface="Arial" panose="020B0604020202020204" pitchFamily="34" charset="0"/>
                <a:cs typeface="Arial" panose="020B0604020202020204" pitchFamily="34" charset="0"/>
              </a:defRPr>
            </a:lvl1pPr>
            <a:lvl2pPr marL="274320" indent="0" algn="ctr">
              <a:buNone/>
              <a:defRPr>
                <a:solidFill>
                  <a:schemeClr val="tx2"/>
                </a:solidFill>
              </a:defRPr>
            </a:lvl2pPr>
            <a:lvl3pPr marL="502920" indent="0" algn="ctr">
              <a:buNone/>
              <a:defRPr>
                <a:solidFill>
                  <a:schemeClr val="tx2"/>
                </a:solidFill>
              </a:defRPr>
            </a:lvl3pPr>
            <a:lvl4pPr marL="731520" indent="0" algn="ctr">
              <a:buNone/>
              <a:defRPr>
                <a:solidFill>
                  <a:schemeClr val="tx2"/>
                </a:solidFill>
              </a:defRPr>
            </a:lvl4pPr>
            <a:lvl5pPr marL="960120" indent="0" algn="ctr">
              <a:buNone/>
              <a:defRPr>
                <a:solidFill>
                  <a:schemeClr val="tx2"/>
                </a:solidFill>
              </a:defRPr>
            </a:lvl5pPr>
          </a:lstStyle>
          <a:p>
            <a:pPr lvl="0"/>
            <a:r>
              <a:rPr lang="en-US"/>
              <a:t>Click to edit Master text styles</a:t>
            </a:r>
          </a:p>
        </p:txBody>
      </p:sp>
      <p:sp>
        <p:nvSpPr>
          <p:cNvPr id="5" name="Freeform 5"/>
          <p:cNvSpPr>
            <a:spLocks noEditPoints="1"/>
          </p:cNvSpPr>
          <p:nvPr/>
        </p:nvSpPr>
        <p:spPr bwMode="auto">
          <a:xfrm>
            <a:off x="-2381" y="0"/>
            <a:ext cx="3402013" cy="6858000"/>
          </a:xfrm>
          <a:custGeom>
            <a:avLst/>
            <a:gdLst>
              <a:gd name="T0" fmla="*/ 979 w 8570"/>
              <a:gd name="T1" fmla="*/ 13906 h 17280"/>
              <a:gd name="T2" fmla="*/ 2672 w 8570"/>
              <a:gd name="T3" fmla="*/ 13854 h 17280"/>
              <a:gd name="T4" fmla="*/ 5291 w 8570"/>
              <a:gd name="T5" fmla="*/ 15752 h 17280"/>
              <a:gd name="T6" fmla="*/ 4922 w 8570"/>
              <a:gd name="T7" fmla="*/ 15918 h 17280"/>
              <a:gd name="T8" fmla="*/ 2586 w 8570"/>
              <a:gd name="T9" fmla="*/ 14227 h 17280"/>
              <a:gd name="T10" fmla="*/ 964 w 8570"/>
              <a:gd name="T11" fmla="*/ 14304 h 17280"/>
              <a:gd name="T12" fmla="*/ 3711 w 8570"/>
              <a:gd name="T13" fmla="*/ 9682 h 17280"/>
              <a:gd name="T14" fmla="*/ 2082 w 8570"/>
              <a:gd name="T15" fmla="*/ 12627 h 17280"/>
              <a:gd name="T16" fmla="*/ 979 w 8570"/>
              <a:gd name="T17" fmla="*/ 12713 h 17280"/>
              <a:gd name="T18" fmla="*/ 3081 w 8570"/>
              <a:gd name="T19" fmla="*/ 10627 h 17280"/>
              <a:gd name="T20" fmla="*/ 2722 w 8570"/>
              <a:gd name="T21" fmla="*/ 7609 h 17280"/>
              <a:gd name="T22" fmla="*/ 170 w 8570"/>
              <a:gd name="T23" fmla="*/ 6072 h 17280"/>
              <a:gd name="T24" fmla="*/ 0 w 8570"/>
              <a:gd name="T25" fmla="*/ 4816 h 17280"/>
              <a:gd name="T26" fmla="*/ 1596 w 8570"/>
              <a:gd name="T27" fmla="*/ 5521 h 17280"/>
              <a:gd name="T28" fmla="*/ 4347 w 8570"/>
              <a:gd name="T29" fmla="*/ 5441 h 17280"/>
              <a:gd name="T30" fmla="*/ 7623 w 8570"/>
              <a:gd name="T31" fmla="*/ 2324 h 17280"/>
              <a:gd name="T32" fmla="*/ 8493 w 8570"/>
              <a:gd name="T33" fmla="*/ 210 h 17280"/>
              <a:gd name="T34" fmla="*/ 7211 w 8570"/>
              <a:gd name="T35" fmla="*/ 4162 h 17280"/>
              <a:gd name="T36" fmla="*/ 2766 w 8570"/>
              <a:gd name="T37" fmla="*/ 6222 h 17280"/>
              <a:gd name="T38" fmla="*/ 2113 w 8570"/>
              <a:gd name="T39" fmla="*/ 6372 h 17280"/>
              <a:gd name="T40" fmla="*/ 3529 w 8570"/>
              <a:gd name="T41" fmla="*/ 8306 h 17280"/>
              <a:gd name="T42" fmla="*/ 7189 w 8570"/>
              <a:gd name="T43" fmla="*/ 6629 h 17280"/>
              <a:gd name="T44" fmla="*/ 6305 w 8570"/>
              <a:gd name="T45" fmla="*/ 6321 h 17280"/>
              <a:gd name="T46" fmla="*/ 5357 w 8570"/>
              <a:gd name="T47" fmla="*/ 6451 h 17280"/>
              <a:gd name="T48" fmla="*/ 4602 w 8570"/>
              <a:gd name="T49" fmla="*/ 6972 h 17280"/>
              <a:gd name="T50" fmla="*/ 4153 w 8570"/>
              <a:gd name="T51" fmla="*/ 7778 h 17280"/>
              <a:gd name="T52" fmla="*/ 4117 w 8570"/>
              <a:gd name="T53" fmla="*/ 8738 h 17280"/>
              <a:gd name="T54" fmla="*/ 4508 w 8570"/>
              <a:gd name="T55" fmla="*/ 9579 h 17280"/>
              <a:gd name="T56" fmla="*/ 5222 w 8570"/>
              <a:gd name="T57" fmla="*/ 10152 h 17280"/>
              <a:gd name="T58" fmla="*/ 6151 w 8570"/>
              <a:gd name="T59" fmla="*/ 10351 h 17280"/>
              <a:gd name="T60" fmla="*/ 7062 w 8570"/>
              <a:gd name="T61" fmla="*/ 10108 h 17280"/>
              <a:gd name="T62" fmla="*/ 7747 w 8570"/>
              <a:gd name="T63" fmla="*/ 9501 h 17280"/>
              <a:gd name="T64" fmla="*/ 8098 w 8570"/>
              <a:gd name="T65" fmla="*/ 8639 h 17280"/>
              <a:gd name="T66" fmla="*/ 8014 w 8570"/>
              <a:gd name="T67" fmla="*/ 7683 h 17280"/>
              <a:gd name="T68" fmla="*/ 7529 w 8570"/>
              <a:gd name="T69" fmla="*/ 6902 h 17280"/>
              <a:gd name="T70" fmla="*/ 7671 w 8570"/>
              <a:gd name="T71" fmla="*/ 10236 h 17280"/>
              <a:gd name="T72" fmla="*/ 5481 w 8570"/>
              <a:gd name="T73" fmla="*/ 10722 h 17280"/>
              <a:gd name="T74" fmla="*/ 3821 w 8570"/>
              <a:gd name="T75" fmla="*/ 9292 h 17280"/>
              <a:gd name="T76" fmla="*/ 3985 w 8570"/>
              <a:gd name="T77" fmla="*/ 7050 h 17280"/>
              <a:gd name="T78" fmla="*/ 5846 w 8570"/>
              <a:gd name="T79" fmla="*/ 5874 h 17280"/>
              <a:gd name="T80" fmla="*/ 7928 w 8570"/>
              <a:gd name="T81" fmla="*/ 6671 h 17280"/>
              <a:gd name="T82" fmla="*/ 5598 w 8570"/>
              <a:gd name="T83" fmla="*/ 11533 h 17280"/>
              <a:gd name="T84" fmla="*/ 5097 w 8570"/>
              <a:gd name="T85" fmla="*/ 11270 h 17280"/>
              <a:gd name="T86" fmla="*/ 4504 w 8570"/>
              <a:gd name="T87" fmla="*/ 11262 h 17280"/>
              <a:gd name="T88" fmla="*/ 3995 w 8570"/>
              <a:gd name="T89" fmla="*/ 11514 h 17280"/>
              <a:gd name="T90" fmla="*/ 3653 w 8570"/>
              <a:gd name="T91" fmla="*/ 11962 h 17280"/>
              <a:gd name="T92" fmla="*/ 3545 w 8570"/>
              <a:gd name="T93" fmla="*/ 12537 h 17280"/>
              <a:gd name="T94" fmla="*/ 3708 w 8570"/>
              <a:gd name="T95" fmla="*/ 13091 h 17280"/>
              <a:gd name="T96" fmla="*/ 4090 w 8570"/>
              <a:gd name="T97" fmla="*/ 13502 h 17280"/>
              <a:gd name="T98" fmla="*/ 4628 w 8570"/>
              <a:gd name="T99" fmla="*/ 13704 h 17280"/>
              <a:gd name="T100" fmla="*/ 5213 w 8570"/>
              <a:gd name="T101" fmla="*/ 13639 h 17280"/>
              <a:gd name="T102" fmla="*/ 5685 w 8570"/>
              <a:gd name="T103" fmla="*/ 13329 h 17280"/>
              <a:gd name="T104" fmla="*/ 5972 w 8570"/>
              <a:gd name="T105" fmla="*/ 12842 h 17280"/>
              <a:gd name="T106" fmla="*/ 6009 w 8570"/>
              <a:gd name="T107" fmla="*/ 12253 h 17280"/>
              <a:gd name="T108" fmla="*/ 5781 w 8570"/>
              <a:gd name="T109" fmla="*/ 11730 h 17280"/>
              <a:gd name="T110" fmla="*/ 6045 w 8570"/>
              <a:gd name="T111" fmla="*/ 13321 h 17280"/>
              <a:gd name="T112" fmla="*/ 4863 w 8570"/>
              <a:gd name="T113" fmla="*/ 13988 h 17280"/>
              <a:gd name="T114" fmla="*/ 3614 w 8570"/>
              <a:gd name="T115" fmla="*/ 13437 h 17280"/>
              <a:gd name="T116" fmla="*/ 3314 w 8570"/>
              <a:gd name="T117" fmla="*/ 12093 h 17280"/>
              <a:gd name="T118" fmla="*/ 4194 w 8570"/>
              <a:gd name="T119" fmla="*/ 11074 h 17280"/>
              <a:gd name="T120" fmla="*/ 5574 w 8570"/>
              <a:gd name="T121" fmla="*/ 11175 h 17280"/>
              <a:gd name="T122" fmla="*/ 6297 w 8570"/>
              <a:gd name="T123" fmla="*/ 12317 h 17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70" h="17280">
                <a:moveTo>
                  <a:pt x="0" y="14761"/>
                </a:moveTo>
                <a:lnTo>
                  <a:pt x="0" y="14311"/>
                </a:lnTo>
                <a:lnTo>
                  <a:pt x="54" y="14280"/>
                </a:lnTo>
                <a:lnTo>
                  <a:pt x="108" y="14250"/>
                </a:lnTo>
                <a:lnTo>
                  <a:pt x="162" y="14220"/>
                </a:lnTo>
                <a:lnTo>
                  <a:pt x="217" y="14192"/>
                </a:lnTo>
                <a:lnTo>
                  <a:pt x="273" y="14164"/>
                </a:lnTo>
                <a:lnTo>
                  <a:pt x="330" y="14138"/>
                </a:lnTo>
                <a:lnTo>
                  <a:pt x="386" y="14112"/>
                </a:lnTo>
                <a:lnTo>
                  <a:pt x="443" y="14088"/>
                </a:lnTo>
                <a:lnTo>
                  <a:pt x="502" y="14064"/>
                </a:lnTo>
                <a:lnTo>
                  <a:pt x="560" y="14041"/>
                </a:lnTo>
                <a:lnTo>
                  <a:pt x="618" y="14018"/>
                </a:lnTo>
                <a:lnTo>
                  <a:pt x="677" y="13998"/>
                </a:lnTo>
                <a:lnTo>
                  <a:pt x="736" y="13977"/>
                </a:lnTo>
                <a:lnTo>
                  <a:pt x="797" y="13958"/>
                </a:lnTo>
                <a:lnTo>
                  <a:pt x="857" y="13940"/>
                </a:lnTo>
                <a:lnTo>
                  <a:pt x="918" y="13922"/>
                </a:lnTo>
                <a:lnTo>
                  <a:pt x="979" y="13906"/>
                </a:lnTo>
                <a:lnTo>
                  <a:pt x="1041" y="13891"/>
                </a:lnTo>
                <a:lnTo>
                  <a:pt x="1103" y="13876"/>
                </a:lnTo>
                <a:lnTo>
                  <a:pt x="1165" y="13863"/>
                </a:lnTo>
                <a:lnTo>
                  <a:pt x="1228" y="13851"/>
                </a:lnTo>
                <a:lnTo>
                  <a:pt x="1291" y="13839"/>
                </a:lnTo>
                <a:lnTo>
                  <a:pt x="1354" y="13829"/>
                </a:lnTo>
                <a:lnTo>
                  <a:pt x="1418" y="13820"/>
                </a:lnTo>
                <a:lnTo>
                  <a:pt x="1482" y="13811"/>
                </a:lnTo>
                <a:lnTo>
                  <a:pt x="1547" y="13805"/>
                </a:lnTo>
                <a:lnTo>
                  <a:pt x="1611" y="13798"/>
                </a:lnTo>
                <a:lnTo>
                  <a:pt x="1677" y="13794"/>
                </a:lnTo>
                <a:lnTo>
                  <a:pt x="1741" y="13789"/>
                </a:lnTo>
                <a:lnTo>
                  <a:pt x="1807" y="13786"/>
                </a:lnTo>
                <a:lnTo>
                  <a:pt x="1873" y="13785"/>
                </a:lnTo>
                <a:lnTo>
                  <a:pt x="1939" y="13784"/>
                </a:lnTo>
                <a:lnTo>
                  <a:pt x="2126" y="13789"/>
                </a:lnTo>
                <a:lnTo>
                  <a:pt x="2311" y="13802"/>
                </a:lnTo>
                <a:lnTo>
                  <a:pt x="2493" y="13824"/>
                </a:lnTo>
                <a:lnTo>
                  <a:pt x="2672" y="13854"/>
                </a:lnTo>
                <a:lnTo>
                  <a:pt x="2848" y="13893"/>
                </a:lnTo>
                <a:lnTo>
                  <a:pt x="3022" y="13940"/>
                </a:lnTo>
                <a:lnTo>
                  <a:pt x="3192" y="13994"/>
                </a:lnTo>
                <a:lnTo>
                  <a:pt x="3359" y="14055"/>
                </a:lnTo>
                <a:lnTo>
                  <a:pt x="3521" y="14124"/>
                </a:lnTo>
                <a:lnTo>
                  <a:pt x="3680" y="14201"/>
                </a:lnTo>
                <a:lnTo>
                  <a:pt x="3834" y="14284"/>
                </a:lnTo>
                <a:lnTo>
                  <a:pt x="3985" y="14374"/>
                </a:lnTo>
                <a:lnTo>
                  <a:pt x="4130" y="14471"/>
                </a:lnTo>
                <a:lnTo>
                  <a:pt x="4271" y="14574"/>
                </a:lnTo>
                <a:lnTo>
                  <a:pt x="4407" y="14683"/>
                </a:lnTo>
                <a:lnTo>
                  <a:pt x="4538" y="14798"/>
                </a:lnTo>
                <a:lnTo>
                  <a:pt x="4663" y="14918"/>
                </a:lnTo>
                <a:lnTo>
                  <a:pt x="4783" y="15044"/>
                </a:lnTo>
                <a:lnTo>
                  <a:pt x="4897" y="15176"/>
                </a:lnTo>
                <a:lnTo>
                  <a:pt x="5005" y="15313"/>
                </a:lnTo>
                <a:lnTo>
                  <a:pt x="5107" y="15455"/>
                </a:lnTo>
                <a:lnTo>
                  <a:pt x="5203" y="15602"/>
                </a:lnTo>
                <a:lnTo>
                  <a:pt x="5291" y="15752"/>
                </a:lnTo>
                <a:lnTo>
                  <a:pt x="5374" y="15907"/>
                </a:lnTo>
                <a:lnTo>
                  <a:pt x="5448" y="16067"/>
                </a:lnTo>
                <a:lnTo>
                  <a:pt x="5516" y="16230"/>
                </a:lnTo>
                <a:lnTo>
                  <a:pt x="5577" y="16397"/>
                </a:lnTo>
                <a:lnTo>
                  <a:pt x="5630" y="16567"/>
                </a:lnTo>
                <a:lnTo>
                  <a:pt x="5675" y="16741"/>
                </a:lnTo>
                <a:lnTo>
                  <a:pt x="5712" y="16918"/>
                </a:lnTo>
                <a:lnTo>
                  <a:pt x="5740" y="17097"/>
                </a:lnTo>
                <a:lnTo>
                  <a:pt x="5761" y="17280"/>
                </a:lnTo>
                <a:lnTo>
                  <a:pt x="5341" y="17280"/>
                </a:lnTo>
                <a:lnTo>
                  <a:pt x="5323" y="17117"/>
                </a:lnTo>
                <a:lnTo>
                  <a:pt x="5298" y="16957"/>
                </a:lnTo>
                <a:lnTo>
                  <a:pt x="5264" y="16799"/>
                </a:lnTo>
                <a:lnTo>
                  <a:pt x="5224" y="16645"/>
                </a:lnTo>
                <a:lnTo>
                  <a:pt x="5177" y="16493"/>
                </a:lnTo>
                <a:lnTo>
                  <a:pt x="5123" y="16344"/>
                </a:lnTo>
                <a:lnTo>
                  <a:pt x="5062" y="16199"/>
                </a:lnTo>
                <a:lnTo>
                  <a:pt x="4995" y="16056"/>
                </a:lnTo>
                <a:lnTo>
                  <a:pt x="4922" y="15918"/>
                </a:lnTo>
                <a:lnTo>
                  <a:pt x="4843" y="15783"/>
                </a:lnTo>
                <a:lnTo>
                  <a:pt x="4757" y="15654"/>
                </a:lnTo>
                <a:lnTo>
                  <a:pt x="4667" y="15527"/>
                </a:lnTo>
                <a:lnTo>
                  <a:pt x="4570" y="15405"/>
                </a:lnTo>
                <a:lnTo>
                  <a:pt x="4469" y="15287"/>
                </a:lnTo>
                <a:lnTo>
                  <a:pt x="4362" y="15175"/>
                </a:lnTo>
                <a:lnTo>
                  <a:pt x="4249" y="15067"/>
                </a:lnTo>
                <a:lnTo>
                  <a:pt x="4133" y="14964"/>
                </a:lnTo>
                <a:lnTo>
                  <a:pt x="4012" y="14867"/>
                </a:lnTo>
                <a:lnTo>
                  <a:pt x="3886" y="14775"/>
                </a:lnTo>
                <a:lnTo>
                  <a:pt x="3756" y="14690"/>
                </a:lnTo>
                <a:lnTo>
                  <a:pt x="3622" y="14609"/>
                </a:lnTo>
                <a:lnTo>
                  <a:pt x="3484" y="14536"/>
                </a:lnTo>
                <a:lnTo>
                  <a:pt x="3342" y="14468"/>
                </a:lnTo>
                <a:lnTo>
                  <a:pt x="3198" y="14406"/>
                </a:lnTo>
                <a:lnTo>
                  <a:pt x="3049" y="14351"/>
                </a:lnTo>
                <a:lnTo>
                  <a:pt x="2898" y="14302"/>
                </a:lnTo>
                <a:lnTo>
                  <a:pt x="2744" y="14261"/>
                </a:lnTo>
                <a:lnTo>
                  <a:pt x="2586" y="14227"/>
                </a:lnTo>
                <a:lnTo>
                  <a:pt x="2426" y="14200"/>
                </a:lnTo>
                <a:lnTo>
                  <a:pt x="2264" y="14180"/>
                </a:lnTo>
                <a:lnTo>
                  <a:pt x="2099" y="14169"/>
                </a:lnTo>
                <a:lnTo>
                  <a:pt x="1933" y="14164"/>
                </a:lnTo>
                <a:lnTo>
                  <a:pt x="1866" y="14165"/>
                </a:lnTo>
                <a:lnTo>
                  <a:pt x="1799" y="14167"/>
                </a:lnTo>
                <a:lnTo>
                  <a:pt x="1732" y="14171"/>
                </a:lnTo>
                <a:lnTo>
                  <a:pt x="1666" y="14175"/>
                </a:lnTo>
                <a:lnTo>
                  <a:pt x="1600" y="14180"/>
                </a:lnTo>
                <a:lnTo>
                  <a:pt x="1535" y="14188"/>
                </a:lnTo>
                <a:lnTo>
                  <a:pt x="1470" y="14196"/>
                </a:lnTo>
                <a:lnTo>
                  <a:pt x="1405" y="14205"/>
                </a:lnTo>
                <a:lnTo>
                  <a:pt x="1342" y="14215"/>
                </a:lnTo>
                <a:lnTo>
                  <a:pt x="1278" y="14227"/>
                </a:lnTo>
                <a:lnTo>
                  <a:pt x="1214" y="14240"/>
                </a:lnTo>
                <a:lnTo>
                  <a:pt x="1151" y="14254"/>
                </a:lnTo>
                <a:lnTo>
                  <a:pt x="1089" y="14269"/>
                </a:lnTo>
                <a:lnTo>
                  <a:pt x="1026" y="14286"/>
                </a:lnTo>
                <a:lnTo>
                  <a:pt x="964" y="14304"/>
                </a:lnTo>
                <a:lnTo>
                  <a:pt x="904" y="14322"/>
                </a:lnTo>
                <a:lnTo>
                  <a:pt x="843" y="14341"/>
                </a:lnTo>
                <a:lnTo>
                  <a:pt x="783" y="14363"/>
                </a:lnTo>
                <a:lnTo>
                  <a:pt x="723" y="14385"/>
                </a:lnTo>
                <a:lnTo>
                  <a:pt x="664" y="14407"/>
                </a:lnTo>
                <a:lnTo>
                  <a:pt x="605" y="14431"/>
                </a:lnTo>
                <a:lnTo>
                  <a:pt x="547" y="14456"/>
                </a:lnTo>
                <a:lnTo>
                  <a:pt x="490" y="14483"/>
                </a:lnTo>
                <a:lnTo>
                  <a:pt x="433" y="14510"/>
                </a:lnTo>
                <a:lnTo>
                  <a:pt x="377" y="14538"/>
                </a:lnTo>
                <a:lnTo>
                  <a:pt x="321" y="14567"/>
                </a:lnTo>
                <a:lnTo>
                  <a:pt x="266" y="14596"/>
                </a:lnTo>
                <a:lnTo>
                  <a:pt x="212" y="14628"/>
                </a:lnTo>
                <a:lnTo>
                  <a:pt x="158" y="14660"/>
                </a:lnTo>
                <a:lnTo>
                  <a:pt x="105" y="14692"/>
                </a:lnTo>
                <a:lnTo>
                  <a:pt x="52" y="14727"/>
                </a:lnTo>
                <a:lnTo>
                  <a:pt x="0" y="14761"/>
                </a:lnTo>
                <a:close/>
                <a:moveTo>
                  <a:pt x="3716" y="9489"/>
                </a:moveTo>
                <a:lnTo>
                  <a:pt x="3711" y="9682"/>
                </a:lnTo>
                <a:lnTo>
                  <a:pt x="3697" y="9873"/>
                </a:lnTo>
                <a:lnTo>
                  <a:pt x="3673" y="10061"/>
                </a:lnTo>
                <a:lnTo>
                  <a:pt x="3641" y="10247"/>
                </a:lnTo>
                <a:lnTo>
                  <a:pt x="3600" y="10430"/>
                </a:lnTo>
                <a:lnTo>
                  <a:pt x="3550" y="10608"/>
                </a:lnTo>
                <a:lnTo>
                  <a:pt x="3492" y="10783"/>
                </a:lnTo>
                <a:lnTo>
                  <a:pt x="3426" y="10954"/>
                </a:lnTo>
                <a:lnTo>
                  <a:pt x="3351" y="11122"/>
                </a:lnTo>
                <a:lnTo>
                  <a:pt x="3270" y="11285"/>
                </a:lnTo>
                <a:lnTo>
                  <a:pt x="3180" y="11443"/>
                </a:lnTo>
                <a:lnTo>
                  <a:pt x="3084" y="11597"/>
                </a:lnTo>
                <a:lnTo>
                  <a:pt x="2981" y="11745"/>
                </a:lnTo>
                <a:lnTo>
                  <a:pt x="2871" y="11889"/>
                </a:lnTo>
                <a:lnTo>
                  <a:pt x="2754" y="12027"/>
                </a:lnTo>
                <a:lnTo>
                  <a:pt x="2631" y="12159"/>
                </a:lnTo>
                <a:lnTo>
                  <a:pt x="2502" y="12285"/>
                </a:lnTo>
                <a:lnTo>
                  <a:pt x="2368" y="12406"/>
                </a:lnTo>
                <a:lnTo>
                  <a:pt x="2228" y="12519"/>
                </a:lnTo>
                <a:lnTo>
                  <a:pt x="2082" y="12627"/>
                </a:lnTo>
                <a:lnTo>
                  <a:pt x="1932" y="12728"/>
                </a:lnTo>
                <a:lnTo>
                  <a:pt x="1776" y="12821"/>
                </a:lnTo>
                <a:lnTo>
                  <a:pt x="1616" y="12907"/>
                </a:lnTo>
                <a:lnTo>
                  <a:pt x="1451" y="12986"/>
                </a:lnTo>
                <a:lnTo>
                  <a:pt x="1282" y="13057"/>
                </a:lnTo>
                <a:lnTo>
                  <a:pt x="1109" y="13120"/>
                </a:lnTo>
                <a:lnTo>
                  <a:pt x="932" y="13175"/>
                </a:lnTo>
                <a:lnTo>
                  <a:pt x="752" y="13221"/>
                </a:lnTo>
                <a:lnTo>
                  <a:pt x="569" y="13259"/>
                </a:lnTo>
                <a:lnTo>
                  <a:pt x="382" y="13288"/>
                </a:lnTo>
                <a:lnTo>
                  <a:pt x="192" y="13309"/>
                </a:lnTo>
                <a:lnTo>
                  <a:pt x="0" y="13320"/>
                </a:lnTo>
                <a:lnTo>
                  <a:pt x="0" y="12900"/>
                </a:lnTo>
                <a:lnTo>
                  <a:pt x="170" y="12888"/>
                </a:lnTo>
                <a:lnTo>
                  <a:pt x="337" y="12868"/>
                </a:lnTo>
                <a:lnTo>
                  <a:pt x="503" y="12841"/>
                </a:lnTo>
                <a:lnTo>
                  <a:pt x="665" y="12806"/>
                </a:lnTo>
                <a:lnTo>
                  <a:pt x="824" y="12762"/>
                </a:lnTo>
                <a:lnTo>
                  <a:pt x="979" y="12713"/>
                </a:lnTo>
                <a:lnTo>
                  <a:pt x="1133" y="12655"/>
                </a:lnTo>
                <a:lnTo>
                  <a:pt x="1281" y="12591"/>
                </a:lnTo>
                <a:lnTo>
                  <a:pt x="1427" y="12520"/>
                </a:lnTo>
                <a:lnTo>
                  <a:pt x="1569" y="12443"/>
                </a:lnTo>
                <a:lnTo>
                  <a:pt x="1706" y="12358"/>
                </a:lnTo>
                <a:lnTo>
                  <a:pt x="1839" y="12269"/>
                </a:lnTo>
                <a:lnTo>
                  <a:pt x="1967" y="12173"/>
                </a:lnTo>
                <a:lnTo>
                  <a:pt x="2091" y="12071"/>
                </a:lnTo>
                <a:lnTo>
                  <a:pt x="2210" y="11963"/>
                </a:lnTo>
                <a:lnTo>
                  <a:pt x="2323" y="11851"/>
                </a:lnTo>
                <a:lnTo>
                  <a:pt x="2431" y="11733"/>
                </a:lnTo>
                <a:lnTo>
                  <a:pt x="2534" y="11610"/>
                </a:lnTo>
                <a:lnTo>
                  <a:pt x="2631" y="11483"/>
                </a:lnTo>
                <a:lnTo>
                  <a:pt x="2722" y="11350"/>
                </a:lnTo>
                <a:lnTo>
                  <a:pt x="2806" y="11214"/>
                </a:lnTo>
                <a:lnTo>
                  <a:pt x="2885" y="11073"/>
                </a:lnTo>
                <a:lnTo>
                  <a:pt x="2958" y="10929"/>
                </a:lnTo>
                <a:lnTo>
                  <a:pt x="3022" y="10779"/>
                </a:lnTo>
                <a:lnTo>
                  <a:pt x="3081" y="10627"/>
                </a:lnTo>
                <a:lnTo>
                  <a:pt x="3132" y="10472"/>
                </a:lnTo>
                <a:lnTo>
                  <a:pt x="3176" y="10314"/>
                </a:lnTo>
                <a:lnTo>
                  <a:pt x="3212" y="10152"/>
                </a:lnTo>
                <a:lnTo>
                  <a:pt x="3241" y="9988"/>
                </a:lnTo>
                <a:lnTo>
                  <a:pt x="3261" y="9820"/>
                </a:lnTo>
                <a:lnTo>
                  <a:pt x="3274" y="9651"/>
                </a:lnTo>
                <a:lnTo>
                  <a:pt x="3279" y="9479"/>
                </a:lnTo>
                <a:lnTo>
                  <a:pt x="3274" y="9309"/>
                </a:lnTo>
                <a:lnTo>
                  <a:pt x="3261" y="9139"/>
                </a:lnTo>
                <a:lnTo>
                  <a:pt x="3241" y="8972"/>
                </a:lnTo>
                <a:lnTo>
                  <a:pt x="3212" y="8807"/>
                </a:lnTo>
                <a:lnTo>
                  <a:pt x="3176" y="8645"/>
                </a:lnTo>
                <a:lnTo>
                  <a:pt x="3132" y="8487"/>
                </a:lnTo>
                <a:lnTo>
                  <a:pt x="3081" y="8332"/>
                </a:lnTo>
                <a:lnTo>
                  <a:pt x="3022" y="8180"/>
                </a:lnTo>
                <a:lnTo>
                  <a:pt x="2958" y="8031"/>
                </a:lnTo>
                <a:lnTo>
                  <a:pt x="2885" y="7886"/>
                </a:lnTo>
                <a:lnTo>
                  <a:pt x="2806" y="7746"/>
                </a:lnTo>
                <a:lnTo>
                  <a:pt x="2722" y="7609"/>
                </a:lnTo>
                <a:lnTo>
                  <a:pt x="2631" y="7477"/>
                </a:lnTo>
                <a:lnTo>
                  <a:pt x="2534" y="7349"/>
                </a:lnTo>
                <a:lnTo>
                  <a:pt x="2431" y="7226"/>
                </a:lnTo>
                <a:lnTo>
                  <a:pt x="2323" y="7109"/>
                </a:lnTo>
                <a:lnTo>
                  <a:pt x="2210" y="6996"/>
                </a:lnTo>
                <a:lnTo>
                  <a:pt x="2091" y="6888"/>
                </a:lnTo>
                <a:lnTo>
                  <a:pt x="1967" y="6787"/>
                </a:lnTo>
                <a:lnTo>
                  <a:pt x="1839" y="6691"/>
                </a:lnTo>
                <a:lnTo>
                  <a:pt x="1706" y="6601"/>
                </a:lnTo>
                <a:lnTo>
                  <a:pt x="1569" y="6517"/>
                </a:lnTo>
                <a:lnTo>
                  <a:pt x="1427" y="6439"/>
                </a:lnTo>
                <a:lnTo>
                  <a:pt x="1281" y="6368"/>
                </a:lnTo>
                <a:lnTo>
                  <a:pt x="1133" y="6304"/>
                </a:lnTo>
                <a:lnTo>
                  <a:pt x="979" y="6247"/>
                </a:lnTo>
                <a:lnTo>
                  <a:pt x="824" y="6197"/>
                </a:lnTo>
                <a:lnTo>
                  <a:pt x="665" y="6154"/>
                </a:lnTo>
                <a:lnTo>
                  <a:pt x="503" y="6118"/>
                </a:lnTo>
                <a:lnTo>
                  <a:pt x="337" y="6091"/>
                </a:lnTo>
                <a:lnTo>
                  <a:pt x="170" y="6072"/>
                </a:lnTo>
                <a:lnTo>
                  <a:pt x="0" y="6060"/>
                </a:lnTo>
                <a:lnTo>
                  <a:pt x="0" y="5658"/>
                </a:lnTo>
                <a:lnTo>
                  <a:pt x="58" y="5660"/>
                </a:lnTo>
                <a:lnTo>
                  <a:pt x="117" y="5664"/>
                </a:lnTo>
                <a:lnTo>
                  <a:pt x="175" y="5668"/>
                </a:lnTo>
                <a:lnTo>
                  <a:pt x="233" y="5672"/>
                </a:lnTo>
                <a:lnTo>
                  <a:pt x="291" y="5678"/>
                </a:lnTo>
                <a:lnTo>
                  <a:pt x="349" y="5685"/>
                </a:lnTo>
                <a:lnTo>
                  <a:pt x="406" y="5692"/>
                </a:lnTo>
                <a:lnTo>
                  <a:pt x="463" y="5700"/>
                </a:lnTo>
                <a:lnTo>
                  <a:pt x="404" y="5672"/>
                </a:lnTo>
                <a:lnTo>
                  <a:pt x="345" y="5644"/>
                </a:lnTo>
                <a:lnTo>
                  <a:pt x="286" y="5615"/>
                </a:lnTo>
                <a:lnTo>
                  <a:pt x="228" y="5585"/>
                </a:lnTo>
                <a:lnTo>
                  <a:pt x="171" y="5554"/>
                </a:lnTo>
                <a:lnTo>
                  <a:pt x="114" y="5523"/>
                </a:lnTo>
                <a:lnTo>
                  <a:pt x="56" y="5492"/>
                </a:lnTo>
                <a:lnTo>
                  <a:pt x="0" y="5459"/>
                </a:lnTo>
                <a:lnTo>
                  <a:pt x="0" y="4816"/>
                </a:lnTo>
                <a:lnTo>
                  <a:pt x="77" y="4865"/>
                </a:lnTo>
                <a:lnTo>
                  <a:pt x="154" y="4914"/>
                </a:lnTo>
                <a:lnTo>
                  <a:pt x="232" y="4962"/>
                </a:lnTo>
                <a:lnTo>
                  <a:pt x="311" y="5008"/>
                </a:lnTo>
                <a:lnTo>
                  <a:pt x="391" y="5052"/>
                </a:lnTo>
                <a:lnTo>
                  <a:pt x="472" y="5095"/>
                </a:lnTo>
                <a:lnTo>
                  <a:pt x="553" y="5136"/>
                </a:lnTo>
                <a:lnTo>
                  <a:pt x="637" y="5178"/>
                </a:lnTo>
                <a:lnTo>
                  <a:pt x="720" y="5216"/>
                </a:lnTo>
                <a:lnTo>
                  <a:pt x="804" y="5253"/>
                </a:lnTo>
                <a:lnTo>
                  <a:pt x="890" y="5289"/>
                </a:lnTo>
                <a:lnTo>
                  <a:pt x="975" y="5323"/>
                </a:lnTo>
                <a:lnTo>
                  <a:pt x="1062" y="5357"/>
                </a:lnTo>
                <a:lnTo>
                  <a:pt x="1149" y="5387"/>
                </a:lnTo>
                <a:lnTo>
                  <a:pt x="1237" y="5417"/>
                </a:lnTo>
                <a:lnTo>
                  <a:pt x="1325" y="5445"/>
                </a:lnTo>
                <a:lnTo>
                  <a:pt x="1415" y="5472"/>
                </a:lnTo>
                <a:lnTo>
                  <a:pt x="1505" y="5497"/>
                </a:lnTo>
                <a:lnTo>
                  <a:pt x="1596" y="5521"/>
                </a:lnTo>
                <a:lnTo>
                  <a:pt x="1687" y="5543"/>
                </a:lnTo>
                <a:lnTo>
                  <a:pt x="1779" y="5562"/>
                </a:lnTo>
                <a:lnTo>
                  <a:pt x="1872" y="5580"/>
                </a:lnTo>
                <a:lnTo>
                  <a:pt x="1965" y="5598"/>
                </a:lnTo>
                <a:lnTo>
                  <a:pt x="2059" y="5613"/>
                </a:lnTo>
                <a:lnTo>
                  <a:pt x="2153" y="5626"/>
                </a:lnTo>
                <a:lnTo>
                  <a:pt x="2248" y="5638"/>
                </a:lnTo>
                <a:lnTo>
                  <a:pt x="2344" y="5647"/>
                </a:lnTo>
                <a:lnTo>
                  <a:pt x="2440" y="5656"/>
                </a:lnTo>
                <a:lnTo>
                  <a:pt x="2536" y="5662"/>
                </a:lnTo>
                <a:lnTo>
                  <a:pt x="2633" y="5667"/>
                </a:lnTo>
                <a:lnTo>
                  <a:pt x="2731" y="5669"/>
                </a:lnTo>
                <a:lnTo>
                  <a:pt x="2829" y="5670"/>
                </a:lnTo>
                <a:lnTo>
                  <a:pt x="3092" y="5664"/>
                </a:lnTo>
                <a:lnTo>
                  <a:pt x="3351" y="5644"/>
                </a:lnTo>
                <a:lnTo>
                  <a:pt x="3606" y="5612"/>
                </a:lnTo>
                <a:lnTo>
                  <a:pt x="3857" y="5566"/>
                </a:lnTo>
                <a:lnTo>
                  <a:pt x="4105" y="5510"/>
                </a:lnTo>
                <a:lnTo>
                  <a:pt x="4347" y="5441"/>
                </a:lnTo>
                <a:lnTo>
                  <a:pt x="4583" y="5361"/>
                </a:lnTo>
                <a:lnTo>
                  <a:pt x="4816" y="5269"/>
                </a:lnTo>
                <a:lnTo>
                  <a:pt x="5042" y="5168"/>
                </a:lnTo>
                <a:lnTo>
                  <a:pt x="5262" y="5054"/>
                </a:lnTo>
                <a:lnTo>
                  <a:pt x="5475" y="4932"/>
                </a:lnTo>
                <a:lnTo>
                  <a:pt x="5683" y="4800"/>
                </a:lnTo>
                <a:lnTo>
                  <a:pt x="5883" y="4657"/>
                </a:lnTo>
                <a:lnTo>
                  <a:pt x="6075" y="4506"/>
                </a:lnTo>
                <a:lnTo>
                  <a:pt x="6261" y="4346"/>
                </a:lnTo>
                <a:lnTo>
                  <a:pt x="6438" y="4176"/>
                </a:lnTo>
                <a:lnTo>
                  <a:pt x="6607" y="3999"/>
                </a:lnTo>
                <a:lnTo>
                  <a:pt x="6768" y="3815"/>
                </a:lnTo>
                <a:lnTo>
                  <a:pt x="6919" y="3621"/>
                </a:lnTo>
                <a:lnTo>
                  <a:pt x="7061" y="3421"/>
                </a:lnTo>
                <a:lnTo>
                  <a:pt x="7194" y="3215"/>
                </a:lnTo>
                <a:lnTo>
                  <a:pt x="7317" y="3001"/>
                </a:lnTo>
                <a:lnTo>
                  <a:pt x="7430" y="2781"/>
                </a:lnTo>
                <a:lnTo>
                  <a:pt x="7532" y="2555"/>
                </a:lnTo>
                <a:lnTo>
                  <a:pt x="7623" y="2324"/>
                </a:lnTo>
                <a:lnTo>
                  <a:pt x="7704" y="2087"/>
                </a:lnTo>
                <a:lnTo>
                  <a:pt x="7772" y="1845"/>
                </a:lnTo>
                <a:lnTo>
                  <a:pt x="7830" y="1598"/>
                </a:lnTo>
                <a:lnTo>
                  <a:pt x="7874" y="1347"/>
                </a:lnTo>
                <a:lnTo>
                  <a:pt x="7906" y="1092"/>
                </a:lnTo>
                <a:lnTo>
                  <a:pt x="7927" y="833"/>
                </a:lnTo>
                <a:lnTo>
                  <a:pt x="7933" y="570"/>
                </a:lnTo>
                <a:lnTo>
                  <a:pt x="7932" y="498"/>
                </a:lnTo>
                <a:lnTo>
                  <a:pt x="7931" y="427"/>
                </a:lnTo>
                <a:lnTo>
                  <a:pt x="7929" y="354"/>
                </a:lnTo>
                <a:lnTo>
                  <a:pt x="7925" y="283"/>
                </a:lnTo>
                <a:lnTo>
                  <a:pt x="7920" y="212"/>
                </a:lnTo>
                <a:lnTo>
                  <a:pt x="7915" y="141"/>
                </a:lnTo>
                <a:lnTo>
                  <a:pt x="7909" y="70"/>
                </a:lnTo>
                <a:lnTo>
                  <a:pt x="7901" y="0"/>
                </a:lnTo>
                <a:lnTo>
                  <a:pt x="8477" y="0"/>
                </a:lnTo>
                <a:lnTo>
                  <a:pt x="8484" y="69"/>
                </a:lnTo>
                <a:lnTo>
                  <a:pt x="8489" y="139"/>
                </a:lnTo>
                <a:lnTo>
                  <a:pt x="8493" y="210"/>
                </a:lnTo>
                <a:lnTo>
                  <a:pt x="8498" y="280"/>
                </a:lnTo>
                <a:lnTo>
                  <a:pt x="8501" y="350"/>
                </a:lnTo>
                <a:lnTo>
                  <a:pt x="8503" y="421"/>
                </a:lnTo>
                <a:lnTo>
                  <a:pt x="8504" y="491"/>
                </a:lnTo>
                <a:lnTo>
                  <a:pt x="8505" y="563"/>
                </a:lnTo>
                <a:lnTo>
                  <a:pt x="8498" y="854"/>
                </a:lnTo>
                <a:lnTo>
                  <a:pt x="8475" y="1142"/>
                </a:lnTo>
                <a:lnTo>
                  <a:pt x="8439" y="1425"/>
                </a:lnTo>
                <a:lnTo>
                  <a:pt x="8390" y="1703"/>
                </a:lnTo>
                <a:lnTo>
                  <a:pt x="8326" y="1977"/>
                </a:lnTo>
                <a:lnTo>
                  <a:pt x="8250" y="2245"/>
                </a:lnTo>
                <a:lnTo>
                  <a:pt x="8161" y="2509"/>
                </a:lnTo>
                <a:lnTo>
                  <a:pt x="8060" y="2766"/>
                </a:lnTo>
                <a:lnTo>
                  <a:pt x="7946" y="3016"/>
                </a:lnTo>
                <a:lnTo>
                  <a:pt x="7821" y="3261"/>
                </a:lnTo>
                <a:lnTo>
                  <a:pt x="7685" y="3497"/>
                </a:lnTo>
                <a:lnTo>
                  <a:pt x="7538" y="3727"/>
                </a:lnTo>
                <a:lnTo>
                  <a:pt x="7380" y="3948"/>
                </a:lnTo>
                <a:lnTo>
                  <a:pt x="7211" y="4162"/>
                </a:lnTo>
                <a:lnTo>
                  <a:pt x="7033" y="4368"/>
                </a:lnTo>
                <a:lnTo>
                  <a:pt x="6846" y="4564"/>
                </a:lnTo>
                <a:lnTo>
                  <a:pt x="6649" y="4752"/>
                </a:lnTo>
                <a:lnTo>
                  <a:pt x="6444" y="4929"/>
                </a:lnTo>
                <a:lnTo>
                  <a:pt x="6230" y="5098"/>
                </a:lnTo>
                <a:lnTo>
                  <a:pt x="6007" y="5255"/>
                </a:lnTo>
                <a:lnTo>
                  <a:pt x="5778" y="5402"/>
                </a:lnTo>
                <a:lnTo>
                  <a:pt x="5540" y="5539"/>
                </a:lnTo>
                <a:lnTo>
                  <a:pt x="5297" y="5664"/>
                </a:lnTo>
                <a:lnTo>
                  <a:pt x="5045" y="5777"/>
                </a:lnTo>
                <a:lnTo>
                  <a:pt x="4789" y="5878"/>
                </a:lnTo>
                <a:lnTo>
                  <a:pt x="4525" y="5967"/>
                </a:lnTo>
                <a:lnTo>
                  <a:pt x="4256" y="6044"/>
                </a:lnTo>
                <a:lnTo>
                  <a:pt x="3982" y="6107"/>
                </a:lnTo>
                <a:lnTo>
                  <a:pt x="3703" y="6157"/>
                </a:lnTo>
                <a:lnTo>
                  <a:pt x="3420" y="6193"/>
                </a:lnTo>
                <a:lnTo>
                  <a:pt x="3133" y="6214"/>
                </a:lnTo>
                <a:lnTo>
                  <a:pt x="2841" y="6222"/>
                </a:lnTo>
                <a:lnTo>
                  <a:pt x="2766" y="6222"/>
                </a:lnTo>
                <a:lnTo>
                  <a:pt x="2692" y="6220"/>
                </a:lnTo>
                <a:lnTo>
                  <a:pt x="2617" y="6218"/>
                </a:lnTo>
                <a:lnTo>
                  <a:pt x="2544" y="6214"/>
                </a:lnTo>
                <a:lnTo>
                  <a:pt x="2470" y="6210"/>
                </a:lnTo>
                <a:lnTo>
                  <a:pt x="2397" y="6205"/>
                </a:lnTo>
                <a:lnTo>
                  <a:pt x="2323" y="6198"/>
                </a:lnTo>
                <a:lnTo>
                  <a:pt x="2251" y="6192"/>
                </a:lnTo>
                <a:lnTo>
                  <a:pt x="2178" y="6183"/>
                </a:lnTo>
                <a:lnTo>
                  <a:pt x="2106" y="6174"/>
                </a:lnTo>
                <a:lnTo>
                  <a:pt x="2033" y="6165"/>
                </a:lnTo>
                <a:lnTo>
                  <a:pt x="1962" y="6154"/>
                </a:lnTo>
                <a:lnTo>
                  <a:pt x="1890" y="6142"/>
                </a:lnTo>
                <a:lnTo>
                  <a:pt x="1819" y="6130"/>
                </a:lnTo>
                <a:lnTo>
                  <a:pt x="1748" y="6117"/>
                </a:lnTo>
                <a:lnTo>
                  <a:pt x="1678" y="6102"/>
                </a:lnTo>
                <a:lnTo>
                  <a:pt x="1790" y="6165"/>
                </a:lnTo>
                <a:lnTo>
                  <a:pt x="1900" y="6231"/>
                </a:lnTo>
                <a:lnTo>
                  <a:pt x="2008" y="6300"/>
                </a:lnTo>
                <a:lnTo>
                  <a:pt x="2113" y="6372"/>
                </a:lnTo>
                <a:lnTo>
                  <a:pt x="2216" y="6449"/>
                </a:lnTo>
                <a:lnTo>
                  <a:pt x="2315" y="6529"/>
                </a:lnTo>
                <a:lnTo>
                  <a:pt x="2413" y="6611"/>
                </a:lnTo>
                <a:lnTo>
                  <a:pt x="2508" y="6697"/>
                </a:lnTo>
                <a:lnTo>
                  <a:pt x="2599" y="6786"/>
                </a:lnTo>
                <a:lnTo>
                  <a:pt x="2687" y="6877"/>
                </a:lnTo>
                <a:lnTo>
                  <a:pt x="2773" y="6972"/>
                </a:lnTo>
                <a:lnTo>
                  <a:pt x="2855" y="7070"/>
                </a:lnTo>
                <a:lnTo>
                  <a:pt x="2935" y="7170"/>
                </a:lnTo>
                <a:lnTo>
                  <a:pt x="3011" y="7273"/>
                </a:lnTo>
                <a:lnTo>
                  <a:pt x="3083" y="7379"/>
                </a:lnTo>
                <a:lnTo>
                  <a:pt x="3151" y="7487"/>
                </a:lnTo>
                <a:lnTo>
                  <a:pt x="3217" y="7597"/>
                </a:lnTo>
                <a:lnTo>
                  <a:pt x="3279" y="7710"/>
                </a:lnTo>
                <a:lnTo>
                  <a:pt x="3337" y="7825"/>
                </a:lnTo>
                <a:lnTo>
                  <a:pt x="3391" y="7942"/>
                </a:lnTo>
                <a:lnTo>
                  <a:pt x="3441" y="8061"/>
                </a:lnTo>
                <a:lnTo>
                  <a:pt x="3487" y="8182"/>
                </a:lnTo>
                <a:lnTo>
                  <a:pt x="3529" y="8306"/>
                </a:lnTo>
                <a:lnTo>
                  <a:pt x="3568" y="8430"/>
                </a:lnTo>
                <a:lnTo>
                  <a:pt x="3602" y="8558"/>
                </a:lnTo>
                <a:lnTo>
                  <a:pt x="3632" y="8686"/>
                </a:lnTo>
                <a:lnTo>
                  <a:pt x="3657" y="8816"/>
                </a:lnTo>
                <a:lnTo>
                  <a:pt x="3679" y="8948"/>
                </a:lnTo>
                <a:lnTo>
                  <a:pt x="3695" y="9082"/>
                </a:lnTo>
                <a:lnTo>
                  <a:pt x="3707" y="9216"/>
                </a:lnTo>
                <a:lnTo>
                  <a:pt x="3713" y="9352"/>
                </a:lnTo>
                <a:lnTo>
                  <a:pt x="3716" y="9489"/>
                </a:lnTo>
                <a:close/>
                <a:moveTo>
                  <a:pt x="7529" y="6902"/>
                </a:moveTo>
                <a:lnTo>
                  <a:pt x="7493" y="6869"/>
                </a:lnTo>
                <a:lnTo>
                  <a:pt x="7459" y="6835"/>
                </a:lnTo>
                <a:lnTo>
                  <a:pt x="7422" y="6803"/>
                </a:lnTo>
                <a:lnTo>
                  <a:pt x="7385" y="6772"/>
                </a:lnTo>
                <a:lnTo>
                  <a:pt x="7347" y="6741"/>
                </a:lnTo>
                <a:lnTo>
                  <a:pt x="7309" y="6712"/>
                </a:lnTo>
                <a:lnTo>
                  <a:pt x="7270" y="6683"/>
                </a:lnTo>
                <a:lnTo>
                  <a:pt x="7230" y="6656"/>
                </a:lnTo>
                <a:lnTo>
                  <a:pt x="7189" y="6629"/>
                </a:lnTo>
                <a:lnTo>
                  <a:pt x="7148" y="6603"/>
                </a:lnTo>
                <a:lnTo>
                  <a:pt x="7105" y="6578"/>
                </a:lnTo>
                <a:lnTo>
                  <a:pt x="7062" y="6555"/>
                </a:lnTo>
                <a:lnTo>
                  <a:pt x="7019" y="6532"/>
                </a:lnTo>
                <a:lnTo>
                  <a:pt x="6976" y="6510"/>
                </a:lnTo>
                <a:lnTo>
                  <a:pt x="6931" y="6489"/>
                </a:lnTo>
                <a:lnTo>
                  <a:pt x="6886" y="6469"/>
                </a:lnTo>
                <a:lnTo>
                  <a:pt x="6841" y="6451"/>
                </a:lnTo>
                <a:lnTo>
                  <a:pt x="6794" y="6434"/>
                </a:lnTo>
                <a:lnTo>
                  <a:pt x="6748" y="6416"/>
                </a:lnTo>
                <a:lnTo>
                  <a:pt x="6700" y="6401"/>
                </a:lnTo>
                <a:lnTo>
                  <a:pt x="6652" y="6387"/>
                </a:lnTo>
                <a:lnTo>
                  <a:pt x="6604" y="6374"/>
                </a:lnTo>
                <a:lnTo>
                  <a:pt x="6555" y="6362"/>
                </a:lnTo>
                <a:lnTo>
                  <a:pt x="6506" y="6351"/>
                </a:lnTo>
                <a:lnTo>
                  <a:pt x="6457" y="6342"/>
                </a:lnTo>
                <a:lnTo>
                  <a:pt x="6407" y="6334"/>
                </a:lnTo>
                <a:lnTo>
                  <a:pt x="6356" y="6327"/>
                </a:lnTo>
                <a:lnTo>
                  <a:pt x="6305" y="6321"/>
                </a:lnTo>
                <a:lnTo>
                  <a:pt x="6255" y="6317"/>
                </a:lnTo>
                <a:lnTo>
                  <a:pt x="6203" y="6314"/>
                </a:lnTo>
                <a:lnTo>
                  <a:pt x="6151" y="6312"/>
                </a:lnTo>
                <a:lnTo>
                  <a:pt x="6099" y="6310"/>
                </a:lnTo>
                <a:lnTo>
                  <a:pt x="6046" y="6312"/>
                </a:lnTo>
                <a:lnTo>
                  <a:pt x="5994" y="6314"/>
                </a:lnTo>
                <a:lnTo>
                  <a:pt x="5943" y="6317"/>
                </a:lnTo>
                <a:lnTo>
                  <a:pt x="5891" y="6321"/>
                </a:lnTo>
                <a:lnTo>
                  <a:pt x="5841" y="6327"/>
                </a:lnTo>
                <a:lnTo>
                  <a:pt x="5791" y="6334"/>
                </a:lnTo>
                <a:lnTo>
                  <a:pt x="5740" y="6342"/>
                </a:lnTo>
                <a:lnTo>
                  <a:pt x="5691" y="6351"/>
                </a:lnTo>
                <a:lnTo>
                  <a:pt x="5642" y="6362"/>
                </a:lnTo>
                <a:lnTo>
                  <a:pt x="5593" y="6374"/>
                </a:lnTo>
                <a:lnTo>
                  <a:pt x="5544" y="6387"/>
                </a:lnTo>
                <a:lnTo>
                  <a:pt x="5497" y="6401"/>
                </a:lnTo>
                <a:lnTo>
                  <a:pt x="5450" y="6416"/>
                </a:lnTo>
                <a:lnTo>
                  <a:pt x="5404" y="6434"/>
                </a:lnTo>
                <a:lnTo>
                  <a:pt x="5357" y="6451"/>
                </a:lnTo>
                <a:lnTo>
                  <a:pt x="5312" y="6469"/>
                </a:lnTo>
                <a:lnTo>
                  <a:pt x="5267" y="6489"/>
                </a:lnTo>
                <a:lnTo>
                  <a:pt x="5222" y="6510"/>
                </a:lnTo>
                <a:lnTo>
                  <a:pt x="5178" y="6532"/>
                </a:lnTo>
                <a:lnTo>
                  <a:pt x="5135" y="6555"/>
                </a:lnTo>
                <a:lnTo>
                  <a:pt x="5093" y="6578"/>
                </a:lnTo>
                <a:lnTo>
                  <a:pt x="5050" y="6603"/>
                </a:lnTo>
                <a:lnTo>
                  <a:pt x="5009" y="6629"/>
                </a:lnTo>
                <a:lnTo>
                  <a:pt x="4968" y="6656"/>
                </a:lnTo>
                <a:lnTo>
                  <a:pt x="4928" y="6683"/>
                </a:lnTo>
                <a:lnTo>
                  <a:pt x="4889" y="6712"/>
                </a:lnTo>
                <a:lnTo>
                  <a:pt x="4850" y="6741"/>
                </a:lnTo>
                <a:lnTo>
                  <a:pt x="4813" y="6772"/>
                </a:lnTo>
                <a:lnTo>
                  <a:pt x="4776" y="6803"/>
                </a:lnTo>
                <a:lnTo>
                  <a:pt x="4739" y="6835"/>
                </a:lnTo>
                <a:lnTo>
                  <a:pt x="4703" y="6869"/>
                </a:lnTo>
                <a:lnTo>
                  <a:pt x="4669" y="6902"/>
                </a:lnTo>
                <a:lnTo>
                  <a:pt x="4635" y="6937"/>
                </a:lnTo>
                <a:lnTo>
                  <a:pt x="4602" y="6972"/>
                </a:lnTo>
                <a:lnTo>
                  <a:pt x="4569" y="7009"/>
                </a:lnTo>
                <a:lnTo>
                  <a:pt x="4538" y="7046"/>
                </a:lnTo>
                <a:lnTo>
                  <a:pt x="4508" y="7084"/>
                </a:lnTo>
                <a:lnTo>
                  <a:pt x="4479" y="7123"/>
                </a:lnTo>
                <a:lnTo>
                  <a:pt x="4449" y="7161"/>
                </a:lnTo>
                <a:lnTo>
                  <a:pt x="4421" y="7201"/>
                </a:lnTo>
                <a:lnTo>
                  <a:pt x="4395" y="7242"/>
                </a:lnTo>
                <a:lnTo>
                  <a:pt x="4369" y="7284"/>
                </a:lnTo>
                <a:lnTo>
                  <a:pt x="4345" y="7326"/>
                </a:lnTo>
                <a:lnTo>
                  <a:pt x="4321" y="7368"/>
                </a:lnTo>
                <a:lnTo>
                  <a:pt x="4298" y="7411"/>
                </a:lnTo>
                <a:lnTo>
                  <a:pt x="4275" y="7455"/>
                </a:lnTo>
                <a:lnTo>
                  <a:pt x="4255" y="7500"/>
                </a:lnTo>
                <a:lnTo>
                  <a:pt x="4235" y="7545"/>
                </a:lnTo>
                <a:lnTo>
                  <a:pt x="4217" y="7590"/>
                </a:lnTo>
                <a:lnTo>
                  <a:pt x="4200" y="7637"/>
                </a:lnTo>
                <a:lnTo>
                  <a:pt x="4182" y="7683"/>
                </a:lnTo>
                <a:lnTo>
                  <a:pt x="4167" y="7731"/>
                </a:lnTo>
                <a:lnTo>
                  <a:pt x="4153" y="7778"/>
                </a:lnTo>
                <a:lnTo>
                  <a:pt x="4140" y="7826"/>
                </a:lnTo>
                <a:lnTo>
                  <a:pt x="4128" y="7874"/>
                </a:lnTo>
                <a:lnTo>
                  <a:pt x="4117" y="7924"/>
                </a:lnTo>
                <a:lnTo>
                  <a:pt x="4108" y="7974"/>
                </a:lnTo>
                <a:lnTo>
                  <a:pt x="4100" y="8023"/>
                </a:lnTo>
                <a:lnTo>
                  <a:pt x="4093" y="8074"/>
                </a:lnTo>
                <a:lnTo>
                  <a:pt x="4087" y="8125"/>
                </a:lnTo>
                <a:lnTo>
                  <a:pt x="4083" y="8176"/>
                </a:lnTo>
                <a:lnTo>
                  <a:pt x="4079" y="8227"/>
                </a:lnTo>
                <a:lnTo>
                  <a:pt x="4077" y="8279"/>
                </a:lnTo>
                <a:lnTo>
                  <a:pt x="4076" y="8331"/>
                </a:lnTo>
                <a:lnTo>
                  <a:pt x="4077" y="8383"/>
                </a:lnTo>
                <a:lnTo>
                  <a:pt x="4079" y="8435"/>
                </a:lnTo>
                <a:lnTo>
                  <a:pt x="4083" y="8487"/>
                </a:lnTo>
                <a:lnTo>
                  <a:pt x="4087" y="8537"/>
                </a:lnTo>
                <a:lnTo>
                  <a:pt x="4093" y="8588"/>
                </a:lnTo>
                <a:lnTo>
                  <a:pt x="4100" y="8639"/>
                </a:lnTo>
                <a:lnTo>
                  <a:pt x="4108" y="8689"/>
                </a:lnTo>
                <a:lnTo>
                  <a:pt x="4117" y="8738"/>
                </a:lnTo>
                <a:lnTo>
                  <a:pt x="4128" y="8788"/>
                </a:lnTo>
                <a:lnTo>
                  <a:pt x="4140" y="8837"/>
                </a:lnTo>
                <a:lnTo>
                  <a:pt x="4153" y="8884"/>
                </a:lnTo>
                <a:lnTo>
                  <a:pt x="4167" y="8932"/>
                </a:lnTo>
                <a:lnTo>
                  <a:pt x="4182" y="8979"/>
                </a:lnTo>
                <a:lnTo>
                  <a:pt x="4200" y="9026"/>
                </a:lnTo>
                <a:lnTo>
                  <a:pt x="4217" y="9072"/>
                </a:lnTo>
                <a:lnTo>
                  <a:pt x="4235" y="9117"/>
                </a:lnTo>
                <a:lnTo>
                  <a:pt x="4255" y="9163"/>
                </a:lnTo>
                <a:lnTo>
                  <a:pt x="4275" y="9207"/>
                </a:lnTo>
                <a:lnTo>
                  <a:pt x="4298" y="9251"/>
                </a:lnTo>
                <a:lnTo>
                  <a:pt x="4321" y="9294"/>
                </a:lnTo>
                <a:lnTo>
                  <a:pt x="4345" y="9337"/>
                </a:lnTo>
                <a:lnTo>
                  <a:pt x="4369" y="9379"/>
                </a:lnTo>
                <a:lnTo>
                  <a:pt x="4395" y="9420"/>
                </a:lnTo>
                <a:lnTo>
                  <a:pt x="4421" y="9461"/>
                </a:lnTo>
                <a:lnTo>
                  <a:pt x="4449" y="9501"/>
                </a:lnTo>
                <a:lnTo>
                  <a:pt x="4479" y="9540"/>
                </a:lnTo>
                <a:lnTo>
                  <a:pt x="4508" y="9579"/>
                </a:lnTo>
                <a:lnTo>
                  <a:pt x="4538" y="9616"/>
                </a:lnTo>
                <a:lnTo>
                  <a:pt x="4569" y="9653"/>
                </a:lnTo>
                <a:lnTo>
                  <a:pt x="4602" y="9690"/>
                </a:lnTo>
                <a:lnTo>
                  <a:pt x="4635" y="9725"/>
                </a:lnTo>
                <a:lnTo>
                  <a:pt x="4669" y="9760"/>
                </a:lnTo>
                <a:lnTo>
                  <a:pt x="4703" y="9793"/>
                </a:lnTo>
                <a:lnTo>
                  <a:pt x="4739" y="9827"/>
                </a:lnTo>
                <a:lnTo>
                  <a:pt x="4776" y="9859"/>
                </a:lnTo>
                <a:lnTo>
                  <a:pt x="4813" y="9891"/>
                </a:lnTo>
                <a:lnTo>
                  <a:pt x="4850" y="9921"/>
                </a:lnTo>
                <a:lnTo>
                  <a:pt x="4889" y="9950"/>
                </a:lnTo>
                <a:lnTo>
                  <a:pt x="4928" y="9979"/>
                </a:lnTo>
                <a:lnTo>
                  <a:pt x="4968" y="10006"/>
                </a:lnTo>
                <a:lnTo>
                  <a:pt x="5009" y="10033"/>
                </a:lnTo>
                <a:lnTo>
                  <a:pt x="5050" y="10059"/>
                </a:lnTo>
                <a:lnTo>
                  <a:pt x="5093" y="10084"/>
                </a:lnTo>
                <a:lnTo>
                  <a:pt x="5135" y="10108"/>
                </a:lnTo>
                <a:lnTo>
                  <a:pt x="5178" y="10130"/>
                </a:lnTo>
                <a:lnTo>
                  <a:pt x="5222" y="10152"/>
                </a:lnTo>
                <a:lnTo>
                  <a:pt x="5267" y="10174"/>
                </a:lnTo>
                <a:lnTo>
                  <a:pt x="5312" y="10193"/>
                </a:lnTo>
                <a:lnTo>
                  <a:pt x="5357" y="10211"/>
                </a:lnTo>
                <a:lnTo>
                  <a:pt x="5404" y="10229"/>
                </a:lnTo>
                <a:lnTo>
                  <a:pt x="5450" y="10246"/>
                </a:lnTo>
                <a:lnTo>
                  <a:pt x="5497" y="10261"/>
                </a:lnTo>
                <a:lnTo>
                  <a:pt x="5544" y="10275"/>
                </a:lnTo>
                <a:lnTo>
                  <a:pt x="5593" y="10288"/>
                </a:lnTo>
                <a:lnTo>
                  <a:pt x="5642" y="10300"/>
                </a:lnTo>
                <a:lnTo>
                  <a:pt x="5691" y="10311"/>
                </a:lnTo>
                <a:lnTo>
                  <a:pt x="5740" y="10320"/>
                </a:lnTo>
                <a:lnTo>
                  <a:pt x="5791" y="10328"/>
                </a:lnTo>
                <a:lnTo>
                  <a:pt x="5841" y="10336"/>
                </a:lnTo>
                <a:lnTo>
                  <a:pt x="5891" y="10341"/>
                </a:lnTo>
                <a:lnTo>
                  <a:pt x="5943" y="10345"/>
                </a:lnTo>
                <a:lnTo>
                  <a:pt x="5994" y="10349"/>
                </a:lnTo>
                <a:lnTo>
                  <a:pt x="6046" y="10351"/>
                </a:lnTo>
                <a:lnTo>
                  <a:pt x="6099" y="10352"/>
                </a:lnTo>
                <a:lnTo>
                  <a:pt x="6151" y="10351"/>
                </a:lnTo>
                <a:lnTo>
                  <a:pt x="6203" y="10349"/>
                </a:lnTo>
                <a:lnTo>
                  <a:pt x="6255" y="10345"/>
                </a:lnTo>
                <a:lnTo>
                  <a:pt x="6305" y="10341"/>
                </a:lnTo>
                <a:lnTo>
                  <a:pt x="6356" y="10336"/>
                </a:lnTo>
                <a:lnTo>
                  <a:pt x="6407" y="10328"/>
                </a:lnTo>
                <a:lnTo>
                  <a:pt x="6457" y="10320"/>
                </a:lnTo>
                <a:lnTo>
                  <a:pt x="6506" y="10311"/>
                </a:lnTo>
                <a:lnTo>
                  <a:pt x="6555" y="10300"/>
                </a:lnTo>
                <a:lnTo>
                  <a:pt x="6604" y="10288"/>
                </a:lnTo>
                <a:lnTo>
                  <a:pt x="6652" y="10275"/>
                </a:lnTo>
                <a:lnTo>
                  <a:pt x="6700" y="10261"/>
                </a:lnTo>
                <a:lnTo>
                  <a:pt x="6748" y="10246"/>
                </a:lnTo>
                <a:lnTo>
                  <a:pt x="6794" y="10229"/>
                </a:lnTo>
                <a:lnTo>
                  <a:pt x="6841" y="10211"/>
                </a:lnTo>
                <a:lnTo>
                  <a:pt x="6886" y="10193"/>
                </a:lnTo>
                <a:lnTo>
                  <a:pt x="6931" y="10174"/>
                </a:lnTo>
                <a:lnTo>
                  <a:pt x="6976" y="10152"/>
                </a:lnTo>
                <a:lnTo>
                  <a:pt x="7019" y="10130"/>
                </a:lnTo>
                <a:lnTo>
                  <a:pt x="7062" y="10108"/>
                </a:lnTo>
                <a:lnTo>
                  <a:pt x="7105" y="10084"/>
                </a:lnTo>
                <a:lnTo>
                  <a:pt x="7148" y="10059"/>
                </a:lnTo>
                <a:lnTo>
                  <a:pt x="7189" y="10033"/>
                </a:lnTo>
                <a:lnTo>
                  <a:pt x="7230" y="10006"/>
                </a:lnTo>
                <a:lnTo>
                  <a:pt x="7270" y="9979"/>
                </a:lnTo>
                <a:lnTo>
                  <a:pt x="7309" y="9950"/>
                </a:lnTo>
                <a:lnTo>
                  <a:pt x="7347" y="9921"/>
                </a:lnTo>
                <a:lnTo>
                  <a:pt x="7385" y="9891"/>
                </a:lnTo>
                <a:lnTo>
                  <a:pt x="7422" y="9859"/>
                </a:lnTo>
                <a:lnTo>
                  <a:pt x="7459" y="9827"/>
                </a:lnTo>
                <a:lnTo>
                  <a:pt x="7493" y="9793"/>
                </a:lnTo>
                <a:lnTo>
                  <a:pt x="7529" y="9760"/>
                </a:lnTo>
                <a:lnTo>
                  <a:pt x="7563" y="9725"/>
                </a:lnTo>
                <a:lnTo>
                  <a:pt x="7596" y="9690"/>
                </a:lnTo>
                <a:lnTo>
                  <a:pt x="7627" y="9653"/>
                </a:lnTo>
                <a:lnTo>
                  <a:pt x="7659" y="9616"/>
                </a:lnTo>
                <a:lnTo>
                  <a:pt x="7690" y="9579"/>
                </a:lnTo>
                <a:lnTo>
                  <a:pt x="7719" y="9540"/>
                </a:lnTo>
                <a:lnTo>
                  <a:pt x="7747" y="9501"/>
                </a:lnTo>
                <a:lnTo>
                  <a:pt x="7776" y="9461"/>
                </a:lnTo>
                <a:lnTo>
                  <a:pt x="7803" y="9420"/>
                </a:lnTo>
                <a:lnTo>
                  <a:pt x="7829" y="9379"/>
                </a:lnTo>
                <a:lnTo>
                  <a:pt x="7853" y="9337"/>
                </a:lnTo>
                <a:lnTo>
                  <a:pt x="7877" y="9294"/>
                </a:lnTo>
                <a:lnTo>
                  <a:pt x="7900" y="9251"/>
                </a:lnTo>
                <a:lnTo>
                  <a:pt x="7922" y="9207"/>
                </a:lnTo>
                <a:lnTo>
                  <a:pt x="7942" y="9163"/>
                </a:lnTo>
                <a:lnTo>
                  <a:pt x="7961" y="9117"/>
                </a:lnTo>
                <a:lnTo>
                  <a:pt x="7981" y="9072"/>
                </a:lnTo>
                <a:lnTo>
                  <a:pt x="7998" y="9026"/>
                </a:lnTo>
                <a:lnTo>
                  <a:pt x="8014" y="8979"/>
                </a:lnTo>
                <a:lnTo>
                  <a:pt x="8030" y="8932"/>
                </a:lnTo>
                <a:lnTo>
                  <a:pt x="8044" y="8884"/>
                </a:lnTo>
                <a:lnTo>
                  <a:pt x="8058" y="8837"/>
                </a:lnTo>
                <a:lnTo>
                  <a:pt x="8070" y="8788"/>
                </a:lnTo>
                <a:lnTo>
                  <a:pt x="8079" y="8738"/>
                </a:lnTo>
                <a:lnTo>
                  <a:pt x="8089" y="8689"/>
                </a:lnTo>
                <a:lnTo>
                  <a:pt x="8098" y="8639"/>
                </a:lnTo>
                <a:lnTo>
                  <a:pt x="8104" y="8588"/>
                </a:lnTo>
                <a:lnTo>
                  <a:pt x="8111" y="8537"/>
                </a:lnTo>
                <a:lnTo>
                  <a:pt x="8115" y="8487"/>
                </a:lnTo>
                <a:lnTo>
                  <a:pt x="8118" y="8435"/>
                </a:lnTo>
                <a:lnTo>
                  <a:pt x="8120" y="8383"/>
                </a:lnTo>
                <a:lnTo>
                  <a:pt x="8121" y="8331"/>
                </a:lnTo>
                <a:lnTo>
                  <a:pt x="8120" y="8279"/>
                </a:lnTo>
                <a:lnTo>
                  <a:pt x="8118" y="8227"/>
                </a:lnTo>
                <a:lnTo>
                  <a:pt x="8115" y="8176"/>
                </a:lnTo>
                <a:lnTo>
                  <a:pt x="8111" y="8125"/>
                </a:lnTo>
                <a:lnTo>
                  <a:pt x="8104" y="8074"/>
                </a:lnTo>
                <a:lnTo>
                  <a:pt x="8098" y="8023"/>
                </a:lnTo>
                <a:lnTo>
                  <a:pt x="8089" y="7974"/>
                </a:lnTo>
                <a:lnTo>
                  <a:pt x="8079" y="7924"/>
                </a:lnTo>
                <a:lnTo>
                  <a:pt x="8070" y="7874"/>
                </a:lnTo>
                <a:lnTo>
                  <a:pt x="8058" y="7826"/>
                </a:lnTo>
                <a:lnTo>
                  <a:pt x="8044" y="7778"/>
                </a:lnTo>
                <a:lnTo>
                  <a:pt x="8030" y="7731"/>
                </a:lnTo>
                <a:lnTo>
                  <a:pt x="8014" y="7683"/>
                </a:lnTo>
                <a:lnTo>
                  <a:pt x="7998" y="7637"/>
                </a:lnTo>
                <a:lnTo>
                  <a:pt x="7981" y="7590"/>
                </a:lnTo>
                <a:lnTo>
                  <a:pt x="7961" y="7545"/>
                </a:lnTo>
                <a:lnTo>
                  <a:pt x="7942" y="7500"/>
                </a:lnTo>
                <a:lnTo>
                  <a:pt x="7922" y="7455"/>
                </a:lnTo>
                <a:lnTo>
                  <a:pt x="7900" y="7411"/>
                </a:lnTo>
                <a:lnTo>
                  <a:pt x="7877" y="7368"/>
                </a:lnTo>
                <a:lnTo>
                  <a:pt x="7853" y="7326"/>
                </a:lnTo>
                <a:lnTo>
                  <a:pt x="7829" y="7284"/>
                </a:lnTo>
                <a:lnTo>
                  <a:pt x="7803" y="7242"/>
                </a:lnTo>
                <a:lnTo>
                  <a:pt x="7776" y="7201"/>
                </a:lnTo>
                <a:lnTo>
                  <a:pt x="7747" y="7161"/>
                </a:lnTo>
                <a:lnTo>
                  <a:pt x="7719" y="7123"/>
                </a:lnTo>
                <a:lnTo>
                  <a:pt x="7690" y="7084"/>
                </a:lnTo>
                <a:lnTo>
                  <a:pt x="7659" y="7046"/>
                </a:lnTo>
                <a:lnTo>
                  <a:pt x="7627" y="7009"/>
                </a:lnTo>
                <a:lnTo>
                  <a:pt x="7596" y="6972"/>
                </a:lnTo>
                <a:lnTo>
                  <a:pt x="7563" y="6937"/>
                </a:lnTo>
                <a:lnTo>
                  <a:pt x="7529" y="6902"/>
                </a:lnTo>
                <a:close/>
                <a:moveTo>
                  <a:pt x="8570" y="8331"/>
                </a:moveTo>
                <a:lnTo>
                  <a:pt x="8567" y="8459"/>
                </a:lnTo>
                <a:lnTo>
                  <a:pt x="8557" y="8584"/>
                </a:lnTo>
                <a:lnTo>
                  <a:pt x="8542" y="8707"/>
                </a:lnTo>
                <a:lnTo>
                  <a:pt x="8520" y="8829"/>
                </a:lnTo>
                <a:lnTo>
                  <a:pt x="8492" y="8948"/>
                </a:lnTo>
                <a:lnTo>
                  <a:pt x="8459" y="9066"/>
                </a:lnTo>
                <a:lnTo>
                  <a:pt x="8420" y="9180"/>
                </a:lnTo>
                <a:lnTo>
                  <a:pt x="8376" y="9292"/>
                </a:lnTo>
                <a:lnTo>
                  <a:pt x="8327" y="9401"/>
                </a:lnTo>
                <a:lnTo>
                  <a:pt x="8272" y="9508"/>
                </a:lnTo>
                <a:lnTo>
                  <a:pt x="8212" y="9612"/>
                </a:lnTo>
                <a:lnTo>
                  <a:pt x="8149" y="9711"/>
                </a:lnTo>
                <a:lnTo>
                  <a:pt x="8079" y="9809"/>
                </a:lnTo>
                <a:lnTo>
                  <a:pt x="8006" y="9901"/>
                </a:lnTo>
                <a:lnTo>
                  <a:pt x="7928" y="9991"/>
                </a:lnTo>
                <a:lnTo>
                  <a:pt x="7846" y="10077"/>
                </a:lnTo>
                <a:lnTo>
                  <a:pt x="7760" y="10158"/>
                </a:lnTo>
                <a:lnTo>
                  <a:pt x="7671" y="10236"/>
                </a:lnTo>
                <a:lnTo>
                  <a:pt x="7578" y="10310"/>
                </a:lnTo>
                <a:lnTo>
                  <a:pt x="7480" y="10379"/>
                </a:lnTo>
                <a:lnTo>
                  <a:pt x="7380" y="10443"/>
                </a:lnTo>
                <a:lnTo>
                  <a:pt x="7277" y="10502"/>
                </a:lnTo>
                <a:lnTo>
                  <a:pt x="7170" y="10557"/>
                </a:lnTo>
                <a:lnTo>
                  <a:pt x="7061" y="10607"/>
                </a:lnTo>
                <a:lnTo>
                  <a:pt x="6949" y="10651"/>
                </a:lnTo>
                <a:lnTo>
                  <a:pt x="6834" y="10690"/>
                </a:lnTo>
                <a:lnTo>
                  <a:pt x="6716" y="10722"/>
                </a:lnTo>
                <a:lnTo>
                  <a:pt x="6596" y="10750"/>
                </a:lnTo>
                <a:lnTo>
                  <a:pt x="6475" y="10772"/>
                </a:lnTo>
                <a:lnTo>
                  <a:pt x="6351" y="10788"/>
                </a:lnTo>
                <a:lnTo>
                  <a:pt x="6225" y="10797"/>
                </a:lnTo>
                <a:lnTo>
                  <a:pt x="6099" y="10800"/>
                </a:lnTo>
                <a:lnTo>
                  <a:pt x="5971" y="10797"/>
                </a:lnTo>
                <a:lnTo>
                  <a:pt x="5846" y="10788"/>
                </a:lnTo>
                <a:lnTo>
                  <a:pt x="5722" y="10772"/>
                </a:lnTo>
                <a:lnTo>
                  <a:pt x="5601" y="10750"/>
                </a:lnTo>
                <a:lnTo>
                  <a:pt x="5481" y="10722"/>
                </a:lnTo>
                <a:lnTo>
                  <a:pt x="5364" y="10690"/>
                </a:lnTo>
                <a:lnTo>
                  <a:pt x="5249" y="10651"/>
                </a:lnTo>
                <a:lnTo>
                  <a:pt x="5137" y="10607"/>
                </a:lnTo>
                <a:lnTo>
                  <a:pt x="5027" y="10557"/>
                </a:lnTo>
                <a:lnTo>
                  <a:pt x="4921" y="10502"/>
                </a:lnTo>
                <a:lnTo>
                  <a:pt x="4817" y="10443"/>
                </a:lnTo>
                <a:lnTo>
                  <a:pt x="4716" y="10379"/>
                </a:lnTo>
                <a:lnTo>
                  <a:pt x="4620" y="10310"/>
                </a:lnTo>
                <a:lnTo>
                  <a:pt x="4526" y="10236"/>
                </a:lnTo>
                <a:lnTo>
                  <a:pt x="4436" y="10158"/>
                </a:lnTo>
                <a:lnTo>
                  <a:pt x="4351" y="10077"/>
                </a:lnTo>
                <a:lnTo>
                  <a:pt x="4269" y="9991"/>
                </a:lnTo>
                <a:lnTo>
                  <a:pt x="4191" y="9901"/>
                </a:lnTo>
                <a:lnTo>
                  <a:pt x="4119" y="9809"/>
                </a:lnTo>
                <a:lnTo>
                  <a:pt x="4049" y="9711"/>
                </a:lnTo>
                <a:lnTo>
                  <a:pt x="3985" y="9612"/>
                </a:lnTo>
                <a:lnTo>
                  <a:pt x="3925" y="9508"/>
                </a:lnTo>
                <a:lnTo>
                  <a:pt x="3871" y="9401"/>
                </a:lnTo>
                <a:lnTo>
                  <a:pt x="3821" y="9292"/>
                </a:lnTo>
                <a:lnTo>
                  <a:pt x="3777" y="9180"/>
                </a:lnTo>
                <a:lnTo>
                  <a:pt x="3738" y="9066"/>
                </a:lnTo>
                <a:lnTo>
                  <a:pt x="3705" y="8948"/>
                </a:lnTo>
                <a:lnTo>
                  <a:pt x="3678" y="8829"/>
                </a:lnTo>
                <a:lnTo>
                  <a:pt x="3656" y="8707"/>
                </a:lnTo>
                <a:lnTo>
                  <a:pt x="3640" y="8584"/>
                </a:lnTo>
                <a:lnTo>
                  <a:pt x="3630" y="8459"/>
                </a:lnTo>
                <a:lnTo>
                  <a:pt x="3627" y="8331"/>
                </a:lnTo>
                <a:lnTo>
                  <a:pt x="3630" y="8204"/>
                </a:lnTo>
                <a:lnTo>
                  <a:pt x="3640" y="8078"/>
                </a:lnTo>
                <a:lnTo>
                  <a:pt x="3656" y="7955"/>
                </a:lnTo>
                <a:lnTo>
                  <a:pt x="3678" y="7833"/>
                </a:lnTo>
                <a:lnTo>
                  <a:pt x="3705" y="7714"/>
                </a:lnTo>
                <a:lnTo>
                  <a:pt x="3738" y="7597"/>
                </a:lnTo>
                <a:lnTo>
                  <a:pt x="3777" y="7482"/>
                </a:lnTo>
                <a:lnTo>
                  <a:pt x="3821" y="7370"/>
                </a:lnTo>
                <a:lnTo>
                  <a:pt x="3871" y="7261"/>
                </a:lnTo>
                <a:lnTo>
                  <a:pt x="3925" y="7154"/>
                </a:lnTo>
                <a:lnTo>
                  <a:pt x="3985" y="7050"/>
                </a:lnTo>
                <a:lnTo>
                  <a:pt x="4049" y="6951"/>
                </a:lnTo>
                <a:lnTo>
                  <a:pt x="4119" y="6854"/>
                </a:lnTo>
                <a:lnTo>
                  <a:pt x="4191" y="6761"/>
                </a:lnTo>
                <a:lnTo>
                  <a:pt x="4269" y="6671"/>
                </a:lnTo>
                <a:lnTo>
                  <a:pt x="4351" y="6585"/>
                </a:lnTo>
                <a:lnTo>
                  <a:pt x="4436" y="6504"/>
                </a:lnTo>
                <a:lnTo>
                  <a:pt x="4526" y="6426"/>
                </a:lnTo>
                <a:lnTo>
                  <a:pt x="4620" y="6353"/>
                </a:lnTo>
                <a:lnTo>
                  <a:pt x="4716" y="6283"/>
                </a:lnTo>
                <a:lnTo>
                  <a:pt x="4817" y="6220"/>
                </a:lnTo>
                <a:lnTo>
                  <a:pt x="4921" y="6160"/>
                </a:lnTo>
                <a:lnTo>
                  <a:pt x="5027" y="6105"/>
                </a:lnTo>
                <a:lnTo>
                  <a:pt x="5137" y="6056"/>
                </a:lnTo>
                <a:lnTo>
                  <a:pt x="5249" y="6011"/>
                </a:lnTo>
                <a:lnTo>
                  <a:pt x="5364" y="5972"/>
                </a:lnTo>
                <a:lnTo>
                  <a:pt x="5481" y="5940"/>
                </a:lnTo>
                <a:lnTo>
                  <a:pt x="5601" y="5912"/>
                </a:lnTo>
                <a:lnTo>
                  <a:pt x="5722" y="5890"/>
                </a:lnTo>
                <a:lnTo>
                  <a:pt x="5846" y="5874"/>
                </a:lnTo>
                <a:lnTo>
                  <a:pt x="5971" y="5865"/>
                </a:lnTo>
                <a:lnTo>
                  <a:pt x="6099" y="5862"/>
                </a:lnTo>
                <a:lnTo>
                  <a:pt x="6225" y="5865"/>
                </a:lnTo>
                <a:lnTo>
                  <a:pt x="6351" y="5874"/>
                </a:lnTo>
                <a:lnTo>
                  <a:pt x="6475" y="5890"/>
                </a:lnTo>
                <a:lnTo>
                  <a:pt x="6596" y="5912"/>
                </a:lnTo>
                <a:lnTo>
                  <a:pt x="6716" y="5940"/>
                </a:lnTo>
                <a:lnTo>
                  <a:pt x="6834" y="5972"/>
                </a:lnTo>
                <a:lnTo>
                  <a:pt x="6949" y="6011"/>
                </a:lnTo>
                <a:lnTo>
                  <a:pt x="7061" y="6056"/>
                </a:lnTo>
                <a:lnTo>
                  <a:pt x="7170" y="6105"/>
                </a:lnTo>
                <a:lnTo>
                  <a:pt x="7277" y="6160"/>
                </a:lnTo>
                <a:lnTo>
                  <a:pt x="7380" y="6220"/>
                </a:lnTo>
                <a:lnTo>
                  <a:pt x="7480" y="6283"/>
                </a:lnTo>
                <a:lnTo>
                  <a:pt x="7578" y="6353"/>
                </a:lnTo>
                <a:lnTo>
                  <a:pt x="7671" y="6426"/>
                </a:lnTo>
                <a:lnTo>
                  <a:pt x="7760" y="6504"/>
                </a:lnTo>
                <a:lnTo>
                  <a:pt x="7846" y="6585"/>
                </a:lnTo>
                <a:lnTo>
                  <a:pt x="7928" y="6671"/>
                </a:lnTo>
                <a:lnTo>
                  <a:pt x="8006" y="6761"/>
                </a:lnTo>
                <a:lnTo>
                  <a:pt x="8079" y="6854"/>
                </a:lnTo>
                <a:lnTo>
                  <a:pt x="8149" y="6951"/>
                </a:lnTo>
                <a:lnTo>
                  <a:pt x="8212" y="7050"/>
                </a:lnTo>
                <a:lnTo>
                  <a:pt x="8272" y="7154"/>
                </a:lnTo>
                <a:lnTo>
                  <a:pt x="8327" y="7261"/>
                </a:lnTo>
                <a:lnTo>
                  <a:pt x="8376" y="7370"/>
                </a:lnTo>
                <a:lnTo>
                  <a:pt x="8420" y="7482"/>
                </a:lnTo>
                <a:lnTo>
                  <a:pt x="8459" y="7597"/>
                </a:lnTo>
                <a:lnTo>
                  <a:pt x="8492" y="7714"/>
                </a:lnTo>
                <a:lnTo>
                  <a:pt x="8520" y="7833"/>
                </a:lnTo>
                <a:lnTo>
                  <a:pt x="8542" y="7955"/>
                </a:lnTo>
                <a:lnTo>
                  <a:pt x="8557" y="8078"/>
                </a:lnTo>
                <a:lnTo>
                  <a:pt x="8567" y="8204"/>
                </a:lnTo>
                <a:lnTo>
                  <a:pt x="8570" y="8331"/>
                </a:lnTo>
                <a:close/>
                <a:moveTo>
                  <a:pt x="5664" y="11595"/>
                </a:moveTo>
                <a:lnTo>
                  <a:pt x="5643" y="11573"/>
                </a:lnTo>
                <a:lnTo>
                  <a:pt x="5621" y="11554"/>
                </a:lnTo>
                <a:lnTo>
                  <a:pt x="5598" y="11533"/>
                </a:lnTo>
                <a:lnTo>
                  <a:pt x="5576" y="11514"/>
                </a:lnTo>
                <a:lnTo>
                  <a:pt x="5553" y="11496"/>
                </a:lnTo>
                <a:lnTo>
                  <a:pt x="5529" y="11477"/>
                </a:lnTo>
                <a:lnTo>
                  <a:pt x="5505" y="11460"/>
                </a:lnTo>
                <a:lnTo>
                  <a:pt x="5481" y="11443"/>
                </a:lnTo>
                <a:lnTo>
                  <a:pt x="5456" y="11426"/>
                </a:lnTo>
                <a:lnTo>
                  <a:pt x="5430" y="11410"/>
                </a:lnTo>
                <a:lnTo>
                  <a:pt x="5404" y="11395"/>
                </a:lnTo>
                <a:lnTo>
                  <a:pt x="5378" y="11381"/>
                </a:lnTo>
                <a:lnTo>
                  <a:pt x="5351" y="11367"/>
                </a:lnTo>
                <a:lnTo>
                  <a:pt x="5325" y="11353"/>
                </a:lnTo>
                <a:lnTo>
                  <a:pt x="5297" y="11340"/>
                </a:lnTo>
                <a:lnTo>
                  <a:pt x="5270" y="11328"/>
                </a:lnTo>
                <a:lnTo>
                  <a:pt x="5242" y="11317"/>
                </a:lnTo>
                <a:lnTo>
                  <a:pt x="5213" y="11307"/>
                </a:lnTo>
                <a:lnTo>
                  <a:pt x="5184" y="11296"/>
                </a:lnTo>
                <a:lnTo>
                  <a:pt x="5155" y="11287"/>
                </a:lnTo>
                <a:lnTo>
                  <a:pt x="5126" y="11277"/>
                </a:lnTo>
                <a:lnTo>
                  <a:pt x="5097" y="11270"/>
                </a:lnTo>
                <a:lnTo>
                  <a:pt x="5067" y="11262"/>
                </a:lnTo>
                <a:lnTo>
                  <a:pt x="5036" y="11256"/>
                </a:lnTo>
                <a:lnTo>
                  <a:pt x="5006" y="11250"/>
                </a:lnTo>
                <a:lnTo>
                  <a:pt x="4975" y="11245"/>
                </a:lnTo>
                <a:lnTo>
                  <a:pt x="4944" y="11241"/>
                </a:lnTo>
                <a:lnTo>
                  <a:pt x="4913" y="11237"/>
                </a:lnTo>
                <a:lnTo>
                  <a:pt x="4882" y="11234"/>
                </a:lnTo>
                <a:lnTo>
                  <a:pt x="4849" y="11232"/>
                </a:lnTo>
                <a:lnTo>
                  <a:pt x="4818" y="11231"/>
                </a:lnTo>
                <a:lnTo>
                  <a:pt x="4786" y="11231"/>
                </a:lnTo>
                <a:lnTo>
                  <a:pt x="4753" y="11231"/>
                </a:lnTo>
                <a:lnTo>
                  <a:pt x="4722" y="11232"/>
                </a:lnTo>
                <a:lnTo>
                  <a:pt x="4690" y="11234"/>
                </a:lnTo>
                <a:lnTo>
                  <a:pt x="4658" y="11237"/>
                </a:lnTo>
                <a:lnTo>
                  <a:pt x="4628" y="11241"/>
                </a:lnTo>
                <a:lnTo>
                  <a:pt x="4596" y="11245"/>
                </a:lnTo>
                <a:lnTo>
                  <a:pt x="4565" y="11250"/>
                </a:lnTo>
                <a:lnTo>
                  <a:pt x="4535" y="11256"/>
                </a:lnTo>
                <a:lnTo>
                  <a:pt x="4504" y="11262"/>
                </a:lnTo>
                <a:lnTo>
                  <a:pt x="4475" y="11270"/>
                </a:lnTo>
                <a:lnTo>
                  <a:pt x="4445" y="11277"/>
                </a:lnTo>
                <a:lnTo>
                  <a:pt x="4416" y="11287"/>
                </a:lnTo>
                <a:lnTo>
                  <a:pt x="4387" y="11296"/>
                </a:lnTo>
                <a:lnTo>
                  <a:pt x="4359" y="11307"/>
                </a:lnTo>
                <a:lnTo>
                  <a:pt x="4330" y="11317"/>
                </a:lnTo>
                <a:lnTo>
                  <a:pt x="4302" y="11328"/>
                </a:lnTo>
                <a:lnTo>
                  <a:pt x="4274" y="11340"/>
                </a:lnTo>
                <a:lnTo>
                  <a:pt x="4247" y="11353"/>
                </a:lnTo>
                <a:lnTo>
                  <a:pt x="4220" y="11367"/>
                </a:lnTo>
                <a:lnTo>
                  <a:pt x="4193" y="11381"/>
                </a:lnTo>
                <a:lnTo>
                  <a:pt x="4167" y="11395"/>
                </a:lnTo>
                <a:lnTo>
                  <a:pt x="4141" y="11410"/>
                </a:lnTo>
                <a:lnTo>
                  <a:pt x="4116" y="11426"/>
                </a:lnTo>
                <a:lnTo>
                  <a:pt x="4090" y="11443"/>
                </a:lnTo>
                <a:lnTo>
                  <a:pt x="4067" y="11460"/>
                </a:lnTo>
                <a:lnTo>
                  <a:pt x="4042" y="11477"/>
                </a:lnTo>
                <a:lnTo>
                  <a:pt x="4018" y="11496"/>
                </a:lnTo>
                <a:lnTo>
                  <a:pt x="3995" y="11514"/>
                </a:lnTo>
                <a:lnTo>
                  <a:pt x="3973" y="11533"/>
                </a:lnTo>
                <a:lnTo>
                  <a:pt x="3950" y="11554"/>
                </a:lnTo>
                <a:lnTo>
                  <a:pt x="3928" y="11573"/>
                </a:lnTo>
                <a:lnTo>
                  <a:pt x="3907" y="11595"/>
                </a:lnTo>
                <a:lnTo>
                  <a:pt x="3886" y="11616"/>
                </a:lnTo>
                <a:lnTo>
                  <a:pt x="3866" y="11638"/>
                </a:lnTo>
                <a:lnTo>
                  <a:pt x="3846" y="11660"/>
                </a:lnTo>
                <a:lnTo>
                  <a:pt x="3827" y="11682"/>
                </a:lnTo>
                <a:lnTo>
                  <a:pt x="3808" y="11706"/>
                </a:lnTo>
                <a:lnTo>
                  <a:pt x="3790" y="11730"/>
                </a:lnTo>
                <a:lnTo>
                  <a:pt x="3772" y="11754"/>
                </a:lnTo>
                <a:lnTo>
                  <a:pt x="3755" y="11778"/>
                </a:lnTo>
                <a:lnTo>
                  <a:pt x="3738" y="11803"/>
                </a:lnTo>
                <a:lnTo>
                  <a:pt x="3723" y="11829"/>
                </a:lnTo>
                <a:lnTo>
                  <a:pt x="3708" y="11854"/>
                </a:lnTo>
                <a:lnTo>
                  <a:pt x="3693" y="11881"/>
                </a:lnTo>
                <a:lnTo>
                  <a:pt x="3679" y="11907"/>
                </a:lnTo>
                <a:lnTo>
                  <a:pt x="3666" y="11934"/>
                </a:lnTo>
                <a:lnTo>
                  <a:pt x="3653" y="11962"/>
                </a:lnTo>
                <a:lnTo>
                  <a:pt x="3641" y="11989"/>
                </a:lnTo>
                <a:lnTo>
                  <a:pt x="3629" y="12017"/>
                </a:lnTo>
                <a:lnTo>
                  <a:pt x="3618" y="12045"/>
                </a:lnTo>
                <a:lnTo>
                  <a:pt x="3608" y="12074"/>
                </a:lnTo>
                <a:lnTo>
                  <a:pt x="3599" y="12104"/>
                </a:lnTo>
                <a:lnTo>
                  <a:pt x="3590" y="12133"/>
                </a:lnTo>
                <a:lnTo>
                  <a:pt x="3582" y="12162"/>
                </a:lnTo>
                <a:lnTo>
                  <a:pt x="3575" y="12192"/>
                </a:lnTo>
                <a:lnTo>
                  <a:pt x="3568" y="12222"/>
                </a:lnTo>
                <a:lnTo>
                  <a:pt x="3562" y="12253"/>
                </a:lnTo>
                <a:lnTo>
                  <a:pt x="3558" y="12283"/>
                </a:lnTo>
                <a:lnTo>
                  <a:pt x="3553" y="12314"/>
                </a:lnTo>
                <a:lnTo>
                  <a:pt x="3549" y="12345"/>
                </a:lnTo>
                <a:lnTo>
                  <a:pt x="3547" y="12377"/>
                </a:lnTo>
                <a:lnTo>
                  <a:pt x="3545" y="12408"/>
                </a:lnTo>
                <a:lnTo>
                  <a:pt x="3543" y="12441"/>
                </a:lnTo>
                <a:lnTo>
                  <a:pt x="3542" y="12473"/>
                </a:lnTo>
                <a:lnTo>
                  <a:pt x="3543" y="12504"/>
                </a:lnTo>
                <a:lnTo>
                  <a:pt x="3545" y="12537"/>
                </a:lnTo>
                <a:lnTo>
                  <a:pt x="3547" y="12568"/>
                </a:lnTo>
                <a:lnTo>
                  <a:pt x="3549" y="12599"/>
                </a:lnTo>
                <a:lnTo>
                  <a:pt x="3553" y="12631"/>
                </a:lnTo>
                <a:lnTo>
                  <a:pt x="3558" y="12662"/>
                </a:lnTo>
                <a:lnTo>
                  <a:pt x="3562" y="12692"/>
                </a:lnTo>
                <a:lnTo>
                  <a:pt x="3568" y="12722"/>
                </a:lnTo>
                <a:lnTo>
                  <a:pt x="3575" y="12753"/>
                </a:lnTo>
                <a:lnTo>
                  <a:pt x="3582" y="12783"/>
                </a:lnTo>
                <a:lnTo>
                  <a:pt x="3590" y="12812"/>
                </a:lnTo>
                <a:lnTo>
                  <a:pt x="3599" y="12842"/>
                </a:lnTo>
                <a:lnTo>
                  <a:pt x="3608" y="12870"/>
                </a:lnTo>
                <a:lnTo>
                  <a:pt x="3618" y="12900"/>
                </a:lnTo>
                <a:lnTo>
                  <a:pt x="3629" y="12928"/>
                </a:lnTo>
                <a:lnTo>
                  <a:pt x="3641" y="12956"/>
                </a:lnTo>
                <a:lnTo>
                  <a:pt x="3653" y="12984"/>
                </a:lnTo>
                <a:lnTo>
                  <a:pt x="3666" y="13011"/>
                </a:lnTo>
                <a:lnTo>
                  <a:pt x="3679" y="13038"/>
                </a:lnTo>
                <a:lnTo>
                  <a:pt x="3693" y="13065"/>
                </a:lnTo>
                <a:lnTo>
                  <a:pt x="3708" y="13091"/>
                </a:lnTo>
                <a:lnTo>
                  <a:pt x="3723" y="13117"/>
                </a:lnTo>
                <a:lnTo>
                  <a:pt x="3738" y="13141"/>
                </a:lnTo>
                <a:lnTo>
                  <a:pt x="3755" y="13166"/>
                </a:lnTo>
                <a:lnTo>
                  <a:pt x="3772" y="13191"/>
                </a:lnTo>
                <a:lnTo>
                  <a:pt x="3790" y="13215"/>
                </a:lnTo>
                <a:lnTo>
                  <a:pt x="3808" y="13239"/>
                </a:lnTo>
                <a:lnTo>
                  <a:pt x="3827" y="13262"/>
                </a:lnTo>
                <a:lnTo>
                  <a:pt x="3846" y="13285"/>
                </a:lnTo>
                <a:lnTo>
                  <a:pt x="3866" y="13308"/>
                </a:lnTo>
                <a:lnTo>
                  <a:pt x="3886" y="13329"/>
                </a:lnTo>
                <a:lnTo>
                  <a:pt x="3907" y="13351"/>
                </a:lnTo>
                <a:lnTo>
                  <a:pt x="3928" y="13371"/>
                </a:lnTo>
                <a:lnTo>
                  <a:pt x="3950" y="13392"/>
                </a:lnTo>
                <a:lnTo>
                  <a:pt x="3973" y="13411"/>
                </a:lnTo>
                <a:lnTo>
                  <a:pt x="3995" y="13431"/>
                </a:lnTo>
                <a:lnTo>
                  <a:pt x="4018" y="13449"/>
                </a:lnTo>
                <a:lnTo>
                  <a:pt x="4042" y="13468"/>
                </a:lnTo>
                <a:lnTo>
                  <a:pt x="4067" y="13485"/>
                </a:lnTo>
                <a:lnTo>
                  <a:pt x="4090" y="13502"/>
                </a:lnTo>
                <a:lnTo>
                  <a:pt x="4116" y="13518"/>
                </a:lnTo>
                <a:lnTo>
                  <a:pt x="4141" y="13535"/>
                </a:lnTo>
                <a:lnTo>
                  <a:pt x="4167" y="13550"/>
                </a:lnTo>
                <a:lnTo>
                  <a:pt x="4193" y="13565"/>
                </a:lnTo>
                <a:lnTo>
                  <a:pt x="4220" y="13579"/>
                </a:lnTo>
                <a:lnTo>
                  <a:pt x="4247" y="13592"/>
                </a:lnTo>
                <a:lnTo>
                  <a:pt x="4274" y="13605"/>
                </a:lnTo>
                <a:lnTo>
                  <a:pt x="4302" y="13617"/>
                </a:lnTo>
                <a:lnTo>
                  <a:pt x="4330" y="13629"/>
                </a:lnTo>
                <a:lnTo>
                  <a:pt x="4359" y="13639"/>
                </a:lnTo>
                <a:lnTo>
                  <a:pt x="4387" y="13649"/>
                </a:lnTo>
                <a:lnTo>
                  <a:pt x="4416" y="13659"/>
                </a:lnTo>
                <a:lnTo>
                  <a:pt x="4445" y="13667"/>
                </a:lnTo>
                <a:lnTo>
                  <a:pt x="4475" y="13675"/>
                </a:lnTo>
                <a:lnTo>
                  <a:pt x="4504" y="13683"/>
                </a:lnTo>
                <a:lnTo>
                  <a:pt x="4535" y="13689"/>
                </a:lnTo>
                <a:lnTo>
                  <a:pt x="4565" y="13694"/>
                </a:lnTo>
                <a:lnTo>
                  <a:pt x="4596" y="13700"/>
                </a:lnTo>
                <a:lnTo>
                  <a:pt x="4628" y="13704"/>
                </a:lnTo>
                <a:lnTo>
                  <a:pt x="4658" y="13707"/>
                </a:lnTo>
                <a:lnTo>
                  <a:pt x="4690" y="13711"/>
                </a:lnTo>
                <a:lnTo>
                  <a:pt x="4722" y="13713"/>
                </a:lnTo>
                <a:lnTo>
                  <a:pt x="4753" y="13714"/>
                </a:lnTo>
                <a:lnTo>
                  <a:pt x="4786" y="13714"/>
                </a:lnTo>
                <a:lnTo>
                  <a:pt x="4818" y="13714"/>
                </a:lnTo>
                <a:lnTo>
                  <a:pt x="4849" y="13713"/>
                </a:lnTo>
                <a:lnTo>
                  <a:pt x="4882" y="13711"/>
                </a:lnTo>
                <a:lnTo>
                  <a:pt x="4913" y="13707"/>
                </a:lnTo>
                <a:lnTo>
                  <a:pt x="4944" y="13704"/>
                </a:lnTo>
                <a:lnTo>
                  <a:pt x="4975" y="13700"/>
                </a:lnTo>
                <a:lnTo>
                  <a:pt x="5006" y="13694"/>
                </a:lnTo>
                <a:lnTo>
                  <a:pt x="5036" y="13689"/>
                </a:lnTo>
                <a:lnTo>
                  <a:pt x="5067" y="13683"/>
                </a:lnTo>
                <a:lnTo>
                  <a:pt x="5097" y="13675"/>
                </a:lnTo>
                <a:lnTo>
                  <a:pt x="5126" y="13667"/>
                </a:lnTo>
                <a:lnTo>
                  <a:pt x="5155" y="13659"/>
                </a:lnTo>
                <a:lnTo>
                  <a:pt x="5184" y="13649"/>
                </a:lnTo>
                <a:lnTo>
                  <a:pt x="5213" y="13639"/>
                </a:lnTo>
                <a:lnTo>
                  <a:pt x="5242" y="13629"/>
                </a:lnTo>
                <a:lnTo>
                  <a:pt x="5270" y="13617"/>
                </a:lnTo>
                <a:lnTo>
                  <a:pt x="5297" y="13605"/>
                </a:lnTo>
                <a:lnTo>
                  <a:pt x="5325" y="13592"/>
                </a:lnTo>
                <a:lnTo>
                  <a:pt x="5351" y="13579"/>
                </a:lnTo>
                <a:lnTo>
                  <a:pt x="5378" y="13565"/>
                </a:lnTo>
                <a:lnTo>
                  <a:pt x="5404" y="13550"/>
                </a:lnTo>
                <a:lnTo>
                  <a:pt x="5430" y="13535"/>
                </a:lnTo>
                <a:lnTo>
                  <a:pt x="5456" y="13518"/>
                </a:lnTo>
                <a:lnTo>
                  <a:pt x="5481" y="13502"/>
                </a:lnTo>
                <a:lnTo>
                  <a:pt x="5505" y="13485"/>
                </a:lnTo>
                <a:lnTo>
                  <a:pt x="5529" y="13468"/>
                </a:lnTo>
                <a:lnTo>
                  <a:pt x="5553" y="13449"/>
                </a:lnTo>
                <a:lnTo>
                  <a:pt x="5576" y="13431"/>
                </a:lnTo>
                <a:lnTo>
                  <a:pt x="5598" y="13411"/>
                </a:lnTo>
                <a:lnTo>
                  <a:pt x="5621" y="13392"/>
                </a:lnTo>
                <a:lnTo>
                  <a:pt x="5643" y="13371"/>
                </a:lnTo>
                <a:lnTo>
                  <a:pt x="5664" y="13351"/>
                </a:lnTo>
                <a:lnTo>
                  <a:pt x="5685" y="13329"/>
                </a:lnTo>
                <a:lnTo>
                  <a:pt x="5705" y="13308"/>
                </a:lnTo>
                <a:lnTo>
                  <a:pt x="5725" y="13285"/>
                </a:lnTo>
                <a:lnTo>
                  <a:pt x="5744" y="13262"/>
                </a:lnTo>
                <a:lnTo>
                  <a:pt x="5764" y="13239"/>
                </a:lnTo>
                <a:lnTo>
                  <a:pt x="5781" y="13215"/>
                </a:lnTo>
                <a:lnTo>
                  <a:pt x="5800" y="13191"/>
                </a:lnTo>
                <a:lnTo>
                  <a:pt x="5816" y="13166"/>
                </a:lnTo>
                <a:lnTo>
                  <a:pt x="5833" y="13141"/>
                </a:lnTo>
                <a:lnTo>
                  <a:pt x="5848" y="13117"/>
                </a:lnTo>
                <a:lnTo>
                  <a:pt x="5863" y="13091"/>
                </a:lnTo>
                <a:lnTo>
                  <a:pt x="5878" y="13065"/>
                </a:lnTo>
                <a:lnTo>
                  <a:pt x="5892" y="13038"/>
                </a:lnTo>
                <a:lnTo>
                  <a:pt x="5905" y="13011"/>
                </a:lnTo>
                <a:lnTo>
                  <a:pt x="5918" y="12984"/>
                </a:lnTo>
                <a:lnTo>
                  <a:pt x="5930" y="12956"/>
                </a:lnTo>
                <a:lnTo>
                  <a:pt x="5942" y="12928"/>
                </a:lnTo>
                <a:lnTo>
                  <a:pt x="5953" y="12900"/>
                </a:lnTo>
                <a:lnTo>
                  <a:pt x="5963" y="12870"/>
                </a:lnTo>
                <a:lnTo>
                  <a:pt x="5972" y="12842"/>
                </a:lnTo>
                <a:lnTo>
                  <a:pt x="5981" y="12812"/>
                </a:lnTo>
                <a:lnTo>
                  <a:pt x="5989" y="12783"/>
                </a:lnTo>
                <a:lnTo>
                  <a:pt x="5996" y="12753"/>
                </a:lnTo>
                <a:lnTo>
                  <a:pt x="6003" y="12722"/>
                </a:lnTo>
                <a:lnTo>
                  <a:pt x="6009" y="12692"/>
                </a:lnTo>
                <a:lnTo>
                  <a:pt x="6014" y="12662"/>
                </a:lnTo>
                <a:lnTo>
                  <a:pt x="6018" y="12631"/>
                </a:lnTo>
                <a:lnTo>
                  <a:pt x="6022" y="12599"/>
                </a:lnTo>
                <a:lnTo>
                  <a:pt x="6024" y="12568"/>
                </a:lnTo>
                <a:lnTo>
                  <a:pt x="6027" y="12537"/>
                </a:lnTo>
                <a:lnTo>
                  <a:pt x="6028" y="12504"/>
                </a:lnTo>
                <a:lnTo>
                  <a:pt x="6029" y="12473"/>
                </a:lnTo>
                <a:lnTo>
                  <a:pt x="6028" y="12441"/>
                </a:lnTo>
                <a:lnTo>
                  <a:pt x="6027" y="12408"/>
                </a:lnTo>
                <a:lnTo>
                  <a:pt x="6024" y="12377"/>
                </a:lnTo>
                <a:lnTo>
                  <a:pt x="6022" y="12345"/>
                </a:lnTo>
                <a:lnTo>
                  <a:pt x="6018" y="12314"/>
                </a:lnTo>
                <a:lnTo>
                  <a:pt x="6014" y="12283"/>
                </a:lnTo>
                <a:lnTo>
                  <a:pt x="6009" y="12253"/>
                </a:lnTo>
                <a:lnTo>
                  <a:pt x="6003" y="12222"/>
                </a:lnTo>
                <a:lnTo>
                  <a:pt x="5996" y="12192"/>
                </a:lnTo>
                <a:lnTo>
                  <a:pt x="5989" y="12162"/>
                </a:lnTo>
                <a:lnTo>
                  <a:pt x="5981" y="12133"/>
                </a:lnTo>
                <a:lnTo>
                  <a:pt x="5972" y="12104"/>
                </a:lnTo>
                <a:lnTo>
                  <a:pt x="5963" y="12074"/>
                </a:lnTo>
                <a:lnTo>
                  <a:pt x="5953" y="12045"/>
                </a:lnTo>
                <a:lnTo>
                  <a:pt x="5942" y="12017"/>
                </a:lnTo>
                <a:lnTo>
                  <a:pt x="5930" y="11989"/>
                </a:lnTo>
                <a:lnTo>
                  <a:pt x="5918" y="11962"/>
                </a:lnTo>
                <a:lnTo>
                  <a:pt x="5905" y="11934"/>
                </a:lnTo>
                <a:lnTo>
                  <a:pt x="5892" y="11907"/>
                </a:lnTo>
                <a:lnTo>
                  <a:pt x="5878" y="11881"/>
                </a:lnTo>
                <a:lnTo>
                  <a:pt x="5863" y="11854"/>
                </a:lnTo>
                <a:lnTo>
                  <a:pt x="5848" y="11829"/>
                </a:lnTo>
                <a:lnTo>
                  <a:pt x="5833" y="11803"/>
                </a:lnTo>
                <a:lnTo>
                  <a:pt x="5816" y="11778"/>
                </a:lnTo>
                <a:lnTo>
                  <a:pt x="5800" y="11754"/>
                </a:lnTo>
                <a:lnTo>
                  <a:pt x="5781" y="11730"/>
                </a:lnTo>
                <a:lnTo>
                  <a:pt x="5764" y="11706"/>
                </a:lnTo>
                <a:lnTo>
                  <a:pt x="5744" y="11682"/>
                </a:lnTo>
                <a:lnTo>
                  <a:pt x="5725" y="11660"/>
                </a:lnTo>
                <a:lnTo>
                  <a:pt x="5705" y="11638"/>
                </a:lnTo>
                <a:lnTo>
                  <a:pt x="5685" y="11616"/>
                </a:lnTo>
                <a:lnTo>
                  <a:pt x="5664" y="11595"/>
                </a:lnTo>
                <a:close/>
                <a:moveTo>
                  <a:pt x="6304" y="12473"/>
                </a:moveTo>
                <a:lnTo>
                  <a:pt x="6302" y="12551"/>
                </a:lnTo>
                <a:lnTo>
                  <a:pt x="6297" y="12627"/>
                </a:lnTo>
                <a:lnTo>
                  <a:pt x="6287" y="12704"/>
                </a:lnTo>
                <a:lnTo>
                  <a:pt x="6274" y="12779"/>
                </a:lnTo>
                <a:lnTo>
                  <a:pt x="6257" y="12852"/>
                </a:lnTo>
                <a:lnTo>
                  <a:pt x="6236" y="12924"/>
                </a:lnTo>
                <a:lnTo>
                  <a:pt x="6212" y="12995"/>
                </a:lnTo>
                <a:lnTo>
                  <a:pt x="6185" y="13064"/>
                </a:lnTo>
                <a:lnTo>
                  <a:pt x="6155" y="13131"/>
                </a:lnTo>
                <a:lnTo>
                  <a:pt x="6122" y="13195"/>
                </a:lnTo>
                <a:lnTo>
                  <a:pt x="6085" y="13259"/>
                </a:lnTo>
                <a:lnTo>
                  <a:pt x="6045" y="13321"/>
                </a:lnTo>
                <a:lnTo>
                  <a:pt x="6003" y="13380"/>
                </a:lnTo>
                <a:lnTo>
                  <a:pt x="5957" y="13437"/>
                </a:lnTo>
                <a:lnTo>
                  <a:pt x="5910" y="13492"/>
                </a:lnTo>
                <a:lnTo>
                  <a:pt x="5860" y="13545"/>
                </a:lnTo>
                <a:lnTo>
                  <a:pt x="5807" y="13596"/>
                </a:lnTo>
                <a:lnTo>
                  <a:pt x="5752" y="13644"/>
                </a:lnTo>
                <a:lnTo>
                  <a:pt x="5695" y="13689"/>
                </a:lnTo>
                <a:lnTo>
                  <a:pt x="5635" y="13731"/>
                </a:lnTo>
                <a:lnTo>
                  <a:pt x="5574" y="13770"/>
                </a:lnTo>
                <a:lnTo>
                  <a:pt x="5510" y="13807"/>
                </a:lnTo>
                <a:lnTo>
                  <a:pt x="5444" y="13840"/>
                </a:lnTo>
                <a:lnTo>
                  <a:pt x="5377" y="13870"/>
                </a:lnTo>
                <a:lnTo>
                  <a:pt x="5308" y="13899"/>
                </a:lnTo>
                <a:lnTo>
                  <a:pt x="5237" y="13922"/>
                </a:lnTo>
                <a:lnTo>
                  <a:pt x="5165" y="13943"/>
                </a:lnTo>
                <a:lnTo>
                  <a:pt x="5091" y="13959"/>
                </a:lnTo>
                <a:lnTo>
                  <a:pt x="5017" y="13973"/>
                </a:lnTo>
                <a:lnTo>
                  <a:pt x="4941" y="13983"/>
                </a:lnTo>
                <a:lnTo>
                  <a:pt x="4863" y="13988"/>
                </a:lnTo>
                <a:lnTo>
                  <a:pt x="4786" y="13990"/>
                </a:lnTo>
                <a:lnTo>
                  <a:pt x="4708" y="13988"/>
                </a:lnTo>
                <a:lnTo>
                  <a:pt x="4630" y="13983"/>
                </a:lnTo>
                <a:lnTo>
                  <a:pt x="4554" y="13973"/>
                </a:lnTo>
                <a:lnTo>
                  <a:pt x="4480" y="13959"/>
                </a:lnTo>
                <a:lnTo>
                  <a:pt x="4406" y="13943"/>
                </a:lnTo>
                <a:lnTo>
                  <a:pt x="4334" y="13922"/>
                </a:lnTo>
                <a:lnTo>
                  <a:pt x="4263" y="13899"/>
                </a:lnTo>
                <a:lnTo>
                  <a:pt x="4194" y="13870"/>
                </a:lnTo>
                <a:lnTo>
                  <a:pt x="4127" y="13840"/>
                </a:lnTo>
                <a:lnTo>
                  <a:pt x="4061" y="13807"/>
                </a:lnTo>
                <a:lnTo>
                  <a:pt x="3998" y="13770"/>
                </a:lnTo>
                <a:lnTo>
                  <a:pt x="3936" y="13731"/>
                </a:lnTo>
                <a:lnTo>
                  <a:pt x="3876" y="13689"/>
                </a:lnTo>
                <a:lnTo>
                  <a:pt x="3819" y="13644"/>
                </a:lnTo>
                <a:lnTo>
                  <a:pt x="3764" y="13596"/>
                </a:lnTo>
                <a:lnTo>
                  <a:pt x="3711" y="13545"/>
                </a:lnTo>
                <a:lnTo>
                  <a:pt x="3661" y="13492"/>
                </a:lnTo>
                <a:lnTo>
                  <a:pt x="3614" y="13437"/>
                </a:lnTo>
                <a:lnTo>
                  <a:pt x="3568" y="13380"/>
                </a:lnTo>
                <a:lnTo>
                  <a:pt x="3526" y="13321"/>
                </a:lnTo>
                <a:lnTo>
                  <a:pt x="3486" y="13259"/>
                </a:lnTo>
                <a:lnTo>
                  <a:pt x="3451" y="13195"/>
                </a:lnTo>
                <a:lnTo>
                  <a:pt x="3417" y="13131"/>
                </a:lnTo>
                <a:lnTo>
                  <a:pt x="3386" y="13064"/>
                </a:lnTo>
                <a:lnTo>
                  <a:pt x="3359" y="12995"/>
                </a:lnTo>
                <a:lnTo>
                  <a:pt x="3335" y="12924"/>
                </a:lnTo>
                <a:lnTo>
                  <a:pt x="3314" y="12852"/>
                </a:lnTo>
                <a:lnTo>
                  <a:pt x="3297" y="12779"/>
                </a:lnTo>
                <a:lnTo>
                  <a:pt x="3284" y="12704"/>
                </a:lnTo>
                <a:lnTo>
                  <a:pt x="3274" y="12627"/>
                </a:lnTo>
                <a:lnTo>
                  <a:pt x="3269" y="12551"/>
                </a:lnTo>
                <a:lnTo>
                  <a:pt x="3267" y="12473"/>
                </a:lnTo>
                <a:lnTo>
                  <a:pt x="3269" y="12394"/>
                </a:lnTo>
                <a:lnTo>
                  <a:pt x="3274" y="12317"/>
                </a:lnTo>
                <a:lnTo>
                  <a:pt x="3284" y="12242"/>
                </a:lnTo>
                <a:lnTo>
                  <a:pt x="3297" y="12166"/>
                </a:lnTo>
                <a:lnTo>
                  <a:pt x="3314" y="12093"/>
                </a:lnTo>
                <a:lnTo>
                  <a:pt x="3335" y="12021"/>
                </a:lnTo>
                <a:lnTo>
                  <a:pt x="3359" y="11950"/>
                </a:lnTo>
                <a:lnTo>
                  <a:pt x="3386" y="11882"/>
                </a:lnTo>
                <a:lnTo>
                  <a:pt x="3417" y="11814"/>
                </a:lnTo>
                <a:lnTo>
                  <a:pt x="3451" y="11749"/>
                </a:lnTo>
                <a:lnTo>
                  <a:pt x="3486" y="11686"/>
                </a:lnTo>
                <a:lnTo>
                  <a:pt x="3526" y="11624"/>
                </a:lnTo>
                <a:lnTo>
                  <a:pt x="3568" y="11565"/>
                </a:lnTo>
                <a:lnTo>
                  <a:pt x="3614" y="11507"/>
                </a:lnTo>
                <a:lnTo>
                  <a:pt x="3661" y="11452"/>
                </a:lnTo>
                <a:lnTo>
                  <a:pt x="3711" y="11399"/>
                </a:lnTo>
                <a:lnTo>
                  <a:pt x="3764" y="11350"/>
                </a:lnTo>
                <a:lnTo>
                  <a:pt x="3819" y="11301"/>
                </a:lnTo>
                <a:lnTo>
                  <a:pt x="3876" y="11257"/>
                </a:lnTo>
                <a:lnTo>
                  <a:pt x="3936" y="11214"/>
                </a:lnTo>
                <a:lnTo>
                  <a:pt x="3998" y="11175"/>
                </a:lnTo>
                <a:lnTo>
                  <a:pt x="4061" y="11138"/>
                </a:lnTo>
                <a:lnTo>
                  <a:pt x="4127" y="11105"/>
                </a:lnTo>
                <a:lnTo>
                  <a:pt x="4194" y="11074"/>
                </a:lnTo>
                <a:lnTo>
                  <a:pt x="4263" y="11047"/>
                </a:lnTo>
                <a:lnTo>
                  <a:pt x="4334" y="11024"/>
                </a:lnTo>
                <a:lnTo>
                  <a:pt x="4406" y="11003"/>
                </a:lnTo>
                <a:lnTo>
                  <a:pt x="4480" y="10986"/>
                </a:lnTo>
                <a:lnTo>
                  <a:pt x="4554" y="10973"/>
                </a:lnTo>
                <a:lnTo>
                  <a:pt x="4630" y="10963"/>
                </a:lnTo>
                <a:lnTo>
                  <a:pt x="4708" y="10957"/>
                </a:lnTo>
                <a:lnTo>
                  <a:pt x="4786" y="10956"/>
                </a:lnTo>
                <a:lnTo>
                  <a:pt x="4863" y="10957"/>
                </a:lnTo>
                <a:lnTo>
                  <a:pt x="4941" y="10963"/>
                </a:lnTo>
                <a:lnTo>
                  <a:pt x="5017" y="10973"/>
                </a:lnTo>
                <a:lnTo>
                  <a:pt x="5091" y="10986"/>
                </a:lnTo>
                <a:lnTo>
                  <a:pt x="5165" y="11003"/>
                </a:lnTo>
                <a:lnTo>
                  <a:pt x="5237" y="11024"/>
                </a:lnTo>
                <a:lnTo>
                  <a:pt x="5308" y="11047"/>
                </a:lnTo>
                <a:lnTo>
                  <a:pt x="5377" y="11074"/>
                </a:lnTo>
                <a:lnTo>
                  <a:pt x="5444" y="11105"/>
                </a:lnTo>
                <a:lnTo>
                  <a:pt x="5510" y="11138"/>
                </a:lnTo>
                <a:lnTo>
                  <a:pt x="5574" y="11175"/>
                </a:lnTo>
                <a:lnTo>
                  <a:pt x="5635" y="11214"/>
                </a:lnTo>
                <a:lnTo>
                  <a:pt x="5695" y="11257"/>
                </a:lnTo>
                <a:lnTo>
                  <a:pt x="5752" y="11301"/>
                </a:lnTo>
                <a:lnTo>
                  <a:pt x="5807" y="11350"/>
                </a:lnTo>
                <a:lnTo>
                  <a:pt x="5860" y="11399"/>
                </a:lnTo>
                <a:lnTo>
                  <a:pt x="5910" y="11452"/>
                </a:lnTo>
                <a:lnTo>
                  <a:pt x="5957" y="11507"/>
                </a:lnTo>
                <a:lnTo>
                  <a:pt x="6003" y="11565"/>
                </a:lnTo>
                <a:lnTo>
                  <a:pt x="6045" y="11624"/>
                </a:lnTo>
                <a:lnTo>
                  <a:pt x="6085" y="11686"/>
                </a:lnTo>
                <a:lnTo>
                  <a:pt x="6122" y="11749"/>
                </a:lnTo>
                <a:lnTo>
                  <a:pt x="6155" y="11814"/>
                </a:lnTo>
                <a:lnTo>
                  <a:pt x="6185" y="11882"/>
                </a:lnTo>
                <a:lnTo>
                  <a:pt x="6212" y="11950"/>
                </a:lnTo>
                <a:lnTo>
                  <a:pt x="6236" y="12021"/>
                </a:lnTo>
                <a:lnTo>
                  <a:pt x="6257" y="12093"/>
                </a:lnTo>
                <a:lnTo>
                  <a:pt x="6274" y="12166"/>
                </a:lnTo>
                <a:lnTo>
                  <a:pt x="6287" y="12242"/>
                </a:lnTo>
                <a:lnTo>
                  <a:pt x="6297" y="12317"/>
                </a:lnTo>
                <a:lnTo>
                  <a:pt x="6302" y="12394"/>
                </a:lnTo>
                <a:lnTo>
                  <a:pt x="6304" y="1247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4" name="Group 3">
            <a:extLst>
              <a:ext uri="{FF2B5EF4-FFF2-40B4-BE49-F238E27FC236}">
                <a16:creationId xmlns:a16="http://schemas.microsoft.com/office/drawing/2014/main" xmlns="" id="{2C5A98DC-1155-4827-BB0E-4C461BE86159}"/>
              </a:ext>
            </a:extLst>
          </p:cNvPr>
          <p:cNvGrpSpPr/>
          <p:nvPr/>
        </p:nvGrpSpPr>
        <p:grpSpPr>
          <a:xfrm>
            <a:off x="6299200" y="706438"/>
            <a:ext cx="3270251" cy="1171575"/>
            <a:chOff x="6299200" y="706438"/>
            <a:chExt cx="3270251" cy="1171575"/>
          </a:xfrm>
        </p:grpSpPr>
        <p:sp>
          <p:nvSpPr>
            <p:cNvPr id="11" name="Freeform 9"/>
            <p:cNvSpPr>
              <a:spLocks/>
            </p:cNvSpPr>
            <p:nvPr/>
          </p:nvSpPr>
          <p:spPr bwMode="auto">
            <a:xfrm>
              <a:off x="6299200" y="1673225"/>
              <a:ext cx="106363" cy="153987"/>
            </a:xfrm>
            <a:custGeom>
              <a:avLst/>
              <a:gdLst>
                <a:gd name="T0" fmla="*/ 528 w 533"/>
                <a:gd name="T1" fmla="*/ 589 h 776"/>
                <a:gd name="T2" fmla="*/ 506 w 533"/>
                <a:gd name="T3" fmla="*/ 646 h 776"/>
                <a:gd name="T4" fmla="*/ 473 w 533"/>
                <a:gd name="T5" fmla="*/ 691 h 776"/>
                <a:gd name="T6" fmla="*/ 429 w 533"/>
                <a:gd name="T7" fmla="*/ 724 h 776"/>
                <a:gd name="T8" fmla="*/ 379 w 533"/>
                <a:gd name="T9" fmla="*/ 748 h 776"/>
                <a:gd name="T10" fmla="*/ 291 w 533"/>
                <a:gd name="T11" fmla="*/ 771 h 776"/>
                <a:gd name="T12" fmla="*/ 210 w 533"/>
                <a:gd name="T13" fmla="*/ 776 h 776"/>
                <a:gd name="T14" fmla="*/ 120 w 533"/>
                <a:gd name="T15" fmla="*/ 766 h 776"/>
                <a:gd name="T16" fmla="*/ 53 w 533"/>
                <a:gd name="T17" fmla="*/ 746 h 776"/>
                <a:gd name="T18" fmla="*/ 15 w 533"/>
                <a:gd name="T19" fmla="*/ 552 h 776"/>
                <a:gd name="T20" fmla="*/ 74 w 533"/>
                <a:gd name="T21" fmla="*/ 607 h 776"/>
                <a:gd name="T22" fmla="*/ 109 w 533"/>
                <a:gd name="T23" fmla="*/ 665 h 776"/>
                <a:gd name="T24" fmla="*/ 153 w 533"/>
                <a:gd name="T25" fmla="*/ 704 h 776"/>
                <a:gd name="T26" fmla="*/ 206 w 533"/>
                <a:gd name="T27" fmla="*/ 722 h 776"/>
                <a:gd name="T28" fmla="*/ 268 w 533"/>
                <a:gd name="T29" fmla="*/ 717 h 776"/>
                <a:gd name="T30" fmla="*/ 325 w 533"/>
                <a:gd name="T31" fmla="*/ 691 h 776"/>
                <a:gd name="T32" fmla="*/ 370 w 533"/>
                <a:gd name="T33" fmla="*/ 647 h 776"/>
                <a:gd name="T34" fmla="*/ 392 w 533"/>
                <a:gd name="T35" fmla="*/ 587 h 776"/>
                <a:gd name="T36" fmla="*/ 383 w 533"/>
                <a:gd name="T37" fmla="*/ 536 h 776"/>
                <a:gd name="T38" fmla="*/ 345 w 533"/>
                <a:gd name="T39" fmla="*/ 499 h 776"/>
                <a:gd name="T40" fmla="*/ 235 w 533"/>
                <a:gd name="T41" fmla="*/ 440 h 776"/>
                <a:gd name="T42" fmla="*/ 111 w 533"/>
                <a:gd name="T43" fmla="*/ 376 h 776"/>
                <a:gd name="T44" fmla="*/ 53 w 533"/>
                <a:gd name="T45" fmla="*/ 330 h 776"/>
                <a:gd name="T46" fmla="*/ 16 w 533"/>
                <a:gd name="T47" fmla="*/ 273 h 776"/>
                <a:gd name="T48" fmla="*/ 6 w 533"/>
                <a:gd name="T49" fmla="*/ 206 h 776"/>
                <a:gd name="T50" fmla="*/ 16 w 533"/>
                <a:gd name="T51" fmla="*/ 153 h 776"/>
                <a:gd name="T52" fmla="*/ 36 w 533"/>
                <a:gd name="T53" fmla="*/ 110 h 776"/>
                <a:gd name="T54" fmla="*/ 65 w 533"/>
                <a:gd name="T55" fmla="*/ 74 h 776"/>
                <a:gd name="T56" fmla="*/ 102 w 533"/>
                <a:gd name="T57" fmla="*/ 45 h 776"/>
                <a:gd name="T58" fmla="*/ 155 w 533"/>
                <a:gd name="T59" fmla="*/ 19 h 776"/>
                <a:gd name="T60" fmla="*/ 247 w 533"/>
                <a:gd name="T61" fmla="*/ 1 h 776"/>
                <a:gd name="T62" fmla="*/ 327 w 533"/>
                <a:gd name="T63" fmla="*/ 4 h 776"/>
                <a:gd name="T64" fmla="*/ 392 w 533"/>
                <a:gd name="T65" fmla="*/ 13 h 776"/>
                <a:gd name="T66" fmla="*/ 479 w 533"/>
                <a:gd name="T67" fmla="*/ 46 h 776"/>
                <a:gd name="T68" fmla="*/ 433 w 533"/>
                <a:gd name="T69" fmla="*/ 185 h 776"/>
                <a:gd name="T70" fmla="*/ 394 w 533"/>
                <a:gd name="T71" fmla="*/ 113 h 776"/>
                <a:gd name="T72" fmla="*/ 350 w 533"/>
                <a:gd name="T73" fmla="*/ 74 h 776"/>
                <a:gd name="T74" fmla="*/ 289 w 533"/>
                <a:gd name="T75" fmla="*/ 56 h 776"/>
                <a:gd name="T76" fmla="*/ 233 w 533"/>
                <a:gd name="T77" fmla="*/ 59 h 776"/>
                <a:gd name="T78" fmla="*/ 186 w 533"/>
                <a:gd name="T79" fmla="*/ 77 h 776"/>
                <a:gd name="T80" fmla="*/ 150 w 533"/>
                <a:gd name="T81" fmla="*/ 110 h 776"/>
                <a:gd name="T82" fmla="*/ 133 w 533"/>
                <a:gd name="T83" fmla="*/ 157 h 776"/>
                <a:gd name="T84" fmla="*/ 143 w 533"/>
                <a:gd name="T85" fmla="*/ 203 h 776"/>
                <a:gd name="T86" fmla="*/ 182 w 533"/>
                <a:gd name="T87" fmla="*/ 241 h 776"/>
                <a:gd name="T88" fmla="*/ 295 w 533"/>
                <a:gd name="T89" fmla="*/ 303 h 776"/>
                <a:gd name="T90" fmla="*/ 424 w 533"/>
                <a:gd name="T91" fmla="*/ 371 h 776"/>
                <a:gd name="T92" fmla="*/ 484 w 533"/>
                <a:gd name="T93" fmla="*/ 421 h 776"/>
                <a:gd name="T94" fmla="*/ 523 w 533"/>
                <a:gd name="T95" fmla="*/ 483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3" h="776">
                  <a:moveTo>
                    <a:pt x="533" y="537"/>
                  </a:moveTo>
                  <a:lnTo>
                    <a:pt x="532" y="555"/>
                  </a:lnTo>
                  <a:lnTo>
                    <a:pt x="531" y="573"/>
                  </a:lnTo>
                  <a:lnTo>
                    <a:pt x="528" y="589"/>
                  </a:lnTo>
                  <a:lnTo>
                    <a:pt x="523" y="605"/>
                  </a:lnTo>
                  <a:lnTo>
                    <a:pt x="519" y="620"/>
                  </a:lnTo>
                  <a:lnTo>
                    <a:pt x="513" y="633"/>
                  </a:lnTo>
                  <a:lnTo>
                    <a:pt x="506" y="646"/>
                  </a:lnTo>
                  <a:lnTo>
                    <a:pt x="499" y="658"/>
                  </a:lnTo>
                  <a:lnTo>
                    <a:pt x="491" y="669"/>
                  </a:lnTo>
                  <a:lnTo>
                    <a:pt x="482" y="681"/>
                  </a:lnTo>
                  <a:lnTo>
                    <a:pt x="473" y="691"/>
                  </a:lnTo>
                  <a:lnTo>
                    <a:pt x="462" y="700"/>
                  </a:lnTo>
                  <a:lnTo>
                    <a:pt x="451" y="709"/>
                  </a:lnTo>
                  <a:lnTo>
                    <a:pt x="441" y="717"/>
                  </a:lnTo>
                  <a:lnTo>
                    <a:pt x="429" y="724"/>
                  </a:lnTo>
                  <a:lnTo>
                    <a:pt x="416" y="731"/>
                  </a:lnTo>
                  <a:lnTo>
                    <a:pt x="405" y="737"/>
                  </a:lnTo>
                  <a:lnTo>
                    <a:pt x="392" y="744"/>
                  </a:lnTo>
                  <a:lnTo>
                    <a:pt x="379" y="748"/>
                  </a:lnTo>
                  <a:lnTo>
                    <a:pt x="367" y="753"/>
                  </a:lnTo>
                  <a:lnTo>
                    <a:pt x="341" y="761"/>
                  </a:lnTo>
                  <a:lnTo>
                    <a:pt x="316" y="767"/>
                  </a:lnTo>
                  <a:lnTo>
                    <a:pt x="291" y="771"/>
                  </a:lnTo>
                  <a:lnTo>
                    <a:pt x="267" y="774"/>
                  </a:lnTo>
                  <a:lnTo>
                    <a:pt x="245" y="775"/>
                  </a:lnTo>
                  <a:lnTo>
                    <a:pt x="224" y="776"/>
                  </a:lnTo>
                  <a:lnTo>
                    <a:pt x="210" y="776"/>
                  </a:lnTo>
                  <a:lnTo>
                    <a:pt x="189" y="775"/>
                  </a:lnTo>
                  <a:lnTo>
                    <a:pt x="164" y="773"/>
                  </a:lnTo>
                  <a:lnTo>
                    <a:pt x="135" y="769"/>
                  </a:lnTo>
                  <a:lnTo>
                    <a:pt x="120" y="766"/>
                  </a:lnTo>
                  <a:lnTo>
                    <a:pt x="104" y="763"/>
                  </a:lnTo>
                  <a:lnTo>
                    <a:pt x="87" y="757"/>
                  </a:lnTo>
                  <a:lnTo>
                    <a:pt x="70" y="752"/>
                  </a:lnTo>
                  <a:lnTo>
                    <a:pt x="53" y="746"/>
                  </a:lnTo>
                  <a:lnTo>
                    <a:pt x="35" y="738"/>
                  </a:lnTo>
                  <a:lnTo>
                    <a:pt x="17" y="730"/>
                  </a:lnTo>
                  <a:lnTo>
                    <a:pt x="0" y="719"/>
                  </a:lnTo>
                  <a:lnTo>
                    <a:pt x="15" y="552"/>
                  </a:lnTo>
                  <a:lnTo>
                    <a:pt x="53" y="552"/>
                  </a:lnTo>
                  <a:lnTo>
                    <a:pt x="59" y="572"/>
                  </a:lnTo>
                  <a:lnTo>
                    <a:pt x="67" y="590"/>
                  </a:lnTo>
                  <a:lnTo>
                    <a:pt x="74" y="607"/>
                  </a:lnTo>
                  <a:lnTo>
                    <a:pt x="82" y="623"/>
                  </a:lnTo>
                  <a:lnTo>
                    <a:pt x="91" y="639"/>
                  </a:lnTo>
                  <a:lnTo>
                    <a:pt x="99" y="652"/>
                  </a:lnTo>
                  <a:lnTo>
                    <a:pt x="109" y="665"/>
                  </a:lnTo>
                  <a:lnTo>
                    <a:pt x="120" y="677"/>
                  </a:lnTo>
                  <a:lnTo>
                    <a:pt x="130" y="687"/>
                  </a:lnTo>
                  <a:lnTo>
                    <a:pt x="142" y="696"/>
                  </a:lnTo>
                  <a:lnTo>
                    <a:pt x="153" y="704"/>
                  </a:lnTo>
                  <a:lnTo>
                    <a:pt x="165" y="711"/>
                  </a:lnTo>
                  <a:lnTo>
                    <a:pt x="179" y="716"/>
                  </a:lnTo>
                  <a:lnTo>
                    <a:pt x="193" y="719"/>
                  </a:lnTo>
                  <a:lnTo>
                    <a:pt x="206" y="722"/>
                  </a:lnTo>
                  <a:lnTo>
                    <a:pt x="221" y="722"/>
                  </a:lnTo>
                  <a:lnTo>
                    <a:pt x="237" y="722"/>
                  </a:lnTo>
                  <a:lnTo>
                    <a:pt x="252" y="720"/>
                  </a:lnTo>
                  <a:lnTo>
                    <a:pt x="268" y="717"/>
                  </a:lnTo>
                  <a:lnTo>
                    <a:pt x="283" y="712"/>
                  </a:lnTo>
                  <a:lnTo>
                    <a:pt x="298" y="706"/>
                  </a:lnTo>
                  <a:lnTo>
                    <a:pt x="311" y="699"/>
                  </a:lnTo>
                  <a:lnTo>
                    <a:pt x="325" y="691"/>
                  </a:lnTo>
                  <a:lnTo>
                    <a:pt x="338" y="682"/>
                  </a:lnTo>
                  <a:lnTo>
                    <a:pt x="350" y="671"/>
                  </a:lnTo>
                  <a:lnTo>
                    <a:pt x="360" y="660"/>
                  </a:lnTo>
                  <a:lnTo>
                    <a:pt x="370" y="647"/>
                  </a:lnTo>
                  <a:lnTo>
                    <a:pt x="377" y="633"/>
                  </a:lnTo>
                  <a:lnTo>
                    <a:pt x="383" y="618"/>
                  </a:lnTo>
                  <a:lnTo>
                    <a:pt x="389" y="604"/>
                  </a:lnTo>
                  <a:lnTo>
                    <a:pt x="392" y="587"/>
                  </a:lnTo>
                  <a:lnTo>
                    <a:pt x="393" y="570"/>
                  </a:lnTo>
                  <a:lnTo>
                    <a:pt x="392" y="558"/>
                  </a:lnTo>
                  <a:lnTo>
                    <a:pt x="389" y="546"/>
                  </a:lnTo>
                  <a:lnTo>
                    <a:pt x="383" y="536"/>
                  </a:lnTo>
                  <a:lnTo>
                    <a:pt x="376" y="526"/>
                  </a:lnTo>
                  <a:lnTo>
                    <a:pt x="368" y="517"/>
                  </a:lnTo>
                  <a:lnTo>
                    <a:pt x="357" y="507"/>
                  </a:lnTo>
                  <a:lnTo>
                    <a:pt x="345" y="499"/>
                  </a:lnTo>
                  <a:lnTo>
                    <a:pt x="333" y="490"/>
                  </a:lnTo>
                  <a:lnTo>
                    <a:pt x="303" y="473"/>
                  </a:lnTo>
                  <a:lnTo>
                    <a:pt x="270" y="456"/>
                  </a:lnTo>
                  <a:lnTo>
                    <a:pt x="235" y="440"/>
                  </a:lnTo>
                  <a:lnTo>
                    <a:pt x="199" y="423"/>
                  </a:lnTo>
                  <a:lnTo>
                    <a:pt x="163" y="405"/>
                  </a:lnTo>
                  <a:lnTo>
                    <a:pt x="128" y="386"/>
                  </a:lnTo>
                  <a:lnTo>
                    <a:pt x="111" y="376"/>
                  </a:lnTo>
                  <a:lnTo>
                    <a:pt x="95" y="365"/>
                  </a:lnTo>
                  <a:lnTo>
                    <a:pt x="80" y="354"/>
                  </a:lnTo>
                  <a:lnTo>
                    <a:pt x="67" y="343"/>
                  </a:lnTo>
                  <a:lnTo>
                    <a:pt x="53" y="330"/>
                  </a:lnTo>
                  <a:lnTo>
                    <a:pt x="41" y="316"/>
                  </a:lnTo>
                  <a:lnTo>
                    <a:pt x="32" y="303"/>
                  </a:lnTo>
                  <a:lnTo>
                    <a:pt x="22" y="288"/>
                  </a:lnTo>
                  <a:lnTo>
                    <a:pt x="16" y="273"/>
                  </a:lnTo>
                  <a:lnTo>
                    <a:pt x="10" y="256"/>
                  </a:lnTo>
                  <a:lnTo>
                    <a:pt x="7" y="239"/>
                  </a:lnTo>
                  <a:lnTo>
                    <a:pt x="6" y="220"/>
                  </a:lnTo>
                  <a:lnTo>
                    <a:pt x="6" y="206"/>
                  </a:lnTo>
                  <a:lnTo>
                    <a:pt x="7" y="191"/>
                  </a:lnTo>
                  <a:lnTo>
                    <a:pt x="9" y="178"/>
                  </a:lnTo>
                  <a:lnTo>
                    <a:pt x="12" y="166"/>
                  </a:lnTo>
                  <a:lnTo>
                    <a:pt x="16" y="153"/>
                  </a:lnTo>
                  <a:lnTo>
                    <a:pt x="20" y="141"/>
                  </a:lnTo>
                  <a:lnTo>
                    <a:pt x="24" y="130"/>
                  </a:lnTo>
                  <a:lnTo>
                    <a:pt x="29" y="119"/>
                  </a:lnTo>
                  <a:lnTo>
                    <a:pt x="36" y="110"/>
                  </a:lnTo>
                  <a:lnTo>
                    <a:pt x="42" y="100"/>
                  </a:lnTo>
                  <a:lnTo>
                    <a:pt x="50" y="90"/>
                  </a:lnTo>
                  <a:lnTo>
                    <a:pt x="57" y="82"/>
                  </a:lnTo>
                  <a:lnTo>
                    <a:pt x="65" y="74"/>
                  </a:lnTo>
                  <a:lnTo>
                    <a:pt x="74" y="65"/>
                  </a:lnTo>
                  <a:lnTo>
                    <a:pt x="82" y="59"/>
                  </a:lnTo>
                  <a:lnTo>
                    <a:pt x="92" y="51"/>
                  </a:lnTo>
                  <a:lnTo>
                    <a:pt x="102" y="45"/>
                  </a:lnTo>
                  <a:lnTo>
                    <a:pt x="112" y="40"/>
                  </a:lnTo>
                  <a:lnTo>
                    <a:pt x="122" y="33"/>
                  </a:lnTo>
                  <a:lnTo>
                    <a:pt x="132" y="29"/>
                  </a:lnTo>
                  <a:lnTo>
                    <a:pt x="155" y="19"/>
                  </a:lnTo>
                  <a:lnTo>
                    <a:pt x="177" y="13"/>
                  </a:lnTo>
                  <a:lnTo>
                    <a:pt x="200" y="8"/>
                  </a:lnTo>
                  <a:lnTo>
                    <a:pt x="223" y="4"/>
                  </a:lnTo>
                  <a:lnTo>
                    <a:pt x="247" y="1"/>
                  </a:lnTo>
                  <a:lnTo>
                    <a:pt x="270" y="0"/>
                  </a:lnTo>
                  <a:lnTo>
                    <a:pt x="290" y="0"/>
                  </a:lnTo>
                  <a:lnTo>
                    <a:pt x="309" y="1"/>
                  </a:lnTo>
                  <a:lnTo>
                    <a:pt x="327" y="4"/>
                  </a:lnTo>
                  <a:lnTo>
                    <a:pt x="345" y="5"/>
                  </a:lnTo>
                  <a:lnTo>
                    <a:pt x="361" y="8"/>
                  </a:lnTo>
                  <a:lnTo>
                    <a:pt x="377" y="10"/>
                  </a:lnTo>
                  <a:lnTo>
                    <a:pt x="392" y="13"/>
                  </a:lnTo>
                  <a:lnTo>
                    <a:pt x="406" y="17"/>
                  </a:lnTo>
                  <a:lnTo>
                    <a:pt x="432" y="26"/>
                  </a:lnTo>
                  <a:lnTo>
                    <a:pt x="457" y="35"/>
                  </a:lnTo>
                  <a:lnTo>
                    <a:pt x="479" y="46"/>
                  </a:lnTo>
                  <a:lnTo>
                    <a:pt x="500" y="58"/>
                  </a:lnTo>
                  <a:lnTo>
                    <a:pt x="485" y="220"/>
                  </a:lnTo>
                  <a:lnTo>
                    <a:pt x="447" y="220"/>
                  </a:lnTo>
                  <a:lnTo>
                    <a:pt x="433" y="185"/>
                  </a:lnTo>
                  <a:lnTo>
                    <a:pt x="418" y="154"/>
                  </a:lnTo>
                  <a:lnTo>
                    <a:pt x="411" y="139"/>
                  </a:lnTo>
                  <a:lnTo>
                    <a:pt x="403" y="125"/>
                  </a:lnTo>
                  <a:lnTo>
                    <a:pt x="394" y="113"/>
                  </a:lnTo>
                  <a:lnTo>
                    <a:pt x="383" y="101"/>
                  </a:lnTo>
                  <a:lnTo>
                    <a:pt x="374" y="92"/>
                  </a:lnTo>
                  <a:lnTo>
                    <a:pt x="362" y="82"/>
                  </a:lnTo>
                  <a:lnTo>
                    <a:pt x="350" y="74"/>
                  </a:lnTo>
                  <a:lnTo>
                    <a:pt x="337" y="67"/>
                  </a:lnTo>
                  <a:lnTo>
                    <a:pt x="322" y="62"/>
                  </a:lnTo>
                  <a:lnTo>
                    <a:pt x="307" y="58"/>
                  </a:lnTo>
                  <a:lnTo>
                    <a:pt x="289" y="56"/>
                  </a:lnTo>
                  <a:lnTo>
                    <a:pt x="271" y="54"/>
                  </a:lnTo>
                  <a:lnTo>
                    <a:pt x="258" y="56"/>
                  </a:lnTo>
                  <a:lnTo>
                    <a:pt x="246" y="57"/>
                  </a:lnTo>
                  <a:lnTo>
                    <a:pt x="233" y="59"/>
                  </a:lnTo>
                  <a:lnTo>
                    <a:pt x="220" y="62"/>
                  </a:lnTo>
                  <a:lnTo>
                    <a:pt x="209" y="66"/>
                  </a:lnTo>
                  <a:lnTo>
                    <a:pt x="197" y="71"/>
                  </a:lnTo>
                  <a:lnTo>
                    <a:pt x="186" y="77"/>
                  </a:lnTo>
                  <a:lnTo>
                    <a:pt x="176" y="84"/>
                  </a:lnTo>
                  <a:lnTo>
                    <a:pt x="166" y="92"/>
                  </a:lnTo>
                  <a:lnTo>
                    <a:pt x="158" y="100"/>
                  </a:lnTo>
                  <a:lnTo>
                    <a:pt x="150" y="110"/>
                  </a:lnTo>
                  <a:lnTo>
                    <a:pt x="144" y="120"/>
                  </a:lnTo>
                  <a:lnTo>
                    <a:pt x="140" y="132"/>
                  </a:lnTo>
                  <a:lnTo>
                    <a:pt x="135" y="143"/>
                  </a:lnTo>
                  <a:lnTo>
                    <a:pt x="133" y="157"/>
                  </a:lnTo>
                  <a:lnTo>
                    <a:pt x="132" y="171"/>
                  </a:lnTo>
                  <a:lnTo>
                    <a:pt x="133" y="183"/>
                  </a:lnTo>
                  <a:lnTo>
                    <a:pt x="136" y="193"/>
                  </a:lnTo>
                  <a:lnTo>
                    <a:pt x="143" y="203"/>
                  </a:lnTo>
                  <a:lnTo>
                    <a:pt x="149" y="213"/>
                  </a:lnTo>
                  <a:lnTo>
                    <a:pt x="159" y="223"/>
                  </a:lnTo>
                  <a:lnTo>
                    <a:pt x="169" y="231"/>
                  </a:lnTo>
                  <a:lnTo>
                    <a:pt x="182" y="241"/>
                  </a:lnTo>
                  <a:lnTo>
                    <a:pt x="195" y="250"/>
                  </a:lnTo>
                  <a:lnTo>
                    <a:pt x="226" y="268"/>
                  </a:lnTo>
                  <a:lnTo>
                    <a:pt x="259" y="284"/>
                  </a:lnTo>
                  <a:lnTo>
                    <a:pt x="295" y="303"/>
                  </a:lnTo>
                  <a:lnTo>
                    <a:pt x="333" y="321"/>
                  </a:lnTo>
                  <a:lnTo>
                    <a:pt x="370" y="340"/>
                  </a:lnTo>
                  <a:lnTo>
                    <a:pt x="406" y="361"/>
                  </a:lnTo>
                  <a:lnTo>
                    <a:pt x="424" y="371"/>
                  </a:lnTo>
                  <a:lnTo>
                    <a:pt x="440" y="383"/>
                  </a:lnTo>
                  <a:lnTo>
                    <a:pt x="456" y="396"/>
                  </a:lnTo>
                  <a:lnTo>
                    <a:pt x="470" y="409"/>
                  </a:lnTo>
                  <a:lnTo>
                    <a:pt x="484" y="421"/>
                  </a:lnTo>
                  <a:lnTo>
                    <a:pt x="496" y="435"/>
                  </a:lnTo>
                  <a:lnTo>
                    <a:pt x="506" y="450"/>
                  </a:lnTo>
                  <a:lnTo>
                    <a:pt x="516" y="466"/>
                  </a:lnTo>
                  <a:lnTo>
                    <a:pt x="523" y="483"/>
                  </a:lnTo>
                  <a:lnTo>
                    <a:pt x="529" y="500"/>
                  </a:lnTo>
                  <a:lnTo>
                    <a:pt x="532" y="518"/>
                  </a:lnTo>
                  <a:lnTo>
                    <a:pt x="533" y="53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 name="Freeform 10"/>
            <p:cNvSpPr>
              <a:spLocks/>
            </p:cNvSpPr>
            <p:nvPr/>
          </p:nvSpPr>
          <p:spPr bwMode="auto">
            <a:xfrm>
              <a:off x="6424613" y="1666875"/>
              <a:ext cx="117475" cy="158750"/>
            </a:xfrm>
            <a:custGeom>
              <a:avLst/>
              <a:gdLst>
                <a:gd name="T0" fmla="*/ 67 w 595"/>
                <a:gd name="T1" fmla="*/ 68 h 804"/>
                <a:gd name="T2" fmla="*/ 4 w 595"/>
                <a:gd name="T3" fmla="*/ 47 h 804"/>
                <a:gd name="T4" fmla="*/ 4 w 595"/>
                <a:gd name="T5" fmla="*/ 21 h 804"/>
                <a:gd name="T6" fmla="*/ 192 w 595"/>
                <a:gd name="T7" fmla="*/ 0 h 804"/>
                <a:gd name="T8" fmla="*/ 192 w 595"/>
                <a:gd name="T9" fmla="*/ 311 h 804"/>
                <a:gd name="T10" fmla="*/ 213 w 595"/>
                <a:gd name="T11" fmla="*/ 299 h 804"/>
                <a:gd name="T12" fmla="*/ 235 w 595"/>
                <a:gd name="T13" fmla="*/ 289 h 804"/>
                <a:gd name="T14" fmla="*/ 257 w 595"/>
                <a:gd name="T15" fmla="*/ 279 h 804"/>
                <a:gd name="T16" fmla="*/ 280 w 595"/>
                <a:gd name="T17" fmla="*/ 270 h 804"/>
                <a:gd name="T18" fmla="*/ 302 w 595"/>
                <a:gd name="T19" fmla="*/ 264 h 804"/>
                <a:gd name="T20" fmla="*/ 327 w 595"/>
                <a:gd name="T21" fmla="*/ 260 h 804"/>
                <a:gd name="T22" fmla="*/ 350 w 595"/>
                <a:gd name="T23" fmla="*/ 257 h 804"/>
                <a:gd name="T24" fmla="*/ 375 w 595"/>
                <a:gd name="T25" fmla="*/ 256 h 804"/>
                <a:gd name="T26" fmla="*/ 393 w 595"/>
                <a:gd name="T27" fmla="*/ 256 h 804"/>
                <a:gd name="T28" fmla="*/ 409 w 595"/>
                <a:gd name="T29" fmla="*/ 258 h 804"/>
                <a:gd name="T30" fmla="*/ 425 w 595"/>
                <a:gd name="T31" fmla="*/ 261 h 804"/>
                <a:gd name="T32" fmla="*/ 440 w 595"/>
                <a:gd name="T33" fmla="*/ 265 h 804"/>
                <a:gd name="T34" fmla="*/ 454 w 595"/>
                <a:gd name="T35" fmla="*/ 272 h 804"/>
                <a:gd name="T36" fmla="*/ 467 w 595"/>
                <a:gd name="T37" fmla="*/ 278 h 804"/>
                <a:gd name="T38" fmla="*/ 478 w 595"/>
                <a:gd name="T39" fmla="*/ 286 h 804"/>
                <a:gd name="T40" fmla="*/ 489 w 595"/>
                <a:gd name="T41" fmla="*/ 295 h 804"/>
                <a:gd name="T42" fmla="*/ 497 w 595"/>
                <a:gd name="T43" fmla="*/ 305 h 804"/>
                <a:gd name="T44" fmla="*/ 506 w 595"/>
                <a:gd name="T45" fmla="*/ 317 h 804"/>
                <a:gd name="T46" fmla="*/ 512 w 595"/>
                <a:gd name="T47" fmla="*/ 330 h 804"/>
                <a:gd name="T48" fmla="*/ 518 w 595"/>
                <a:gd name="T49" fmla="*/ 343 h 804"/>
                <a:gd name="T50" fmla="*/ 522 w 595"/>
                <a:gd name="T51" fmla="*/ 357 h 804"/>
                <a:gd name="T52" fmla="*/ 525 w 595"/>
                <a:gd name="T53" fmla="*/ 372 h 804"/>
                <a:gd name="T54" fmla="*/ 527 w 595"/>
                <a:gd name="T55" fmla="*/ 389 h 804"/>
                <a:gd name="T56" fmla="*/ 528 w 595"/>
                <a:gd name="T57" fmla="*/ 406 h 804"/>
                <a:gd name="T58" fmla="*/ 528 w 595"/>
                <a:gd name="T59" fmla="*/ 744 h 804"/>
                <a:gd name="T60" fmla="*/ 595 w 595"/>
                <a:gd name="T61" fmla="*/ 777 h 804"/>
                <a:gd name="T62" fmla="*/ 595 w 595"/>
                <a:gd name="T63" fmla="*/ 804 h 804"/>
                <a:gd name="T64" fmla="*/ 348 w 595"/>
                <a:gd name="T65" fmla="*/ 804 h 804"/>
                <a:gd name="T66" fmla="*/ 348 w 595"/>
                <a:gd name="T67" fmla="*/ 777 h 804"/>
                <a:gd name="T68" fmla="*/ 403 w 595"/>
                <a:gd name="T69" fmla="*/ 744 h 804"/>
                <a:gd name="T70" fmla="*/ 403 w 595"/>
                <a:gd name="T71" fmla="*/ 453 h 804"/>
                <a:gd name="T72" fmla="*/ 403 w 595"/>
                <a:gd name="T73" fmla="*/ 441 h 804"/>
                <a:gd name="T74" fmla="*/ 403 w 595"/>
                <a:gd name="T75" fmla="*/ 430 h 804"/>
                <a:gd name="T76" fmla="*/ 401 w 595"/>
                <a:gd name="T77" fmla="*/ 418 h 804"/>
                <a:gd name="T78" fmla="*/ 400 w 595"/>
                <a:gd name="T79" fmla="*/ 407 h 804"/>
                <a:gd name="T80" fmla="*/ 397 w 595"/>
                <a:gd name="T81" fmla="*/ 398 h 804"/>
                <a:gd name="T82" fmla="*/ 394 w 595"/>
                <a:gd name="T83" fmla="*/ 388 h 804"/>
                <a:gd name="T84" fmla="*/ 389 w 595"/>
                <a:gd name="T85" fmla="*/ 379 h 804"/>
                <a:gd name="T86" fmla="*/ 385 w 595"/>
                <a:gd name="T87" fmla="*/ 371 h 804"/>
                <a:gd name="T88" fmla="*/ 379 w 595"/>
                <a:gd name="T89" fmla="*/ 364 h 804"/>
                <a:gd name="T90" fmla="*/ 372 w 595"/>
                <a:gd name="T91" fmla="*/ 357 h 804"/>
                <a:gd name="T92" fmla="*/ 364 w 595"/>
                <a:gd name="T93" fmla="*/ 351 h 804"/>
                <a:gd name="T94" fmla="*/ 354 w 595"/>
                <a:gd name="T95" fmla="*/ 347 h 804"/>
                <a:gd name="T96" fmla="*/ 345 w 595"/>
                <a:gd name="T97" fmla="*/ 343 h 804"/>
                <a:gd name="T98" fmla="*/ 332 w 595"/>
                <a:gd name="T99" fmla="*/ 340 h 804"/>
                <a:gd name="T100" fmla="*/ 319 w 595"/>
                <a:gd name="T101" fmla="*/ 338 h 804"/>
                <a:gd name="T102" fmla="*/ 305 w 595"/>
                <a:gd name="T103" fmla="*/ 338 h 804"/>
                <a:gd name="T104" fmla="*/ 281 w 595"/>
                <a:gd name="T105" fmla="*/ 339 h 804"/>
                <a:gd name="T106" fmla="*/ 253 w 595"/>
                <a:gd name="T107" fmla="*/ 343 h 804"/>
                <a:gd name="T108" fmla="*/ 222 w 595"/>
                <a:gd name="T109" fmla="*/ 347 h 804"/>
                <a:gd name="T110" fmla="*/ 192 w 595"/>
                <a:gd name="T111" fmla="*/ 353 h 804"/>
                <a:gd name="T112" fmla="*/ 192 w 595"/>
                <a:gd name="T113" fmla="*/ 744 h 804"/>
                <a:gd name="T114" fmla="*/ 247 w 595"/>
                <a:gd name="T115" fmla="*/ 777 h 804"/>
                <a:gd name="T116" fmla="*/ 247 w 595"/>
                <a:gd name="T117" fmla="*/ 804 h 804"/>
                <a:gd name="T118" fmla="*/ 0 w 595"/>
                <a:gd name="T119" fmla="*/ 804 h 804"/>
                <a:gd name="T120" fmla="*/ 0 w 595"/>
                <a:gd name="T121" fmla="*/ 777 h 804"/>
                <a:gd name="T122" fmla="*/ 67 w 595"/>
                <a:gd name="T123" fmla="*/ 744 h 804"/>
                <a:gd name="T124" fmla="*/ 67 w 595"/>
                <a:gd name="T125"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5" h="804">
                  <a:moveTo>
                    <a:pt x="67" y="68"/>
                  </a:moveTo>
                  <a:lnTo>
                    <a:pt x="4" y="47"/>
                  </a:lnTo>
                  <a:lnTo>
                    <a:pt x="4" y="21"/>
                  </a:lnTo>
                  <a:lnTo>
                    <a:pt x="192" y="0"/>
                  </a:lnTo>
                  <a:lnTo>
                    <a:pt x="192" y="311"/>
                  </a:lnTo>
                  <a:lnTo>
                    <a:pt x="213" y="299"/>
                  </a:lnTo>
                  <a:lnTo>
                    <a:pt x="235" y="289"/>
                  </a:lnTo>
                  <a:lnTo>
                    <a:pt x="257" y="279"/>
                  </a:lnTo>
                  <a:lnTo>
                    <a:pt x="280" y="270"/>
                  </a:lnTo>
                  <a:lnTo>
                    <a:pt x="302" y="264"/>
                  </a:lnTo>
                  <a:lnTo>
                    <a:pt x="327" y="260"/>
                  </a:lnTo>
                  <a:lnTo>
                    <a:pt x="350" y="257"/>
                  </a:lnTo>
                  <a:lnTo>
                    <a:pt x="375" y="256"/>
                  </a:lnTo>
                  <a:lnTo>
                    <a:pt x="393" y="256"/>
                  </a:lnTo>
                  <a:lnTo>
                    <a:pt x="409" y="258"/>
                  </a:lnTo>
                  <a:lnTo>
                    <a:pt x="425" y="261"/>
                  </a:lnTo>
                  <a:lnTo>
                    <a:pt x="440" y="265"/>
                  </a:lnTo>
                  <a:lnTo>
                    <a:pt x="454" y="272"/>
                  </a:lnTo>
                  <a:lnTo>
                    <a:pt x="467" y="278"/>
                  </a:lnTo>
                  <a:lnTo>
                    <a:pt x="478" y="286"/>
                  </a:lnTo>
                  <a:lnTo>
                    <a:pt x="489" y="295"/>
                  </a:lnTo>
                  <a:lnTo>
                    <a:pt x="497" y="305"/>
                  </a:lnTo>
                  <a:lnTo>
                    <a:pt x="506" y="317"/>
                  </a:lnTo>
                  <a:lnTo>
                    <a:pt x="512" y="330"/>
                  </a:lnTo>
                  <a:lnTo>
                    <a:pt x="518" y="343"/>
                  </a:lnTo>
                  <a:lnTo>
                    <a:pt x="522" y="357"/>
                  </a:lnTo>
                  <a:lnTo>
                    <a:pt x="525" y="372"/>
                  </a:lnTo>
                  <a:lnTo>
                    <a:pt x="527" y="389"/>
                  </a:lnTo>
                  <a:lnTo>
                    <a:pt x="528" y="406"/>
                  </a:lnTo>
                  <a:lnTo>
                    <a:pt x="528" y="744"/>
                  </a:lnTo>
                  <a:lnTo>
                    <a:pt x="595" y="777"/>
                  </a:lnTo>
                  <a:lnTo>
                    <a:pt x="595" y="804"/>
                  </a:lnTo>
                  <a:lnTo>
                    <a:pt x="348" y="804"/>
                  </a:lnTo>
                  <a:lnTo>
                    <a:pt x="348" y="777"/>
                  </a:lnTo>
                  <a:lnTo>
                    <a:pt x="403" y="744"/>
                  </a:lnTo>
                  <a:lnTo>
                    <a:pt x="403" y="453"/>
                  </a:lnTo>
                  <a:lnTo>
                    <a:pt x="403" y="441"/>
                  </a:lnTo>
                  <a:lnTo>
                    <a:pt x="403" y="430"/>
                  </a:lnTo>
                  <a:lnTo>
                    <a:pt x="401" y="418"/>
                  </a:lnTo>
                  <a:lnTo>
                    <a:pt x="400" y="407"/>
                  </a:lnTo>
                  <a:lnTo>
                    <a:pt x="397" y="398"/>
                  </a:lnTo>
                  <a:lnTo>
                    <a:pt x="394" y="388"/>
                  </a:lnTo>
                  <a:lnTo>
                    <a:pt x="389" y="379"/>
                  </a:lnTo>
                  <a:lnTo>
                    <a:pt x="385" y="371"/>
                  </a:lnTo>
                  <a:lnTo>
                    <a:pt x="379" y="364"/>
                  </a:lnTo>
                  <a:lnTo>
                    <a:pt x="372" y="357"/>
                  </a:lnTo>
                  <a:lnTo>
                    <a:pt x="364" y="351"/>
                  </a:lnTo>
                  <a:lnTo>
                    <a:pt x="354" y="347"/>
                  </a:lnTo>
                  <a:lnTo>
                    <a:pt x="345" y="343"/>
                  </a:lnTo>
                  <a:lnTo>
                    <a:pt x="332" y="340"/>
                  </a:lnTo>
                  <a:lnTo>
                    <a:pt x="319" y="338"/>
                  </a:lnTo>
                  <a:lnTo>
                    <a:pt x="305" y="338"/>
                  </a:lnTo>
                  <a:lnTo>
                    <a:pt x="281" y="339"/>
                  </a:lnTo>
                  <a:lnTo>
                    <a:pt x="253" y="343"/>
                  </a:lnTo>
                  <a:lnTo>
                    <a:pt x="222" y="347"/>
                  </a:lnTo>
                  <a:lnTo>
                    <a:pt x="192" y="353"/>
                  </a:lnTo>
                  <a:lnTo>
                    <a:pt x="192" y="744"/>
                  </a:lnTo>
                  <a:lnTo>
                    <a:pt x="247" y="777"/>
                  </a:lnTo>
                  <a:lnTo>
                    <a:pt x="247" y="804"/>
                  </a:lnTo>
                  <a:lnTo>
                    <a:pt x="0" y="804"/>
                  </a:lnTo>
                  <a:lnTo>
                    <a:pt x="0" y="777"/>
                  </a:lnTo>
                  <a:lnTo>
                    <a:pt x="67" y="744"/>
                  </a:lnTo>
                  <a:lnTo>
                    <a:pt x="67"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1"/>
            <p:cNvSpPr>
              <a:spLocks noEditPoints="1"/>
            </p:cNvSpPr>
            <p:nvPr/>
          </p:nvSpPr>
          <p:spPr bwMode="auto">
            <a:xfrm>
              <a:off x="6562725" y="1716088"/>
              <a:ext cx="103188" cy="111125"/>
            </a:xfrm>
            <a:custGeom>
              <a:avLst/>
              <a:gdLst>
                <a:gd name="T0" fmla="*/ 87 w 520"/>
                <a:gd name="T1" fmla="*/ 26 h 559"/>
                <a:gd name="T2" fmla="*/ 158 w 520"/>
                <a:gd name="T3" fmla="*/ 6 h 559"/>
                <a:gd name="T4" fmla="*/ 253 w 520"/>
                <a:gd name="T5" fmla="*/ 0 h 559"/>
                <a:gd name="T6" fmla="*/ 310 w 520"/>
                <a:gd name="T7" fmla="*/ 5 h 559"/>
                <a:gd name="T8" fmla="*/ 362 w 520"/>
                <a:gd name="T9" fmla="*/ 23 h 559"/>
                <a:gd name="T10" fmla="*/ 406 w 520"/>
                <a:gd name="T11" fmla="*/ 54 h 559"/>
                <a:gd name="T12" fmla="*/ 427 w 520"/>
                <a:gd name="T13" fmla="*/ 82 h 559"/>
                <a:gd name="T14" fmla="*/ 440 w 520"/>
                <a:gd name="T15" fmla="*/ 109 h 559"/>
                <a:gd name="T16" fmla="*/ 448 w 520"/>
                <a:gd name="T17" fmla="*/ 139 h 559"/>
                <a:gd name="T18" fmla="*/ 452 w 520"/>
                <a:gd name="T19" fmla="*/ 172 h 559"/>
                <a:gd name="T20" fmla="*/ 463 w 520"/>
                <a:gd name="T21" fmla="*/ 489 h 559"/>
                <a:gd name="T22" fmla="*/ 520 w 520"/>
                <a:gd name="T23" fmla="*/ 498 h 559"/>
                <a:gd name="T24" fmla="*/ 350 w 520"/>
                <a:gd name="T25" fmla="*/ 489 h 559"/>
                <a:gd name="T26" fmla="*/ 333 w 520"/>
                <a:gd name="T27" fmla="*/ 512 h 559"/>
                <a:gd name="T28" fmla="*/ 307 w 520"/>
                <a:gd name="T29" fmla="*/ 530 h 559"/>
                <a:gd name="T30" fmla="*/ 276 w 520"/>
                <a:gd name="T31" fmla="*/ 545 h 559"/>
                <a:gd name="T32" fmla="*/ 240 w 520"/>
                <a:gd name="T33" fmla="*/ 554 h 559"/>
                <a:gd name="T34" fmla="*/ 201 w 520"/>
                <a:gd name="T35" fmla="*/ 559 h 559"/>
                <a:gd name="T36" fmla="*/ 150 w 520"/>
                <a:gd name="T37" fmla="*/ 558 h 559"/>
                <a:gd name="T38" fmla="*/ 99 w 520"/>
                <a:gd name="T39" fmla="*/ 550 h 559"/>
                <a:gd name="T40" fmla="*/ 56 w 520"/>
                <a:gd name="T41" fmla="*/ 530 h 559"/>
                <a:gd name="T42" fmla="*/ 38 w 520"/>
                <a:gd name="T43" fmla="*/ 515 h 559"/>
                <a:gd name="T44" fmla="*/ 23 w 520"/>
                <a:gd name="T45" fmla="*/ 495 h 559"/>
                <a:gd name="T46" fmla="*/ 11 w 520"/>
                <a:gd name="T47" fmla="*/ 471 h 559"/>
                <a:gd name="T48" fmla="*/ 4 w 520"/>
                <a:gd name="T49" fmla="*/ 442 h 559"/>
                <a:gd name="T50" fmla="*/ 0 w 520"/>
                <a:gd name="T51" fmla="*/ 407 h 559"/>
                <a:gd name="T52" fmla="*/ 1 w 520"/>
                <a:gd name="T53" fmla="*/ 372 h 559"/>
                <a:gd name="T54" fmla="*/ 6 w 520"/>
                <a:gd name="T55" fmla="*/ 342 h 559"/>
                <a:gd name="T56" fmla="*/ 16 w 520"/>
                <a:gd name="T57" fmla="*/ 317 h 559"/>
                <a:gd name="T58" fmla="*/ 28 w 520"/>
                <a:gd name="T59" fmla="*/ 295 h 559"/>
                <a:gd name="T60" fmla="*/ 58 w 520"/>
                <a:gd name="T61" fmla="*/ 268 h 559"/>
                <a:gd name="T62" fmla="*/ 106 w 520"/>
                <a:gd name="T63" fmla="*/ 247 h 559"/>
                <a:gd name="T64" fmla="*/ 164 w 520"/>
                <a:gd name="T65" fmla="*/ 236 h 559"/>
                <a:gd name="T66" fmla="*/ 236 w 520"/>
                <a:gd name="T67" fmla="*/ 234 h 559"/>
                <a:gd name="T68" fmla="*/ 328 w 520"/>
                <a:gd name="T69" fmla="*/ 240 h 559"/>
                <a:gd name="T70" fmla="*/ 327 w 520"/>
                <a:gd name="T71" fmla="*/ 136 h 559"/>
                <a:gd name="T72" fmla="*/ 318 w 520"/>
                <a:gd name="T73" fmla="*/ 108 h 559"/>
                <a:gd name="T74" fmla="*/ 301 w 520"/>
                <a:gd name="T75" fmla="*/ 86 h 559"/>
                <a:gd name="T76" fmla="*/ 276 w 520"/>
                <a:gd name="T77" fmla="*/ 71 h 559"/>
                <a:gd name="T78" fmla="*/ 245 w 520"/>
                <a:gd name="T79" fmla="*/ 63 h 559"/>
                <a:gd name="T80" fmla="*/ 201 w 520"/>
                <a:gd name="T81" fmla="*/ 62 h 559"/>
                <a:gd name="T82" fmla="*/ 167 w 520"/>
                <a:gd name="T83" fmla="*/ 69 h 559"/>
                <a:gd name="T84" fmla="*/ 143 w 520"/>
                <a:gd name="T85" fmla="*/ 82 h 559"/>
                <a:gd name="T86" fmla="*/ 120 w 520"/>
                <a:gd name="T87" fmla="*/ 105 h 559"/>
                <a:gd name="T88" fmla="*/ 97 w 520"/>
                <a:gd name="T89" fmla="*/ 140 h 559"/>
                <a:gd name="T90" fmla="*/ 43 w 520"/>
                <a:gd name="T91" fmla="*/ 49 h 559"/>
                <a:gd name="T92" fmla="*/ 138 w 520"/>
                <a:gd name="T93" fmla="*/ 429 h 559"/>
                <a:gd name="T94" fmla="*/ 145 w 520"/>
                <a:gd name="T95" fmla="*/ 457 h 559"/>
                <a:gd name="T96" fmla="*/ 161 w 520"/>
                <a:gd name="T97" fmla="*/ 480 h 559"/>
                <a:gd name="T98" fmla="*/ 185 w 520"/>
                <a:gd name="T99" fmla="*/ 495 h 559"/>
                <a:gd name="T100" fmla="*/ 222 w 520"/>
                <a:gd name="T101" fmla="*/ 500 h 559"/>
                <a:gd name="T102" fmla="*/ 249 w 520"/>
                <a:gd name="T103" fmla="*/ 498 h 559"/>
                <a:gd name="T104" fmla="*/ 275 w 520"/>
                <a:gd name="T105" fmla="*/ 491 h 559"/>
                <a:gd name="T106" fmla="*/ 300 w 520"/>
                <a:gd name="T107" fmla="*/ 478 h 559"/>
                <a:gd name="T108" fmla="*/ 319 w 520"/>
                <a:gd name="T109" fmla="*/ 459 h 559"/>
                <a:gd name="T110" fmla="*/ 328 w 520"/>
                <a:gd name="T111" fmla="*/ 434 h 559"/>
                <a:gd name="T112" fmla="*/ 298 w 520"/>
                <a:gd name="T113" fmla="*/ 282 h 559"/>
                <a:gd name="T114" fmla="*/ 224 w 520"/>
                <a:gd name="T115" fmla="*/ 287 h 559"/>
                <a:gd name="T116" fmla="*/ 178 w 520"/>
                <a:gd name="T117" fmla="*/ 299 h 559"/>
                <a:gd name="T118" fmla="*/ 150 w 520"/>
                <a:gd name="T119" fmla="*/ 319 h 559"/>
                <a:gd name="T120" fmla="*/ 138 w 520"/>
                <a:gd name="T121" fmla="*/ 348 h 559"/>
                <a:gd name="T122" fmla="*/ 134 w 520"/>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559">
                  <a:moveTo>
                    <a:pt x="43" y="49"/>
                  </a:moveTo>
                  <a:lnTo>
                    <a:pt x="65" y="37"/>
                  </a:lnTo>
                  <a:lnTo>
                    <a:pt x="87" y="26"/>
                  </a:lnTo>
                  <a:lnTo>
                    <a:pt x="109" y="18"/>
                  </a:lnTo>
                  <a:lnTo>
                    <a:pt x="132" y="10"/>
                  </a:lnTo>
                  <a:lnTo>
                    <a:pt x="158" y="6"/>
                  </a:lnTo>
                  <a:lnTo>
                    <a:pt x="185" y="2"/>
                  </a:lnTo>
                  <a:lnTo>
                    <a:pt x="217" y="0"/>
                  </a:lnTo>
                  <a:lnTo>
                    <a:pt x="253" y="0"/>
                  </a:lnTo>
                  <a:lnTo>
                    <a:pt x="273" y="0"/>
                  </a:lnTo>
                  <a:lnTo>
                    <a:pt x="292" y="2"/>
                  </a:lnTo>
                  <a:lnTo>
                    <a:pt x="310" y="5"/>
                  </a:lnTo>
                  <a:lnTo>
                    <a:pt x="328" y="9"/>
                  </a:lnTo>
                  <a:lnTo>
                    <a:pt x="346" y="16"/>
                  </a:lnTo>
                  <a:lnTo>
                    <a:pt x="362" y="23"/>
                  </a:lnTo>
                  <a:lnTo>
                    <a:pt x="378" y="31"/>
                  </a:lnTo>
                  <a:lnTo>
                    <a:pt x="392" y="42"/>
                  </a:lnTo>
                  <a:lnTo>
                    <a:pt x="406" y="54"/>
                  </a:lnTo>
                  <a:lnTo>
                    <a:pt x="417" y="67"/>
                  </a:lnTo>
                  <a:lnTo>
                    <a:pt x="423" y="75"/>
                  </a:lnTo>
                  <a:lnTo>
                    <a:pt x="427" y="82"/>
                  </a:lnTo>
                  <a:lnTo>
                    <a:pt x="432" y="91"/>
                  </a:lnTo>
                  <a:lnTo>
                    <a:pt x="436" y="99"/>
                  </a:lnTo>
                  <a:lnTo>
                    <a:pt x="440" y="109"/>
                  </a:lnTo>
                  <a:lnTo>
                    <a:pt x="443" y="118"/>
                  </a:lnTo>
                  <a:lnTo>
                    <a:pt x="446" y="128"/>
                  </a:lnTo>
                  <a:lnTo>
                    <a:pt x="448" y="139"/>
                  </a:lnTo>
                  <a:lnTo>
                    <a:pt x="450" y="149"/>
                  </a:lnTo>
                  <a:lnTo>
                    <a:pt x="451" y="161"/>
                  </a:lnTo>
                  <a:lnTo>
                    <a:pt x="452" y="172"/>
                  </a:lnTo>
                  <a:lnTo>
                    <a:pt x="452" y="185"/>
                  </a:lnTo>
                  <a:lnTo>
                    <a:pt x="452" y="487"/>
                  </a:lnTo>
                  <a:lnTo>
                    <a:pt x="463" y="489"/>
                  </a:lnTo>
                  <a:lnTo>
                    <a:pt x="486" y="493"/>
                  </a:lnTo>
                  <a:lnTo>
                    <a:pt x="510" y="496"/>
                  </a:lnTo>
                  <a:lnTo>
                    <a:pt x="520" y="498"/>
                  </a:lnTo>
                  <a:lnTo>
                    <a:pt x="520" y="524"/>
                  </a:lnTo>
                  <a:lnTo>
                    <a:pt x="370" y="548"/>
                  </a:lnTo>
                  <a:lnTo>
                    <a:pt x="350" y="489"/>
                  </a:lnTo>
                  <a:lnTo>
                    <a:pt x="345" y="497"/>
                  </a:lnTo>
                  <a:lnTo>
                    <a:pt x="339" y="504"/>
                  </a:lnTo>
                  <a:lnTo>
                    <a:pt x="333" y="512"/>
                  </a:lnTo>
                  <a:lnTo>
                    <a:pt x="325" y="518"/>
                  </a:lnTo>
                  <a:lnTo>
                    <a:pt x="317" y="524"/>
                  </a:lnTo>
                  <a:lnTo>
                    <a:pt x="307" y="530"/>
                  </a:lnTo>
                  <a:lnTo>
                    <a:pt x="298" y="535"/>
                  </a:lnTo>
                  <a:lnTo>
                    <a:pt x="287" y="540"/>
                  </a:lnTo>
                  <a:lnTo>
                    <a:pt x="276" y="545"/>
                  </a:lnTo>
                  <a:lnTo>
                    <a:pt x="265" y="548"/>
                  </a:lnTo>
                  <a:lnTo>
                    <a:pt x="253" y="552"/>
                  </a:lnTo>
                  <a:lnTo>
                    <a:pt x="240" y="554"/>
                  </a:lnTo>
                  <a:lnTo>
                    <a:pt x="228" y="556"/>
                  </a:lnTo>
                  <a:lnTo>
                    <a:pt x="215" y="558"/>
                  </a:lnTo>
                  <a:lnTo>
                    <a:pt x="201" y="559"/>
                  </a:lnTo>
                  <a:lnTo>
                    <a:pt x="187" y="559"/>
                  </a:lnTo>
                  <a:lnTo>
                    <a:pt x="168" y="559"/>
                  </a:lnTo>
                  <a:lnTo>
                    <a:pt x="150" y="558"/>
                  </a:lnTo>
                  <a:lnTo>
                    <a:pt x="133" y="556"/>
                  </a:lnTo>
                  <a:lnTo>
                    <a:pt x="115" y="553"/>
                  </a:lnTo>
                  <a:lnTo>
                    <a:pt x="99" y="550"/>
                  </a:lnTo>
                  <a:lnTo>
                    <a:pt x="83" y="545"/>
                  </a:lnTo>
                  <a:lnTo>
                    <a:pt x="70" y="538"/>
                  </a:lnTo>
                  <a:lnTo>
                    <a:pt x="56" y="530"/>
                  </a:lnTo>
                  <a:lnTo>
                    <a:pt x="50" y="525"/>
                  </a:lnTo>
                  <a:lnTo>
                    <a:pt x="43" y="520"/>
                  </a:lnTo>
                  <a:lnTo>
                    <a:pt x="38" y="515"/>
                  </a:lnTo>
                  <a:lnTo>
                    <a:pt x="33" y="509"/>
                  </a:lnTo>
                  <a:lnTo>
                    <a:pt x="27" y="502"/>
                  </a:lnTo>
                  <a:lnTo>
                    <a:pt x="23" y="495"/>
                  </a:lnTo>
                  <a:lnTo>
                    <a:pt x="19" y="487"/>
                  </a:lnTo>
                  <a:lnTo>
                    <a:pt x="15" y="480"/>
                  </a:lnTo>
                  <a:lnTo>
                    <a:pt x="11" y="471"/>
                  </a:lnTo>
                  <a:lnTo>
                    <a:pt x="8" y="462"/>
                  </a:lnTo>
                  <a:lnTo>
                    <a:pt x="6" y="452"/>
                  </a:lnTo>
                  <a:lnTo>
                    <a:pt x="4" y="442"/>
                  </a:lnTo>
                  <a:lnTo>
                    <a:pt x="2" y="431"/>
                  </a:lnTo>
                  <a:lnTo>
                    <a:pt x="1" y="419"/>
                  </a:lnTo>
                  <a:lnTo>
                    <a:pt x="0" y="407"/>
                  </a:lnTo>
                  <a:lnTo>
                    <a:pt x="0" y="394"/>
                  </a:lnTo>
                  <a:lnTo>
                    <a:pt x="0" y="382"/>
                  </a:lnTo>
                  <a:lnTo>
                    <a:pt x="1" y="372"/>
                  </a:lnTo>
                  <a:lnTo>
                    <a:pt x="2" y="361"/>
                  </a:lnTo>
                  <a:lnTo>
                    <a:pt x="4" y="352"/>
                  </a:lnTo>
                  <a:lnTo>
                    <a:pt x="6" y="342"/>
                  </a:lnTo>
                  <a:lnTo>
                    <a:pt x="8" y="333"/>
                  </a:lnTo>
                  <a:lnTo>
                    <a:pt x="11" y="324"/>
                  </a:lnTo>
                  <a:lnTo>
                    <a:pt x="16" y="317"/>
                  </a:lnTo>
                  <a:lnTo>
                    <a:pt x="19" y="309"/>
                  </a:lnTo>
                  <a:lnTo>
                    <a:pt x="24" y="302"/>
                  </a:lnTo>
                  <a:lnTo>
                    <a:pt x="28" y="295"/>
                  </a:lnTo>
                  <a:lnTo>
                    <a:pt x="34" y="289"/>
                  </a:lnTo>
                  <a:lnTo>
                    <a:pt x="45" y="277"/>
                  </a:lnTo>
                  <a:lnTo>
                    <a:pt x="58" y="268"/>
                  </a:lnTo>
                  <a:lnTo>
                    <a:pt x="73" y="259"/>
                  </a:lnTo>
                  <a:lnTo>
                    <a:pt x="89" y="252"/>
                  </a:lnTo>
                  <a:lnTo>
                    <a:pt x="106" y="247"/>
                  </a:lnTo>
                  <a:lnTo>
                    <a:pt x="124" y="241"/>
                  </a:lnTo>
                  <a:lnTo>
                    <a:pt x="144" y="238"/>
                  </a:lnTo>
                  <a:lnTo>
                    <a:pt x="164" y="236"/>
                  </a:lnTo>
                  <a:lnTo>
                    <a:pt x="185" y="234"/>
                  </a:lnTo>
                  <a:lnTo>
                    <a:pt x="208" y="233"/>
                  </a:lnTo>
                  <a:lnTo>
                    <a:pt x="236" y="234"/>
                  </a:lnTo>
                  <a:lnTo>
                    <a:pt x="266" y="235"/>
                  </a:lnTo>
                  <a:lnTo>
                    <a:pt x="298" y="237"/>
                  </a:lnTo>
                  <a:lnTo>
                    <a:pt x="328" y="240"/>
                  </a:lnTo>
                  <a:lnTo>
                    <a:pt x="328" y="160"/>
                  </a:lnTo>
                  <a:lnTo>
                    <a:pt x="328" y="148"/>
                  </a:lnTo>
                  <a:lnTo>
                    <a:pt x="327" y="136"/>
                  </a:lnTo>
                  <a:lnTo>
                    <a:pt x="325" y="126"/>
                  </a:lnTo>
                  <a:lnTo>
                    <a:pt x="322" y="116"/>
                  </a:lnTo>
                  <a:lnTo>
                    <a:pt x="318" y="108"/>
                  </a:lnTo>
                  <a:lnTo>
                    <a:pt x="314" y="99"/>
                  </a:lnTo>
                  <a:lnTo>
                    <a:pt x="307" y="93"/>
                  </a:lnTo>
                  <a:lnTo>
                    <a:pt x="301" y="86"/>
                  </a:lnTo>
                  <a:lnTo>
                    <a:pt x="293" y="80"/>
                  </a:lnTo>
                  <a:lnTo>
                    <a:pt x="286" y="75"/>
                  </a:lnTo>
                  <a:lnTo>
                    <a:pt x="276" y="71"/>
                  </a:lnTo>
                  <a:lnTo>
                    <a:pt x="267" y="67"/>
                  </a:lnTo>
                  <a:lnTo>
                    <a:pt x="256" y="64"/>
                  </a:lnTo>
                  <a:lnTo>
                    <a:pt x="245" y="63"/>
                  </a:lnTo>
                  <a:lnTo>
                    <a:pt x="232" y="61"/>
                  </a:lnTo>
                  <a:lnTo>
                    <a:pt x="219" y="61"/>
                  </a:lnTo>
                  <a:lnTo>
                    <a:pt x="201" y="62"/>
                  </a:lnTo>
                  <a:lnTo>
                    <a:pt x="184" y="64"/>
                  </a:lnTo>
                  <a:lnTo>
                    <a:pt x="176" y="66"/>
                  </a:lnTo>
                  <a:lnTo>
                    <a:pt x="167" y="69"/>
                  </a:lnTo>
                  <a:lnTo>
                    <a:pt x="159" y="73"/>
                  </a:lnTo>
                  <a:lnTo>
                    <a:pt x="151" y="77"/>
                  </a:lnTo>
                  <a:lnTo>
                    <a:pt x="143" y="82"/>
                  </a:lnTo>
                  <a:lnTo>
                    <a:pt x="135" y="89"/>
                  </a:lnTo>
                  <a:lnTo>
                    <a:pt x="127" y="96"/>
                  </a:lnTo>
                  <a:lnTo>
                    <a:pt x="120" y="105"/>
                  </a:lnTo>
                  <a:lnTo>
                    <a:pt x="112" y="115"/>
                  </a:lnTo>
                  <a:lnTo>
                    <a:pt x="105" y="127"/>
                  </a:lnTo>
                  <a:lnTo>
                    <a:pt x="97" y="140"/>
                  </a:lnTo>
                  <a:lnTo>
                    <a:pt x="90" y="154"/>
                  </a:lnTo>
                  <a:lnTo>
                    <a:pt x="59" y="153"/>
                  </a:lnTo>
                  <a:lnTo>
                    <a:pt x="43" y="49"/>
                  </a:lnTo>
                  <a:close/>
                  <a:moveTo>
                    <a:pt x="134" y="389"/>
                  </a:moveTo>
                  <a:lnTo>
                    <a:pt x="135" y="409"/>
                  </a:lnTo>
                  <a:lnTo>
                    <a:pt x="138" y="429"/>
                  </a:lnTo>
                  <a:lnTo>
                    <a:pt x="140" y="439"/>
                  </a:lnTo>
                  <a:lnTo>
                    <a:pt x="142" y="448"/>
                  </a:lnTo>
                  <a:lnTo>
                    <a:pt x="145" y="457"/>
                  </a:lnTo>
                  <a:lnTo>
                    <a:pt x="149" y="465"/>
                  </a:lnTo>
                  <a:lnTo>
                    <a:pt x="155" y="472"/>
                  </a:lnTo>
                  <a:lnTo>
                    <a:pt x="161" y="480"/>
                  </a:lnTo>
                  <a:lnTo>
                    <a:pt x="167" y="485"/>
                  </a:lnTo>
                  <a:lnTo>
                    <a:pt x="176" y="491"/>
                  </a:lnTo>
                  <a:lnTo>
                    <a:pt x="185" y="495"/>
                  </a:lnTo>
                  <a:lnTo>
                    <a:pt x="196" y="498"/>
                  </a:lnTo>
                  <a:lnTo>
                    <a:pt x="209" y="500"/>
                  </a:lnTo>
                  <a:lnTo>
                    <a:pt x="222" y="500"/>
                  </a:lnTo>
                  <a:lnTo>
                    <a:pt x="231" y="500"/>
                  </a:lnTo>
                  <a:lnTo>
                    <a:pt x="239" y="499"/>
                  </a:lnTo>
                  <a:lnTo>
                    <a:pt x="249" y="498"/>
                  </a:lnTo>
                  <a:lnTo>
                    <a:pt x="258" y="496"/>
                  </a:lnTo>
                  <a:lnTo>
                    <a:pt x="267" y="494"/>
                  </a:lnTo>
                  <a:lnTo>
                    <a:pt x="275" y="491"/>
                  </a:lnTo>
                  <a:lnTo>
                    <a:pt x="284" y="486"/>
                  </a:lnTo>
                  <a:lnTo>
                    <a:pt x="292" y="482"/>
                  </a:lnTo>
                  <a:lnTo>
                    <a:pt x="300" y="478"/>
                  </a:lnTo>
                  <a:lnTo>
                    <a:pt x="307" y="471"/>
                  </a:lnTo>
                  <a:lnTo>
                    <a:pt x="314" y="466"/>
                  </a:lnTo>
                  <a:lnTo>
                    <a:pt x="319" y="459"/>
                  </a:lnTo>
                  <a:lnTo>
                    <a:pt x="323" y="451"/>
                  </a:lnTo>
                  <a:lnTo>
                    <a:pt x="326" y="444"/>
                  </a:lnTo>
                  <a:lnTo>
                    <a:pt x="328" y="434"/>
                  </a:lnTo>
                  <a:lnTo>
                    <a:pt x="328" y="426"/>
                  </a:lnTo>
                  <a:lnTo>
                    <a:pt x="328" y="282"/>
                  </a:lnTo>
                  <a:lnTo>
                    <a:pt x="298" y="282"/>
                  </a:lnTo>
                  <a:lnTo>
                    <a:pt x="270" y="283"/>
                  </a:lnTo>
                  <a:lnTo>
                    <a:pt x="246" y="285"/>
                  </a:lnTo>
                  <a:lnTo>
                    <a:pt x="224" y="287"/>
                  </a:lnTo>
                  <a:lnTo>
                    <a:pt x="206" y="290"/>
                  </a:lnTo>
                  <a:lnTo>
                    <a:pt x="191" y="294"/>
                  </a:lnTo>
                  <a:lnTo>
                    <a:pt x="178" y="299"/>
                  </a:lnTo>
                  <a:lnTo>
                    <a:pt x="166" y="305"/>
                  </a:lnTo>
                  <a:lnTo>
                    <a:pt x="158" y="311"/>
                  </a:lnTo>
                  <a:lnTo>
                    <a:pt x="150" y="319"/>
                  </a:lnTo>
                  <a:lnTo>
                    <a:pt x="145" y="328"/>
                  </a:lnTo>
                  <a:lnTo>
                    <a:pt x="141" y="338"/>
                  </a:lnTo>
                  <a:lnTo>
                    <a:pt x="138" y="348"/>
                  </a:lnTo>
                  <a:lnTo>
                    <a:pt x="135" y="361"/>
                  </a:lnTo>
                  <a:lnTo>
                    <a:pt x="134" y="374"/>
                  </a:lnTo>
                  <a:lnTo>
                    <a:pt x="134"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 name="Freeform 12"/>
            <p:cNvSpPr>
              <a:spLocks/>
            </p:cNvSpPr>
            <p:nvPr/>
          </p:nvSpPr>
          <p:spPr bwMode="auto">
            <a:xfrm>
              <a:off x="6683375" y="1716088"/>
              <a:ext cx="85725" cy="109537"/>
            </a:xfrm>
            <a:custGeom>
              <a:avLst/>
              <a:gdLst>
                <a:gd name="T0" fmla="*/ 68 w 434"/>
                <a:gd name="T1" fmla="*/ 488 h 548"/>
                <a:gd name="T2" fmla="*/ 3 w 434"/>
                <a:gd name="T3" fmla="*/ 46 h 548"/>
                <a:gd name="T4" fmla="*/ 168 w 434"/>
                <a:gd name="T5" fmla="*/ 0 h 548"/>
                <a:gd name="T6" fmla="*/ 200 w 434"/>
                <a:gd name="T7" fmla="*/ 62 h 548"/>
                <a:gd name="T8" fmla="*/ 222 w 434"/>
                <a:gd name="T9" fmla="*/ 40 h 548"/>
                <a:gd name="T10" fmla="*/ 238 w 434"/>
                <a:gd name="T11" fmla="*/ 27 h 548"/>
                <a:gd name="T12" fmla="*/ 255 w 434"/>
                <a:gd name="T13" fmla="*/ 17 h 548"/>
                <a:gd name="T14" fmla="*/ 273 w 434"/>
                <a:gd name="T15" fmla="*/ 8 h 548"/>
                <a:gd name="T16" fmla="*/ 292 w 434"/>
                <a:gd name="T17" fmla="*/ 3 h 548"/>
                <a:gd name="T18" fmla="*/ 313 w 434"/>
                <a:gd name="T19" fmla="*/ 0 h 548"/>
                <a:gd name="T20" fmla="*/ 340 w 434"/>
                <a:gd name="T21" fmla="*/ 1 h 548"/>
                <a:gd name="T22" fmla="*/ 374 w 434"/>
                <a:gd name="T23" fmla="*/ 8 h 548"/>
                <a:gd name="T24" fmla="*/ 404 w 434"/>
                <a:gd name="T25" fmla="*/ 22 h 548"/>
                <a:gd name="T26" fmla="*/ 422 w 434"/>
                <a:gd name="T27" fmla="*/ 34 h 548"/>
                <a:gd name="T28" fmla="*/ 430 w 434"/>
                <a:gd name="T29" fmla="*/ 43 h 548"/>
                <a:gd name="T30" fmla="*/ 430 w 434"/>
                <a:gd name="T31" fmla="*/ 64 h 548"/>
                <a:gd name="T32" fmla="*/ 419 w 434"/>
                <a:gd name="T33" fmla="*/ 137 h 548"/>
                <a:gd name="T34" fmla="*/ 375 w 434"/>
                <a:gd name="T35" fmla="*/ 154 h 548"/>
                <a:gd name="T36" fmla="*/ 368 w 434"/>
                <a:gd name="T37" fmla="*/ 134 h 548"/>
                <a:gd name="T38" fmla="*/ 351 w 434"/>
                <a:gd name="T39" fmla="*/ 111 h 548"/>
                <a:gd name="T40" fmla="*/ 339 w 434"/>
                <a:gd name="T41" fmla="*/ 100 h 548"/>
                <a:gd name="T42" fmla="*/ 328 w 434"/>
                <a:gd name="T43" fmla="*/ 91 h 548"/>
                <a:gd name="T44" fmla="*/ 314 w 434"/>
                <a:gd name="T45" fmla="*/ 84 h 548"/>
                <a:gd name="T46" fmla="*/ 300 w 434"/>
                <a:gd name="T47" fmla="*/ 82 h 548"/>
                <a:gd name="T48" fmla="*/ 266 w 434"/>
                <a:gd name="T49" fmla="*/ 86 h 548"/>
                <a:gd name="T50" fmla="*/ 251 w 434"/>
                <a:gd name="T51" fmla="*/ 89 h 548"/>
                <a:gd name="T52" fmla="*/ 238 w 434"/>
                <a:gd name="T53" fmla="*/ 95 h 548"/>
                <a:gd name="T54" fmla="*/ 225 w 434"/>
                <a:gd name="T55" fmla="*/ 105 h 548"/>
                <a:gd name="T56" fmla="*/ 213 w 434"/>
                <a:gd name="T57" fmla="*/ 116 h 548"/>
                <a:gd name="T58" fmla="*/ 203 w 434"/>
                <a:gd name="T59" fmla="*/ 131 h 548"/>
                <a:gd name="T60" fmla="*/ 192 w 434"/>
                <a:gd name="T61" fmla="*/ 151 h 548"/>
                <a:gd name="T62" fmla="*/ 260 w 434"/>
                <a:gd name="T63" fmla="*/ 521 h 548"/>
                <a:gd name="T64" fmla="*/ 0 w 434"/>
                <a:gd name="T65" fmla="*/ 54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548">
                  <a:moveTo>
                    <a:pt x="0" y="521"/>
                  </a:moveTo>
                  <a:lnTo>
                    <a:pt x="68" y="488"/>
                  </a:lnTo>
                  <a:lnTo>
                    <a:pt x="68" y="67"/>
                  </a:lnTo>
                  <a:lnTo>
                    <a:pt x="3" y="46"/>
                  </a:lnTo>
                  <a:lnTo>
                    <a:pt x="3" y="21"/>
                  </a:lnTo>
                  <a:lnTo>
                    <a:pt x="168" y="0"/>
                  </a:lnTo>
                  <a:lnTo>
                    <a:pt x="187" y="78"/>
                  </a:lnTo>
                  <a:lnTo>
                    <a:pt x="200" y="62"/>
                  </a:lnTo>
                  <a:lnTo>
                    <a:pt x="214" y="46"/>
                  </a:lnTo>
                  <a:lnTo>
                    <a:pt x="222" y="40"/>
                  </a:lnTo>
                  <a:lnTo>
                    <a:pt x="229" y="34"/>
                  </a:lnTo>
                  <a:lnTo>
                    <a:pt x="238" y="27"/>
                  </a:lnTo>
                  <a:lnTo>
                    <a:pt x="246" y="22"/>
                  </a:lnTo>
                  <a:lnTo>
                    <a:pt x="255" y="17"/>
                  </a:lnTo>
                  <a:lnTo>
                    <a:pt x="263" y="12"/>
                  </a:lnTo>
                  <a:lnTo>
                    <a:pt x="273" y="8"/>
                  </a:lnTo>
                  <a:lnTo>
                    <a:pt x="282" y="5"/>
                  </a:lnTo>
                  <a:lnTo>
                    <a:pt x="292" y="3"/>
                  </a:lnTo>
                  <a:lnTo>
                    <a:pt x="302" y="1"/>
                  </a:lnTo>
                  <a:lnTo>
                    <a:pt x="313" y="0"/>
                  </a:lnTo>
                  <a:lnTo>
                    <a:pt x="323" y="0"/>
                  </a:lnTo>
                  <a:lnTo>
                    <a:pt x="340" y="1"/>
                  </a:lnTo>
                  <a:lnTo>
                    <a:pt x="357" y="4"/>
                  </a:lnTo>
                  <a:lnTo>
                    <a:pt x="374" y="8"/>
                  </a:lnTo>
                  <a:lnTo>
                    <a:pt x="390" y="14"/>
                  </a:lnTo>
                  <a:lnTo>
                    <a:pt x="404" y="22"/>
                  </a:lnTo>
                  <a:lnTo>
                    <a:pt x="417" y="29"/>
                  </a:lnTo>
                  <a:lnTo>
                    <a:pt x="422" y="34"/>
                  </a:lnTo>
                  <a:lnTo>
                    <a:pt x="426" y="39"/>
                  </a:lnTo>
                  <a:lnTo>
                    <a:pt x="430" y="43"/>
                  </a:lnTo>
                  <a:lnTo>
                    <a:pt x="434" y="47"/>
                  </a:lnTo>
                  <a:lnTo>
                    <a:pt x="430" y="64"/>
                  </a:lnTo>
                  <a:lnTo>
                    <a:pt x="425" y="100"/>
                  </a:lnTo>
                  <a:lnTo>
                    <a:pt x="419" y="137"/>
                  </a:lnTo>
                  <a:lnTo>
                    <a:pt x="416" y="154"/>
                  </a:lnTo>
                  <a:lnTo>
                    <a:pt x="375" y="154"/>
                  </a:lnTo>
                  <a:lnTo>
                    <a:pt x="373" y="146"/>
                  </a:lnTo>
                  <a:lnTo>
                    <a:pt x="368" y="134"/>
                  </a:lnTo>
                  <a:lnTo>
                    <a:pt x="361" y="123"/>
                  </a:lnTo>
                  <a:lnTo>
                    <a:pt x="351" y="111"/>
                  </a:lnTo>
                  <a:lnTo>
                    <a:pt x="346" y="106"/>
                  </a:lnTo>
                  <a:lnTo>
                    <a:pt x="339" y="100"/>
                  </a:lnTo>
                  <a:lnTo>
                    <a:pt x="334" y="95"/>
                  </a:lnTo>
                  <a:lnTo>
                    <a:pt x="328" y="91"/>
                  </a:lnTo>
                  <a:lnTo>
                    <a:pt x="320" y="88"/>
                  </a:lnTo>
                  <a:lnTo>
                    <a:pt x="314" y="84"/>
                  </a:lnTo>
                  <a:lnTo>
                    <a:pt x="306" y="83"/>
                  </a:lnTo>
                  <a:lnTo>
                    <a:pt x="300" y="82"/>
                  </a:lnTo>
                  <a:lnTo>
                    <a:pt x="282" y="83"/>
                  </a:lnTo>
                  <a:lnTo>
                    <a:pt x="266" y="86"/>
                  </a:lnTo>
                  <a:lnTo>
                    <a:pt x="259" y="87"/>
                  </a:lnTo>
                  <a:lnTo>
                    <a:pt x="251" y="89"/>
                  </a:lnTo>
                  <a:lnTo>
                    <a:pt x="244" y="92"/>
                  </a:lnTo>
                  <a:lnTo>
                    <a:pt x="238" y="95"/>
                  </a:lnTo>
                  <a:lnTo>
                    <a:pt x="231" y="99"/>
                  </a:lnTo>
                  <a:lnTo>
                    <a:pt x="225" y="105"/>
                  </a:lnTo>
                  <a:lnTo>
                    <a:pt x="218" y="110"/>
                  </a:lnTo>
                  <a:lnTo>
                    <a:pt x="213" y="116"/>
                  </a:lnTo>
                  <a:lnTo>
                    <a:pt x="208" y="124"/>
                  </a:lnTo>
                  <a:lnTo>
                    <a:pt x="203" y="131"/>
                  </a:lnTo>
                  <a:lnTo>
                    <a:pt x="197" y="141"/>
                  </a:lnTo>
                  <a:lnTo>
                    <a:pt x="192" y="151"/>
                  </a:lnTo>
                  <a:lnTo>
                    <a:pt x="192" y="488"/>
                  </a:lnTo>
                  <a:lnTo>
                    <a:pt x="260" y="521"/>
                  </a:lnTo>
                  <a:lnTo>
                    <a:pt x="260" y="548"/>
                  </a:lnTo>
                  <a:lnTo>
                    <a:pt x="0" y="548"/>
                  </a:lnTo>
                  <a:lnTo>
                    <a:pt x="0" y="52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 name="Freeform 13"/>
            <p:cNvSpPr>
              <a:spLocks noEditPoints="1"/>
            </p:cNvSpPr>
            <p:nvPr/>
          </p:nvSpPr>
          <p:spPr bwMode="auto">
            <a:xfrm>
              <a:off x="6783388" y="1666875"/>
              <a:ext cx="114300" cy="160337"/>
            </a:xfrm>
            <a:custGeom>
              <a:avLst/>
              <a:gdLst>
                <a:gd name="T0" fmla="*/ 228 w 570"/>
                <a:gd name="T1" fmla="*/ 814 h 815"/>
                <a:gd name="T2" fmla="*/ 191 w 570"/>
                <a:gd name="T3" fmla="*/ 808 h 815"/>
                <a:gd name="T4" fmla="*/ 156 w 570"/>
                <a:gd name="T5" fmla="*/ 797 h 815"/>
                <a:gd name="T6" fmla="*/ 123 w 570"/>
                <a:gd name="T7" fmla="*/ 781 h 815"/>
                <a:gd name="T8" fmla="*/ 93 w 570"/>
                <a:gd name="T9" fmla="*/ 761 h 815"/>
                <a:gd name="T10" fmla="*/ 67 w 570"/>
                <a:gd name="T11" fmla="*/ 737 h 815"/>
                <a:gd name="T12" fmla="*/ 44 w 570"/>
                <a:gd name="T13" fmla="*/ 706 h 815"/>
                <a:gd name="T14" fmla="*/ 25 w 570"/>
                <a:gd name="T15" fmla="*/ 672 h 815"/>
                <a:gd name="T16" fmla="*/ 12 w 570"/>
                <a:gd name="T17" fmla="*/ 633 h 815"/>
                <a:gd name="T18" fmla="*/ 3 w 570"/>
                <a:gd name="T19" fmla="*/ 591 h 815"/>
                <a:gd name="T20" fmla="*/ 0 w 570"/>
                <a:gd name="T21" fmla="*/ 543 h 815"/>
                <a:gd name="T22" fmla="*/ 7 w 570"/>
                <a:gd name="T23" fmla="*/ 461 h 815"/>
                <a:gd name="T24" fmla="*/ 30 w 570"/>
                <a:gd name="T25" fmla="*/ 387 h 815"/>
                <a:gd name="T26" fmla="*/ 47 w 570"/>
                <a:gd name="T27" fmla="*/ 354 h 815"/>
                <a:gd name="T28" fmla="*/ 68 w 570"/>
                <a:gd name="T29" fmla="*/ 325 h 815"/>
                <a:gd name="T30" fmla="*/ 92 w 570"/>
                <a:gd name="T31" fmla="*/ 299 h 815"/>
                <a:gd name="T32" fmla="*/ 121 w 570"/>
                <a:gd name="T33" fmla="*/ 279 h 815"/>
                <a:gd name="T34" fmla="*/ 153 w 570"/>
                <a:gd name="T35" fmla="*/ 265 h 815"/>
                <a:gd name="T36" fmla="*/ 190 w 570"/>
                <a:gd name="T37" fmla="*/ 257 h 815"/>
                <a:gd name="T38" fmla="*/ 226 w 570"/>
                <a:gd name="T39" fmla="*/ 256 h 815"/>
                <a:gd name="T40" fmla="*/ 256 w 570"/>
                <a:gd name="T41" fmla="*/ 260 h 815"/>
                <a:gd name="T42" fmla="*/ 320 w 570"/>
                <a:gd name="T43" fmla="*/ 281 h 815"/>
                <a:gd name="T44" fmla="*/ 378 w 570"/>
                <a:gd name="T45" fmla="*/ 310 h 815"/>
                <a:gd name="T46" fmla="*/ 314 w 570"/>
                <a:gd name="T47" fmla="*/ 21 h 815"/>
                <a:gd name="T48" fmla="*/ 513 w 570"/>
                <a:gd name="T49" fmla="*/ 758 h 815"/>
                <a:gd name="T50" fmla="*/ 570 w 570"/>
                <a:gd name="T51" fmla="*/ 771 h 815"/>
                <a:gd name="T52" fmla="*/ 401 w 570"/>
                <a:gd name="T53" fmla="*/ 753 h 815"/>
                <a:gd name="T54" fmla="*/ 353 w 570"/>
                <a:gd name="T55" fmla="*/ 789 h 815"/>
                <a:gd name="T56" fmla="*/ 295 w 570"/>
                <a:gd name="T57" fmla="*/ 810 h 815"/>
                <a:gd name="T58" fmla="*/ 264 w 570"/>
                <a:gd name="T59" fmla="*/ 814 h 815"/>
                <a:gd name="T60" fmla="*/ 142 w 570"/>
                <a:gd name="T61" fmla="*/ 563 h 815"/>
                <a:gd name="T62" fmla="*/ 154 w 570"/>
                <a:gd name="T63" fmla="*/ 647 h 815"/>
                <a:gd name="T64" fmla="*/ 176 w 570"/>
                <a:gd name="T65" fmla="*/ 701 h 815"/>
                <a:gd name="T66" fmla="*/ 204 w 570"/>
                <a:gd name="T67" fmla="*/ 732 h 815"/>
                <a:gd name="T68" fmla="*/ 236 w 570"/>
                <a:gd name="T69" fmla="*/ 747 h 815"/>
                <a:gd name="T70" fmla="*/ 266 w 570"/>
                <a:gd name="T71" fmla="*/ 750 h 815"/>
                <a:gd name="T72" fmla="*/ 295 w 570"/>
                <a:gd name="T73" fmla="*/ 745 h 815"/>
                <a:gd name="T74" fmla="*/ 341 w 570"/>
                <a:gd name="T75" fmla="*/ 726 h 815"/>
                <a:gd name="T76" fmla="*/ 375 w 570"/>
                <a:gd name="T77" fmla="*/ 703 h 815"/>
                <a:gd name="T78" fmla="*/ 351 w 570"/>
                <a:gd name="T79" fmla="*/ 347 h 815"/>
                <a:gd name="T80" fmla="*/ 264 w 570"/>
                <a:gd name="T81" fmla="*/ 337 h 815"/>
                <a:gd name="T82" fmla="*/ 233 w 570"/>
                <a:gd name="T83" fmla="*/ 340 h 815"/>
                <a:gd name="T84" fmla="*/ 202 w 570"/>
                <a:gd name="T85" fmla="*/ 352 h 815"/>
                <a:gd name="T86" fmla="*/ 174 w 570"/>
                <a:gd name="T87" fmla="*/ 378 h 815"/>
                <a:gd name="T88" fmla="*/ 153 w 570"/>
                <a:gd name="T89" fmla="*/ 424 h 815"/>
                <a:gd name="T90" fmla="*/ 142 w 570"/>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0" h="815">
                  <a:moveTo>
                    <a:pt x="253" y="815"/>
                  </a:moveTo>
                  <a:lnTo>
                    <a:pt x="240" y="814"/>
                  </a:lnTo>
                  <a:lnTo>
                    <a:pt x="228" y="814"/>
                  </a:lnTo>
                  <a:lnTo>
                    <a:pt x="215" y="812"/>
                  </a:lnTo>
                  <a:lnTo>
                    <a:pt x="203" y="811"/>
                  </a:lnTo>
                  <a:lnTo>
                    <a:pt x="191" y="808"/>
                  </a:lnTo>
                  <a:lnTo>
                    <a:pt x="179" y="805"/>
                  </a:lnTo>
                  <a:lnTo>
                    <a:pt x="167" y="802"/>
                  </a:lnTo>
                  <a:lnTo>
                    <a:pt x="156" y="797"/>
                  </a:lnTo>
                  <a:lnTo>
                    <a:pt x="144" y="793"/>
                  </a:lnTo>
                  <a:lnTo>
                    <a:pt x="133" y="788"/>
                  </a:lnTo>
                  <a:lnTo>
                    <a:pt x="123" y="781"/>
                  </a:lnTo>
                  <a:lnTo>
                    <a:pt x="112" y="775"/>
                  </a:lnTo>
                  <a:lnTo>
                    <a:pt x="103" y="769"/>
                  </a:lnTo>
                  <a:lnTo>
                    <a:pt x="93" y="761"/>
                  </a:lnTo>
                  <a:lnTo>
                    <a:pt x="84" y="754"/>
                  </a:lnTo>
                  <a:lnTo>
                    <a:pt x="75" y="745"/>
                  </a:lnTo>
                  <a:lnTo>
                    <a:pt x="67" y="737"/>
                  </a:lnTo>
                  <a:lnTo>
                    <a:pt x="58" y="727"/>
                  </a:lnTo>
                  <a:lnTo>
                    <a:pt x="51" y="717"/>
                  </a:lnTo>
                  <a:lnTo>
                    <a:pt x="44" y="706"/>
                  </a:lnTo>
                  <a:lnTo>
                    <a:pt x="37" y="696"/>
                  </a:lnTo>
                  <a:lnTo>
                    <a:pt x="31" y="684"/>
                  </a:lnTo>
                  <a:lnTo>
                    <a:pt x="25" y="672"/>
                  </a:lnTo>
                  <a:lnTo>
                    <a:pt x="20" y="660"/>
                  </a:lnTo>
                  <a:lnTo>
                    <a:pt x="16" y="647"/>
                  </a:lnTo>
                  <a:lnTo>
                    <a:pt x="12" y="633"/>
                  </a:lnTo>
                  <a:lnTo>
                    <a:pt x="8" y="619"/>
                  </a:lnTo>
                  <a:lnTo>
                    <a:pt x="5" y="606"/>
                  </a:lnTo>
                  <a:lnTo>
                    <a:pt x="3" y="591"/>
                  </a:lnTo>
                  <a:lnTo>
                    <a:pt x="1" y="575"/>
                  </a:lnTo>
                  <a:lnTo>
                    <a:pt x="1" y="559"/>
                  </a:lnTo>
                  <a:lnTo>
                    <a:pt x="0" y="543"/>
                  </a:lnTo>
                  <a:lnTo>
                    <a:pt x="1" y="515"/>
                  </a:lnTo>
                  <a:lnTo>
                    <a:pt x="3" y="488"/>
                  </a:lnTo>
                  <a:lnTo>
                    <a:pt x="7" y="461"/>
                  </a:lnTo>
                  <a:lnTo>
                    <a:pt x="14" y="436"/>
                  </a:lnTo>
                  <a:lnTo>
                    <a:pt x="21" y="410"/>
                  </a:lnTo>
                  <a:lnTo>
                    <a:pt x="30" y="387"/>
                  </a:lnTo>
                  <a:lnTo>
                    <a:pt x="35" y="375"/>
                  </a:lnTo>
                  <a:lnTo>
                    <a:pt x="41" y="365"/>
                  </a:lnTo>
                  <a:lnTo>
                    <a:pt x="47" y="354"/>
                  </a:lnTo>
                  <a:lnTo>
                    <a:pt x="54" y="344"/>
                  </a:lnTo>
                  <a:lnTo>
                    <a:pt x="60" y="334"/>
                  </a:lnTo>
                  <a:lnTo>
                    <a:pt x="68" y="325"/>
                  </a:lnTo>
                  <a:lnTo>
                    <a:pt x="75" y="316"/>
                  </a:lnTo>
                  <a:lnTo>
                    <a:pt x="84" y="308"/>
                  </a:lnTo>
                  <a:lnTo>
                    <a:pt x="92" y="299"/>
                  </a:lnTo>
                  <a:lnTo>
                    <a:pt x="102" y="293"/>
                  </a:lnTo>
                  <a:lnTo>
                    <a:pt x="111" y="285"/>
                  </a:lnTo>
                  <a:lnTo>
                    <a:pt x="121" y="279"/>
                  </a:lnTo>
                  <a:lnTo>
                    <a:pt x="131" y="274"/>
                  </a:lnTo>
                  <a:lnTo>
                    <a:pt x="142" y="269"/>
                  </a:lnTo>
                  <a:lnTo>
                    <a:pt x="153" y="265"/>
                  </a:lnTo>
                  <a:lnTo>
                    <a:pt x="164" y="262"/>
                  </a:lnTo>
                  <a:lnTo>
                    <a:pt x="177" y="259"/>
                  </a:lnTo>
                  <a:lnTo>
                    <a:pt x="190" y="257"/>
                  </a:lnTo>
                  <a:lnTo>
                    <a:pt x="202" y="256"/>
                  </a:lnTo>
                  <a:lnTo>
                    <a:pt x="215" y="256"/>
                  </a:lnTo>
                  <a:lnTo>
                    <a:pt x="226" y="256"/>
                  </a:lnTo>
                  <a:lnTo>
                    <a:pt x="236" y="257"/>
                  </a:lnTo>
                  <a:lnTo>
                    <a:pt x="246" y="258"/>
                  </a:lnTo>
                  <a:lnTo>
                    <a:pt x="256" y="260"/>
                  </a:lnTo>
                  <a:lnTo>
                    <a:pt x="279" y="265"/>
                  </a:lnTo>
                  <a:lnTo>
                    <a:pt x="300" y="273"/>
                  </a:lnTo>
                  <a:lnTo>
                    <a:pt x="320" y="281"/>
                  </a:lnTo>
                  <a:lnTo>
                    <a:pt x="341" y="291"/>
                  </a:lnTo>
                  <a:lnTo>
                    <a:pt x="360" y="300"/>
                  </a:lnTo>
                  <a:lnTo>
                    <a:pt x="378" y="310"/>
                  </a:lnTo>
                  <a:lnTo>
                    <a:pt x="378" y="68"/>
                  </a:lnTo>
                  <a:lnTo>
                    <a:pt x="314" y="47"/>
                  </a:lnTo>
                  <a:lnTo>
                    <a:pt x="314" y="21"/>
                  </a:lnTo>
                  <a:lnTo>
                    <a:pt x="502" y="0"/>
                  </a:lnTo>
                  <a:lnTo>
                    <a:pt x="502" y="756"/>
                  </a:lnTo>
                  <a:lnTo>
                    <a:pt x="513" y="758"/>
                  </a:lnTo>
                  <a:lnTo>
                    <a:pt x="536" y="762"/>
                  </a:lnTo>
                  <a:lnTo>
                    <a:pt x="560" y="768"/>
                  </a:lnTo>
                  <a:lnTo>
                    <a:pt x="570" y="771"/>
                  </a:lnTo>
                  <a:lnTo>
                    <a:pt x="570" y="797"/>
                  </a:lnTo>
                  <a:lnTo>
                    <a:pt x="433" y="815"/>
                  </a:lnTo>
                  <a:lnTo>
                    <a:pt x="401" y="753"/>
                  </a:lnTo>
                  <a:lnTo>
                    <a:pt x="387" y="767"/>
                  </a:lnTo>
                  <a:lnTo>
                    <a:pt x="371" y="778"/>
                  </a:lnTo>
                  <a:lnTo>
                    <a:pt x="353" y="789"/>
                  </a:lnTo>
                  <a:lnTo>
                    <a:pt x="335" y="797"/>
                  </a:lnTo>
                  <a:lnTo>
                    <a:pt x="315" y="805"/>
                  </a:lnTo>
                  <a:lnTo>
                    <a:pt x="295" y="810"/>
                  </a:lnTo>
                  <a:lnTo>
                    <a:pt x="285" y="812"/>
                  </a:lnTo>
                  <a:lnTo>
                    <a:pt x="274" y="814"/>
                  </a:lnTo>
                  <a:lnTo>
                    <a:pt x="264" y="814"/>
                  </a:lnTo>
                  <a:lnTo>
                    <a:pt x="253" y="815"/>
                  </a:lnTo>
                  <a:close/>
                  <a:moveTo>
                    <a:pt x="141" y="528"/>
                  </a:moveTo>
                  <a:lnTo>
                    <a:pt x="142" y="563"/>
                  </a:lnTo>
                  <a:lnTo>
                    <a:pt x="144" y="595"/>
                  </a:lnTo>
                  <a:lnTo>
                    <a:pt x="148" y="622"/>
                  </a:lnTo>
                  <a:lnTo>
                    <a:pt x="154" y="647"/>
                  </a:lnTo>
                  <a:lnTo>
                    <a:pt x="160" y="667"/>
                  </a:lnTo>
                  <a:lnTo>
                    <a:pt x="167" y="685"/>
                  </a:lnTo>
                  <a:lnTo>
                    <a:pt x="176" y="701"/>
                  </a:lnTo>
                  <a:lnTo>
                    <a:pt x="185" y="714"/>
                  </a:lnTo>
                  <a:lnTo>
                    <a:pt x="195" y="723"/>
                  </a:lnTo>
                  <a:lnTo>
                    <a:pt x="204" y="732"/>
                  </a:lnTo>
                  <a:lnTo>
                    <a:pt x="215" y="738"/>
                  </a:lnTo>
                  <a:lnTo>
                    <a:pt x="226" y="743"/>
                  </a:lnTo>
                  <a:lnTo>
                    <a:pt x="236" y="747"/>
                  </a:lnTo>
                  <a:lnTo>
                    <a:pt x="246" y="749"/>
                  </a:lnTo>
                  <a:lnTo>
                    <a:pt x="256" y="750"/>
                  </a:lnTo>
                  <a:lnTo>
                    <a:pt x="266" y="750"/>
                  </a:lnTo>
                  <a:lnTo>
                    <a:pt x="275" y="750"/>
                  </a:lnTo>
                  <a:lnTo>
                    <a:pt x="285" y="748"/>
                  </a:lnTo>
                  <a:lnTo>
                    <a:pt x="295" y="745"/>
                  </a:lnTo>
                  <a:lnTo>
                    <a:pt x="304" y="742"/>
                  </a:lnTo>
                  <a:lnTo>
                    <a:pt x="323" y="735"/>
                  </a:lnTo>
                  <a:lnTo>
                    <a:pt x="341" y="726"/>
                  </a:lnTo>
                  <a:lnTo>
                    <a:pt x="356" y="718"/>
                  </a:lnTo>
                  <a:lnTo>
                    <a:pt x="368" y="709"/>
                  </a:lnTo>
                  <a:lnTo>
                    <a:pt x="375" y="703"/>
                  </a:lnTo>
                  <a:lnTo>
                    <a:pt x="378" y="699"/>
                  </a:lnTo>
                  <a:lnTo>
                    <a:pt x="378" y="353"/>
                  </a:lnTo>
                  <a:lnTo>
                    <a:pt x="351" y="347"/>
                  </a:lnTo>
                  <a:lnTo>
                    <a:pt x="322" y="343"/>
                  </a:lnTo>
                  <a:lnTo>
                    <a:pt x="291" y="339"/>
                  </a:lnTo>
                  <a:lnTo>
                    <a:pt x="264" y="337"/>
                  </a:lnTo>
                  <a:lnTo>
                    <a:pt x="253" y="338"/>
                  </a:lnTo>
                  <a:lnTo>
                    <a:pt x="244" y="338"/>
                  </a:lnTo>
                  <a:lnTo>
                    <a:pt x="233" y="340"/>
                  </a:lnTo>
                  <a:lnTo>
                    <a:pt x="222" y="343"/>
                  </a:lnTo>
                  <a:lnTo>
                    <a:pt x="212" y="347"/>
                  </a:lnTo>
                  <a:lnTo>
                    <a:pt x="202" y="352"/>
                  </a:lnTo>
                  <a:lnTo>
                    <a:pt x="193" y="358"/>
                  </a:lnTo>
                  <a:lnTo>
                    <a:pt x="183" y="367"/>
                  </a:lnTo>
                  <a:lnTo>
                    <a:pt x="174" y="378"/>
                  </a:lnTo>
                  <a:lnTo>
                    <a:pt x="166" y="390"/>
                  </a:lnTo>
                  <a:lnTo>
                    <a:pt x="159" y="406"/>
                  </a:lnTo>
                  <a:lnTo>
                    <a:pt x="153" y="424"/>
                  </a:lnTo>
                  <a:lnTo>
                    <a:pt x="148" y="445"/>
                  </a:lnTo>
                  <a:lnTo>
                    <a:pt x="144" y="470"/>
                  </a:lnTo>
                  <a:lnTo>
                    <a:pt x="142" y="497"/>
                  </a:lnTo>
                  <a:lnTo>
                    <a:pt x="141"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4"/>
            <p:cNvSpPr>
              <a:spLocks/>
            </p:cNvSpPr>
            <p:nvPr/>
          </p:nvSpPr>
          <p:spPr bwMode="auto">
            <a:xfrm>
              <a:off x="6910388" y="1716088"/>
              <a:ext cx="117475" cy="111125"/>
            </a:xfrm>
            <a:custGeom>
              <a:avLst/>
              <a:gdLst>
                <a:gd name="T0" fmla="*/ 287 w 588"/>
                <a:gd name="T1" fmla="*/ 477 h 559"/>
                <a:gd name="T2" fmla="*/ 311 w 588"/>
                <a:gd name="T3" fmla="*/ 476 h 559"/>
                <a:gd name="T4" fmla="*/ 339 w 588"/>
                <a:gd name="T5" fmla="*/ 472 h 559"/>
                <a:gd name="T6" fmla="*/ 370 w 588"/>
                <a:gd name="T7" fmla="*/ 468 h 559"/>
                <a:gd name="T8" fmla="*/ 401 w 588"/>
                <a:gd name="T9" fmla="*/ 462 h 559"/>
                <a:gd name="T10" fmla="*/ 401 w 588"/>
                <a:gd name="T11" fmla="*/ 67 h 559"/>
                <a:gd name="T12" fmla="*/ 336 w 588"/>
                <a:gd name="T13" fmla="*/ 46 h 559"/>
                <a:gd name="T14" fmla="*/ 336 w 588"/>
                <a:gd name="T15" fmla="*/ 21 h 559"/>
                <a:gd name="T16" fmla="*/ 525 w 588"/>
                <a:gd name="T17" fmla="*/ 0 h 559"/>
                <a:gd name="T18" fmla="*/ 525 w 588"/>
                <a:gd name="T19" fmla="*/ 493 h 559"/>
                <a:gd name="T20" fmla="*/ 588 w 588"/>
                <a:gd name="T21" fmla="*/ 513 h 559"/>
                <a:gd name="T22" fmla="*/ 588 w 588"/>
                <a:gd name="T23" fmla="*/ 538 h 559"/>
                <a:gd name="T24" fmla="*/ 441 w 588"/>
                <a:gd name="T25" fmla="*/ 559 h 559"/>
                <a:gd name="T26" fmla="*/ 410 w 588"/>
                <a:gd name="T27" fmla="*/ 500 h 559"/>
                <a:gd name="T28" fmla="*/ 387 w 588"/>
                <a:gd name="T29" fmla="*/ 512 h 559"/>
                <a:gd name="T30" fmla="*/ 365 w 588"/>
                <a:gd name="T31" fmla="*/ 523 h 559"/>
                <a:gd name="T32" fmla="*/ 340 w 588"/>
                <a:gd name="T33" fmla="*/ 533 h 559"/>
                <a:gd name="T34" fmla="*/ 317 w 588"/>
                <a:gd name="T35" fmla="*/ 542 h 559"/>
                <a:gd name="T36" fmla="*/ 293 w 588"/>
                <a:gd name="T37" fmla="*/ 549 h 559"/>
                <a:gd name="T38" fmla="*/ 268 w 588"/>
                <a:gd name="T39" fmla="*/ 554 h 559"/>
                <a:gd name="T40" fmla="*/ 256 w 588"/>
                <a:gd name="T41" fmla="*/ 556 h 559"/>
                <a:gd name="T42" fmla="*/ 243 w 588"/>
                <a:gd name="T43" fmla="*/ 558 h 559"/>
                <a:gd name="T44" fmla="*/ 230 w 588"/>
                <a:gd name="T45" fmla="*/ 558 h 559"/>
                <a:gd name="T46" fmla="*/ 217 w 588"/>
                <a:gd name="T47" fmla="*/ 559 h 559"/>
                <a:gd name="T48" fmla="*/ 199 w 588"/>
                <a:gd name="T49" fmla="*/ 558 h 559"/>
                <a:gd name="T50" fmla="*/ 182 w 588"/>
                <a:gd name="T51" fmla="*/ 556 h 559"/>
                <a:gd name="T52" fmla="*/ 166 w 588"/>
                <a:gd name="T53" fmla="*/ 553 h 559"/>
                <a:gd name="T54" fmla="*/ 152 w 588"/>
                <a:gd name="T55" fmla="*/ 549 h 559"/>
                <a:gd name="T56" fmla="*/ 138 w 588"/>
                <a:gd name="T57" fmla="*/ 544 h 559"/>
                <a:gd name="T58" fmla="*/ 125 w 588"/>
                <a:gd name="T59" fmla="*/ 536 h 559"/>
                <a:gd name="T60" fmla="*/ 113 w 588"/>
                <a:gd name="T61" fmla="*/ 529 h 559"/>
                <a:gd name="T62" fmla="*/ 104 w 588"/>
                <a:gd name="T63" fmla="*/ 519 h 559"/>
                <a:gd name="T64" fmla="*/ 94 w 588"/>
                <a:gd name="T65" fmla="*/ 509 h 559"/>
                <a:gd name="T66" fmla="*/ 87 w 588"/>
                <a:gd name="T67" fmla="*/ 498 h 559"/>
                <a:gd name="T68" fmla="*/ 80 w 588"/>
                <a:gd name="T69" fmla="*/ 485 h 559"/>
                <a:gd name="T70" fmla="*/ 74 w 588"/>
                <a:gd name="T71" fmla="*/ 471 h 559"/>
                <a:gd name="T72" fmla="*/ 70 w 588"/>
                <a:gd name="T73" fmla="*/ 458 h 559"/>
                <a:gd name="T74" fmla="*/ 67 w 588"/>
                <a:gd name="T75" fmla="*/ 442 h 559"/>
                <a:gd name="T76" fmla="*/ 65 w 588"/>
                <a:gd name="T77" fmla="*/ 426 h 559"/>
                <a:gd name="T78" fmla="*/ 65 w 588"/>
                <a:gd name="T79" fmla="*/ 409 h 559"/>
                <a:gd name="T80" fmla="*/ 65 w 588"/>
                <a:gd name="T81" fmla="*/ 67 h 559"/>
                <a:gd name="T82" fmla="*/ 0 w 588"/>
                <a:gd name="T83" fmla="*/ 46 h 559"/>
                <a:gd name="T84" fmla="*/ 0 w 588"/>
                <a:gd name="T85" fmla="*/ 21 h 559"/>
                <a:gd name="T86" fmla="*/ 188 w 588"/>
                <a:gd name="T87" fmla="*/ 0 h 559"/>
                <a:gd name="T88" fmla="*/ 188 w 588"/>
                <a:gd name="T89" fmla="*/ 361 h 559"/>
                <a:gd name="T90" fmla="*/ 188 w 588"/>
                <a:gd name="T91" fmla="*/ 373 h 559"/>
                <a:gd name="T92" fmla="*/ 189 w 588"/>
                <a:gd name="T93" fmla="*/ 384 h 559"/>
                <a:gd name="T94" fmla="*/ 190 w 588"/>
                <a:gd name="T95" fmla="*/ 396 h 559"/>
                <a:gd name="T96" fmla="*/ 192 w 588"/>
                <a:gd name="T97" fmla="*/ 407 h 559"/>
                <a:gd name="T98" fmla="*/ 194 w 588"/>
                <a:gd name="T99" fmla="*/ 417 h 559"/>
                <a:gd name="T100" fmla="*/ 198 w 588"/>
                <a:gd name="T101" fmla="*/ 427 h 559"/>
                <a:gd name="T102" fmla="*/ 201 w 588"/>
                <a:gd name="T103" fmla="*/ 435 h 559"/>
                <a:gd name="T104" fmla="*/ 207 w 588"/>
                <a:gd name="T105" fmla="*/ 444 h 559"/>
                <a:gd name="T106" fmla="*/ 213 w 588"/>
                <a:gd name="T107" fmla="*/ 451 h 559"/>
                <a:gd name="T108" fmla="*/ 219 w 588"/>
                <a:gd name="T109" fmla="*/ 458 h 559"/>
                <a:gd name="T110" fmla="*/ 228 w 588"/>
                <a:gd name="T111" fmla="*/ 463 h 559"/>
                <a:gd name="T112" fmla="*/ 237 w 588"/>
                <a:gd name="T113" fmla="*/ 468 h 559"/>
                <a:gd name="T114" fmla="*/ 247 w 588"/>
                <a:gd name="T115" fmla="*/ 471 h 559"/>
                <a:gd name="T116" fmla="*/ 260 w 588"/>
                <a:gd name="T117" fmla="*/ 475 h 559"/>
                <a:gd name="T118" fmla="*/ 272 w 588"/>
                <a:gd name="T119" fmla="*/ 477 h 559"/>
                <a:gd name="T120" fmla="*/ 287 w 588"/>
                <a:gd name="T121" fmla="*/ 4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8" h="559">
                  <a:moveTo>
                    <a:pt x="287" y="477"/>
                  </a:moveTo>
                  <a:lnTo>
                    <a:pt x="311" y="476"/>
                  </a:lnTo>
                  <a:lnTo>
                    <a:pt x="339" y="472"/>
                  </a:lnTo>
                  <a:lnTo>
                    <a:pt x="370" y="468"/>
                  </a:lnTo>
                  <a:lnTo>
                    <a:pt x="401" y="462"/>
                  </a:lnTo>
                  <a:lnTo>
                    <a:pt x="401" y="67"/>
                  </a:lnTo>
                  <a:lnTo>
                    <a:pt x="336" y="46"/>
                  </a:lnTo>
                  <a:lnTo>
                    <a:pt x="336" y="21"/>
                  </a:lnTo>
                  <a:lnTo>
                    <a:pt x="525" y="0"/>
                  </a:lnTo>
                  <a:lnTo>
                    <a:pt x="525" y="493"/>
                  </a:lnTo>
                  <a:lnTo>
                    <a:pt x="588" y="513"/>
                  </a:lnTo>
                  <a:lnTo>
                    <a:pt x="588" y="538"/>
                  </a:lnTo>
                  <a:lnTo>
                    <a:pt x="441" y="559"/>
                  </a:lnTo>
                  <a:lnTo>
                    <a:pt x="410" y="500"/>
                  </a:lnTo>
                  <a:lnTo>
                    <a:pt x="387" y="512"/>
                  </a:lnTo>
                  <a:lnTo>
                    <a:pt x="365" y="523"/>
                  </a:lnTo>
                  <a:lnTo>
                    <a:pt x="340" y="533"/>
                  </a:lnTo>
                  <a:lnTo>
                    <a:pt x="317" y="542"/>
                  </a:lnTo>
                  <a:lnTo>
                    <a:pt x="293" y="549"/>
                  </a:lnTo>
                  <a:lnTo>
                    <a:pt x="268" y="554"/>
                  </a:lnTo>
                  <a:lnTo>
                    <a:pt x="256" y="556"/>
                  </a:lnTo>
                  <a:lnTo>
                    <a:pt x="243" y="558"/>
                  </a:lnTo>
                  <a:lnTo>
                    <a:pt x="230" y="558"/>
                  </a:lnTo>
                  <a:lnTo>
                    <a:pt x="217" y="559"/>
                  </a:lnTo>
                  <a:lnTo>
                    <a:pt x="199" y="558"/>
                  </a:lnTo>
                  <a:lnTo>
                    <a:pt x="182" y="556"/>
                  </a:lnTo>
                  <a:lnTo>
                    <a:pt x="166" y="553"/>
                  </a:lnTo>
                  <a:lnTo>
                    <a:pt x="152" y="549"/>
                  </a:lnTo>
                  <a:lnTo>
                    <a:pt x="138" y="544"/>
                  </a:lnTo>
                  <a:lnTo>
                    <a:pt x="125" y="536"/>
                  </a:lnTo>
                  <a:lnTo>
                    <a:pt x="113" y="529"/>
                  </a:lnTo>
                  <a:lnTo>
                    <a:pt x="104" y="519"/>
                  </a:lnTo>
                  <a:lnTo>
                    <a:pt x="94" y="509"/>
                  </a:lnTo>
                  <a:lnTo>
                    <a:pt x="87" y="498"/>
                  </a:lnTo>
                  <a:lnTo>
                    <a:pt x="80" y="485"/>
                  </a:lnTo>
                  <a:lnTo>
                    <a:pt x="74" y="471"/>
                  </a:lnTo>
                  <a:lnTo>
                    <a:pt x="70" y="458"/>
                  </a:lnTo>
                  <a:lnTo>
                    <a:pt x="67" y="442"/>
                  </a:lnTo>
                  <a:lnTo>
                    <a:pt x="65" y="426"/>
                  </a:lnTo>
                  <a:lnTo>
                    <a:pt x="65" y="409"/>
                  </a:lnTo>
                  <a:lnTo>
                    <a:pt x="65" y="67"/>
                  </a:lnTo>
                  <a:lnTo>
                    <a:pt x="0" y="46"/>
                  </a:lnTo>
                  <a:lnTo>
                    <a:pt x="0" y="21"/>
                  </a:lnTo>
                  <a:lnTo>
                    <a:pt x="188" y="0"/>
                  </a:lnTo>
                  <a:lnTo>
                    <a:pt x="188" y="361"/>
                  </a:lnTo>
                  <a:lnTo>
                    <a:pt x="188" y="373"/>
                  </a:lnTo>
                  <a:lnTo>
                    <a:pt x="189" y="384"/>
                  </a:lnTo>
                  <a:lnTo>
                    <a:pt x="190" y="396"/>
                  </a:lnTo>
                  <a:lnTo>
                    <a:pt x="192" y="407"/>
                  </a:lnTo>
                  <a:lnTo>
                    <a:pt x="194" y="417"/>
                  </a:lnTo>
                  <a:lnTo>
                    <a:pt x="198" y="427"/>
                  </a:lnTo>
                  <a:lnTo>
                    <a:pt x="201" y="435"/>
                  </a:lnTo>
                  <a:lnTo>
                    <a:pt x="207" y="444"/>
                  </a:lnTo>
                  <a:lnTo>
                    <a:pt x="213" y="451"/>
                  </a:lnTo>
                  <a:lnTo>
                    <a:pt x="219" y="458"/>
                  </a:lnTo>
                  <a:lnTo>
                    <a:pt x="228" y="463"/>
                  </a:lnTo>
                  <a:lnTo>
                    <a:pt x="237" y="468"/>
                  </a:lnTo>
                  <a:lnTo>
                    <a:pt x="247" y="471"/>
                  </a:lnTo>
                  <a:lnTo>
                    <a:pt x="260" y="475"/>
                  </a:lnTo>
                  <a:lnTo>
                    <a:pt x="272" y="477"/>
                  </a:lnTo>
                  <a:lnTo>
                    <a:pt x="287"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5"/>
            <p:cNvSpPr>
              <a:spLocks/>
            </p:cNvSpPr>
            <p:nvPr/>
          </p:nvSpPr>
          <p:spPr bwMode="auto">
            <a:xfrm>
              <a:off x="7046913" y="1666875"/>
              <a:ext cx="50800" cy="158750"/>
            </a:xfrm>
            <a:custGeom>
              <a:avLst/>
              <a:gdLst>
                <a:gd name="T0" fmla="*/ 68 w 261"/>
                <a:gd name="T1" fmla="*/ 68 h 804"/>
                <a:gd name="T2" fmla="*/ 3 w 261"/>
                <a:gd name="T3" fmla="*/ 47 h 804"/>
                <a:gd name="T4" fmla="*/ 3 w 261"/>
                <a:gd name="T5" fmla="*/ 21 h 804"/>
                <a:gd name="T6" fmla="*/ 192 w 261"/>
                <a:gd name="T7" fmla="*/ 0 h 804"/>
                <a:gd name="T8" fmla="*/ 192 w 261"/>
                <a:gd name="T9" fmla="*/ 744 h 804"/>
                <a:gd name="T10" fmla="*/ 261 w 261"/>
                <a:gd name="T11" fmla="*/ 777 h 804"/>
                <a:gd name="T12" fmla="*/ 261 w 261"/>
                <a:gd name="T13" fmla="*/ 804 h 804"/>
                <a:gd name="T14" fmla="*/ 0 w 261"/>
                <a:gd name="T15" fmla="*/ 804 h 804"/>
                <a:gd name="T16" fmla="*/ 0 w 261"/>
                <a:gd name="T17" fmla="*/ 777 h 804"/>
                <a:gd name="T18" fmla="*/ 68 w 261"/>
                <a:gd name="T19" fmla="*/ 744 h 804"/>
                <a:gd name="T20" fmla="*/ 68 w 261"/>
                <a:gd name="T21"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804">
                  <a:moveTo>
                    <a:pt x="68" y="68"/>
                  </a:moveTo>
                  <a:lnTo>
                    <a:pt x="3" y="47"/>
                  </a:lnTo>
                  <a:lnTo>
                    <a:pt x="3" y="21"/>
                  </a:lnTo>
                  <a:lnTo>
                    <a:pt x="192" y="0"/>
                  </a:lnTo>
                  <a:lnTo>
                    <a:pt x="192" y="744"/>
                  </a:lnTo>
                  <a:lnTo>
                    <a:pt x="261" y="777"/>
                  </a:lnTo>
                  <a:lnTo>
                    <a:pt x="261" y="804"/>
                  </a:lnTo>
                  <a:lnTo>
                    <a:pt x="0" y="804"/>
                  </a:lnTo>
                  <a:lnTo>
                    <a:pt x="0" y="777"/>
                  </a:lnTo>
                  <a:lnTo>
                    <a:pt x="68" y="744"/>
                  </a:lnTo>
                  <a:lnTo>
                    <a:pt x="68"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6"/>
            <p:cNvSpPr>
              <a:spLocks noEditPoints="1"/>
            </p:cNvSpPr>
            <p:nvPr/>
          </p:nvSpPr>
          <p:spPr bwMode="auto">
            <a:xfrm>
              <a:off x="7177088" y="1673225"/>
              <a:ext cx="150813" cy="152400"/>
            </a:xfrm>
            <a:custGeom>
              <a:avLst/>
              <a:gdLst>
                <a:gd name="T0" fmla="*/ 410 w 760"/>
                <a:gd name="T1" fmla="*/ 18 h 769"/>
                <a:gd name="T2" fmla="*/ 683 w 760"/>
                <a:gd name="T3" fmla="*/ 712 h 769"/>
                <a:gd name="T4" fmla="*/ 703 w 760"/>
                <a:gd name="T5" fmla="*/ 719 h 769"/>
                <a:gd name="T6" fmla="*/ 728 w 760"/>
                <a:gd name="T7" fmla="*/ 728 h 769"/>
                <a:gd name="T8" fmla="*/ 751 w 760"/>
                <a:gd name="T9" fmla="*/ 737 h 769"/>
                <a:gd name="T10" fmla="*/ 760 w 760"/>
                <a:gd name="T11" fmla="*/ 741 h 769"/>
                <a:gd name="T12" fmla="*/ 760 w 760"/>
                <a:gd name="T13" fmla="*/ 769 h 769"/>
                <a:gd name="T14" fmla="*/ 461 w 760"/>
                <a:gd name="T15" fmla="*/ 769 h 769"/>
                <a:gd name="T16" fmla="*/ 461 w 760"/>
                <a:gd name="T17" fmla="*/ 742 h 769"/>
                <a:gd name="T18" fmla="*/ 471 w 760"/>
                <a:gd name="T19" fmla="*/ 737 h 769"/>
                <a:gd name="T20" fmla="*/ 494 w 760"/>
                <a:gd name="T21" fmla="*/ 726 h 769"/>
                <a:gd name="T22" fmla="*/ 517 w 760"/>
                <a:gd name="T23" fmla="*/ 716 h 769"/>
                <a:gd name="T24" fmla="*/ 529 w 760"/>
                <a:gd name="T25" fmla="*/ 709 h 769"/>
                <a:gd name="T26" fmla="*/ 452 w 760"/>
                <a:gd name="T27" fmla="*/ 509 h 769"/>
                <a:gd name="T28" fmla="*/ 226 w 760"/>
                <a:gd name="T29" fmla="*/ 509 h 769"/>
                <a:gd name="T30" fmla="*/ 149 w 760"/>
                <a:gd name="T31" fmla="*/ 714 h 769"/>
                <a:gd name="T32" fmla="*/ 162 w 760"/>
                <a:gd name="T33" fmla="*/ 719 h 769"/>
                <a:gd name="T34" fmla="*/ 187 w 760"/>
                <a:gd name="T35" fmla="*/ 728 h 769"/>
                <a:gd name="T36" fmla="*/ 209 w 760"/>
                <a:gd name="T37" fmla="*/ 737 h 769"/>
                <a:gd name="T38" fmla="*/ 218 w 760"/>
                <a:gd name="T39" fmla="*/ 741 h 769"/>
                <a:gd name="T40" fmla="*/ 218 w 760"/>
                <a:gd name="T41" fmla="*/ 769 h 769"/>
                <a:gd name="T42" fmla="*/ 0 w 760"/>
                <a:gd name="T43" fmla="*/ 769 h 769"/>
                <a:gd name="T44" fmla="*/ 0 w 760"/>
                <a:gd name="T45" fmla="*/ 742 h 769"/>
                <a:gd name="T46" fmla="*/ 10 w 760"/>
                <a:gd name="T47" fmla="*/ 738 h 769"/>
                <a:gd name="T48" fmla="*/ 32 w 760"/>
                <a:gd name="T49" fmla="*/ 730 h 769"/>
                <a:gd name="T50" fmla="*/ 57 w 760"/>
                <a:gd name="T51" fmla="*/ 719 h 769"/>
                <a:gd name="T52" fmla="*/ 78 w 760"/>
                <a:gd name="T53" fmla="*/ 712 h 769"/>
                <a:gd name="T54" fmla="*/ 349 w 760"/>
                <a:gd name="T55" fmla="*/ 0 h 769"/>
                <a:gd name="T56" fmla="*/ 410 w 760"/>
                <a:gd name="T57" fmla="*/ 18 h 769"/>
                <a:gd name="T58" fmla="*/ 246 w 760"/>
                <a:gd name="T59" fmla="*/ 454 h 769"/>
                <a:gd name="T60" fmla="*/ 429 w 760"/>
                <a:gd name="T61" fmla="*/ 454 h 769"/>
                <a:gd name="T62" fmla="*/ 336 w 760"/>
                <a:gd name="T63" fmla="*/ 216 h 769"/>
                <a:gd name="T64" fmla="*/ 246 w 760"/>
                <a:gd name="T65" fmla="*/ 454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769">
                  <a:moveTo>
                    <a:pt x="410" y="18"/>
                  </a:moveTo>
                  <a:lnTo>
                    <a:pt x="683" y="712"/>
                  </a:lnTo>
                  <a:lnTo>
                    <a:pt x="703" y="719"/>
                  </a:lnTo>
                  <a:lnTo>
                    <a:pt x="728" y="728"/>
                  </a:lnTo>
                  <a:lnTo>
                    <a:pt x="751" y="737"/>
                  </a:lnTo>
                  <a:lnTo>
                    <a:pt x="760" y="741"/>
                  </a:lnTo>
                  <a:lnTo>
                    <a:pt x="760" y="769"/>
                  </a:lnTo>
                  <a:lnTo>
                    <a:pt x="461" y="769"/>
                  </a:lnTo>
                  <a:lnTo>
                    <a:pt x="461" y="742"/>
                  </a:lnTo>
                  <a:lnTo>
                    <a:pt x="471" y="737"/>
                  </a:lnTo>
                  <a:lnTo>
                    <a:pt x="494" y="726"/>
                  </a:lnTo>
                  <a:lnTo>
                    <a:pt x="517" y="716"/>
                  </a:lnTo>
                  <a:lnTo>
                    <a:pt x="529" y="709"/>
                  </a:lnTo>
                  <a:lnTo>
                    <a:pt x="452" y="509"/>
                  </a:lnTo>
                  <a:lnTo>
                    <a:pt x="226" y="509"/>
                  </a:lnTo>
                  <a:lnTo>
                    <a:pt x="149" y="714"/>
                  </a:lnTo>
                  <a:lnTo>
                    <a:pt x="162" y="719"/>
                  </a:lnTo>
                  <a:lnTo>
                    <a:pt x="187" y="728"/>
                  </a:lnTo>
                  <a:lnTo>
                    <a:pt x="209" y="737"/>
                  </a:lnTo>
                  <a:lnTo>
                    <a:pt x="218" y="741"/>
                  </a:lnTo>
                  <a:lnTo>
                    <a:pt x="218" y="769"/>
                  </a:lnTo>
                  <a:lnTo>
                    <a:pt x="0" y="769"/>
                  </a:lnTo>
                  <a:lnTo>
                    <a:pt x="0" y="742"/>
                  </a:lnTo>
                  <a:lnTo>
                    <a:pt x="10" y="738"/>
                  </a:lnTo>
                  <a:lnTo>
                    <a:pt x="32" y="730"/>
                  </a:lnTo>
                  <a:lnTo>
                    <a:pt x="57" y="719"/>
                  </a:lnTo>
                  <a:lnTo>
                    <a:pt x="78" y="712"/>
                  </a:lnTo>
                  <a:lnTo>
                    <a:pt x="349" y="0"/>
                  </a:lnTo>
                  <a:lnTo>
                    <a:pt x="410" y="18"/>
                  </a:lnTo>
                  <a:close/>
                  <a:moveTo>
                    <a:pt x="246" y="454"/>
                  </a:moveTo>
                  <a:lnTo>
                    <a:pt x="429" y="454"/>
                  </a:lnTo>
                  <a:lnTo>
                    <a:pt x="336" y="216"/>
                  </a:lnTo>
                  <a:lnTo>
                    <a:pt x="246" y="45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17"/>
            <p:cNvSpPr>
              <a:spLocks/>
            </p:cNvSpPr>
            <p:nvPr/>
          </p:nvSpPr>
          <p:spPr bwMode="auto">
            <a:xfrm>
              <a:off x="7340600" y="1716088"/>
              <a:ext cx="182563" cy="109537"/>
            </a:xfrm>
            <a:custGeom>
              <a:avLst/>
              <a:gdLst>
                <a:gd name="T0" fmla="*/ 726 w 918"/>
                <a:gd name="T1" fmla="*/ 185 h 548"/>
                <a:gd name="T2" fmla="*/ 725 w 918"/>
                <a:gd name="T3" fmla="*/ 162 h 548"/>
                <a:gd name="T4" fmla="*/ 721 w 918"/>
                <a:gd name="T5" fmla="*/ 142 h 548"/>
                <a:gd name="T6" fmla="*/ 713 w 918"/>
                <a:gd name="T7" fmla="*/ 123 h 548"/>
                <a:gd name="T8" fmla="*/ 701 w 918"/>
                <a:gd name="T9" fmla="*/ 108 h 548"/>
                <a:gd name="T10" fmla="*/ 687 w 918"/>
                <a:gd name="T11" fmla="*/ 95 h 548"/>
                <a:gd name="T12" fmla="*/ 668 w 918"/>
                <a:gd name="T13" fmla="*/ 87 h 548"/>
                <a:gd name="T14" fmla="*/ 642 w 918"/>
                <a:gd name="T15" fmla="*/ 82 h 548"/>
                <a:gd name="T16" fmla="*/ 604 w 918"/>
                <a:gd name="T17" fmla="*/ 83 h 548"/>
                <a:gd name="T18" fmla="*/ 545 w 918"/>
                <a:gd name="T19" fmla="*/ 91 h 548"/>
                <a:gd name="T20" fmla="*/ 517 w 918"/>
                <a:gd name="T21" fmla="*/ 113 h 548"/>
                <a:gd name="T22" fmla="*/ 521 w 918"/>
                <a:gd name="T23" fmla="*/ 146 h 548"/>
                <a:gd name="T24" fmla="*/ 522 w 918"/>
                <a:gd name="T25" fmla="*/ 488 h 548"/>
                <a:gd name="T26" fmla="*/ 577 w 918"/>
                <a:gd name="T27" fmla="*/ 548 h 548"/>
                <a:gd name="T28" fmla="*/ 342 w 918"/>
                <a:gd name="T29" fmla="*/ 521 h 548"/>
                <a:gd name="T30" fmla="*/ 398 w 918"/>
                <a:gd name="T31" fmla="*/ 197 h 548"/>
                <a:gd name="T32" fmla="*/ 397 w 918"/>
                <a:gd name="T33" fmla="*/ 174 h 548"/>
                <a:gd name="T34" fmla="*/ 394 w 918"/>
                <a:gd name="T35" fmla="*/ 151 h 548"/>
                <a:gd name="T36" fmla="*/ 389 w 918"/>
                <a:gd name="T37" fmla="*/ 132 h 548"/>
                <a:gd name="T38" fmla="*/ 379 w 918"/>
                <a:gd name="T39" fmla="*/ 115 h 548"/>
                <a:gd name="T40" fmla="*/ 367 w 918"/>
                <a:gd name="T41" fmla="*/ 101 h 548"/>
                <a:gd name="T42" fmla="*/ 350 w 918"/>
                <a:gd name="T43" fmla="*/ 91 h 548"/>
                <a:gd name="T44" fmla="*/ 327 w 918"/>
                <a:gd name="T45" fmla="*/ 84 h 548"/>
                <a:gd name="T46" fmla="*/ 300 w 918"/>
                <a:gd name="T47" fmla="*/ 82 h 548"/>
                <a:gd name="T48" fmla="*/ 250 w 918"/>
                <a:gd name="T49" fmla="*/ 86 h 548"/>
                <a:gd name="T50" fmla="*/ 192 w 918"/>
                <a:gd name="T51" fmla="*/ 96 h 548"/>
                <a:gd name="T52" fmla="*/ 247 w 918"/>
                <a:gd name="T53" fmla="*/ 521 h 548"/>
                <a:gd name="T54" fmla="*/ 0 w 918"/>
                <a:gd name="T55" fmla="*/ 548 h 548"/>
                <a:gd name="T56" fmla="*/ 67 w 918"/>
                <a:gd name="T57" fmla="*/ 488 h 548"/>
                <a:gd name="T58" fmla="*/ 3 w 918"/>
                <a:gd name="T59" fmla="*/ 46 h 548"/>
                <a:gd name="T60" fmla="*/ 157 w 918"/>
                <a:gd name="T61" fmla="*/ 0 h 548"/>
                <a:gd name="T62" fmla="*/ 203 w 918"/>
                <a:gd name="T63" fmla="*/ 45 h 548"/>
                <a:gd name="T64" fmla="*/ 249 w 918"/>
                <a:gd name="T65" fmla="*/ 24 h 548"/>
                <a:gd name="T66" fmla="*/ 295 w 918"/>
                <a:gd name="T67" fmla="*/ 9 h 548"/>
                <a:gd name="T68" fmla="*/ 344 w 918"/>
                <a:gd name="T69" fmla="*/ 1 h 548"/>
                <a:gd name="T70" fmla="*/ 391 w 918"/>
                <a:gd name="T71" fmla="*/ 1 h 548"/>
                <a:gd name="T72" fmla="*/ 422 w 918"/>
                <a:gd name="T73" fmla="*/ 5 h 548"/>
                <a:gd name="T74" fmla="*/ 441 w 918"/>
                <a:gd name="T75" fmla="*/ 10 h 548"/>
                <a:gd name="T76" fmla="*/ 457 w 918"/>
                <a:gd name="T77" fmla="*/ 19 h 548"/>
                <a:gd name="T78" fmla="*/ 471 w 918"/>
                <a:gd name="T79" fmla="*/ 28 h 548"/>
                <a:gd name="T80" fmla="*/ 485 w 918"/>
                <a:gd name="T81" fmla="*/ 40 h 548"/>
                <a:gd name="T82" fmla="*/ 496 w 918"/>
                <a:gd name="T83" fmla="*/ 54 h 548"/>
                <a:gd name="T84" fmla="*/ 524 w 918"/>
                <a:gd name="T85" fmla="*/ 49 h 548"/>
                <a:gd name="T86" fmla="*/ 571 w 918"/>
                <a:gd name="T87" fmla="*/ 27 h 548"/>
                <a:gd name="T88" fmla="*/ 621 w 918"/>
                <a:gd name="T89" fmla="*/ 10 h 548"/>
                <a:gd name="T90" fmla="*/ 658 w 918"/>
                <a:gd name="T91" fmla="*/ 2 h 548"/>
                <a:gd name="T92" fmla="*/ 685 w 918"/>
                <a:gd name="T93" fmla="*/ 0 h 548"/>
                <a:gd name="T94" fmla="*/ 715 w 918"/>
                <a:gd name="T95" fmla="*/ 0 h 548"/>
                <a:gd name="T96" fmla="*/ 749 w 918"/>
                <a:gd name="T97" fmla="*/ 5 h 548"/>
                <a:gd name="T98" fmla="*/ 777 w 918"/>
                <a:gd name="T99" fmla="*/ 14 h 548"/>
                <a:gd name="T100" fmla="*/ 801 w 918"/>
                <a:gd name="T101" fmla="*/ 29 h 548"/>
                <a:gd name="T102" fmla="*/ 820 w 918"/>
                <a:gd name="T103" fmla="*/ 49 h 548"/>
                <a:gd name="T104" fmla="*/ 835 w 918"/>
                <a:gd name="T105" fmla="*/ 75 h 548"/>
                <a:gd name="T106" fmla="*/ 845 w 918"/>
                <a:gd name="T107" fmla="*/ 107 h 548"/>
                <a:gd name="T108" fmla="*/ 850 w 918"/>
                <a:gd name="T109" fmla="*/ 144 h 548"/>
                <a:gd name="T110" fmla="*/ 851 w 918"/>
                <a:gd name="T111" fmla="*/ 488 h 548"/>
                <a:gd name="T112" fmla="*/ 918 w 918"/>
                <a:gd name="T113" fmla="*/ 548 h 548"/>
                <a:gd name="T114" fmla="*/ 672 w 918"/>
                <a:gd name="T115" fmla="*/ 521 h 548"/>
                <a:gd name="T116" fmla="*/ 727 w 918"/>
                <a:gd name="T117" fmla="*/ 19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8" h="548">
                  <a:moveTo>
                    <a:pt x="727" y="197"/>
                  </a:moveTo>
                  <a:lnTo>
                    <a:pt x="726" y="185"/>
                  </a:lnTo>
                  <a:lnTo>
                    <a:pt x="726" y="174"/>
                  </a:lnTo>
                  <a:lnTo>
                    <a:pt x="725" y="162"/>
                  </a:lnTo>
                  <a:lnTo>
                    <a:pt x="723" y="151"/>
                  </a:lnTo>
                  <a:lnTo>
                    <a:pt x="721" y="142"/>
                  </a:lnTo>
                  <a:lnTo>
                    <a:pt x="716" y="132"/>
                  </a:lnTo>
                  <a:lnTo>
                    <a:pt x="713" y="123"/>
                  </a:lnTo>
                  <a:lnTo>
                    <a:pt x="708" y="115"/>
                  </a:lnTo>
                  <a:lnTo>
                    <a:pt x="701" y="108"/>
                  </a:lnTo>
                  <a:lnTo>
                    <a:pt x="695" y="101"/>
                  </a:lnTo>
                  <a:lnTo>
                    <a:pt x="687" y="95"/>
                  </a:lnTo>
                  <a:lnTo>
                    <a:pt x="678" y="91"/>
                  </a:lnTo>
                  <a:lnTo>
                    <a:pt x="668" y="87"/>
                  </a:lnTo>
                  <a:lnTo>
                    <a:pt x="656" y="84"/>
                  </a:lnTo>
                  <a:lnTo>
                    <a:pt x="642" y="82"/>
                  </a:lnTo>
                  <a:lnTo>
                    <a:pt x="627" y="82"/>
                  </a:lnTo>
                  <a:lnTo>
                    <a:pt x="604" y="83"/>
                  </a:lnTo>
                  <a:lnTo>
                    <a:pt x="575" y="87"/>
                  </a:lnTo>
                  <a:lnTo>
                    <a:pt x="545" y="91"/>
                  </a:lnTo>
                  <a:lnTo>
                    <a:pt x="513" y="97"/>
                  </a:lnTo>
                  <a:lnTo>
                    <a:pt x="517" y="113"/>
                  </a:lnTo>
                  <a:lnTo>
                    <a:pt x="519" y="129"/>
                  </a:lnTo>
                  <a:lnTo>
                    <a:pt x="521" y="146"/>
                  </a:lnTo>
                  <a:lnTo>
                    <a:pt x="522" y="165"/>
                  </a:lnTo>
                  <a:lnTo>
                    <a:pt x="522" y="488"/>
                  </a:lnTo>
                  <a:lnTo>
                    <a:pt x="577" y="521"/>
                  </a:lnTo>
                  <a:lnTo>
                    <a:pt x="577" y="548"/>
                  </a:lnTo>
                  <a:lnTo>
                    <a:pt x="342" y="548"/>
                  </a:lnTo>
                  <a:lnTo>
                    <a:pt x="342" y="521"/>
                  </a:lnTo>
                  <a:lnTo>
                    <a:pt x="398" y="488"/>
                  </a:lnTo>
                  <a:lnTo>
                    <a:pt x="398" y="197"/>
                  </a:lnTo>
                  <a:lnTo>
                    <a:pt x="398" y="185"/>
                  </a:lnTo>
                  <a:lnTo>
                    <a:pt x="397" y="174"/>
                  </a:lnTo>
                  <a:lnTo>
                    <a:pt x="396" y="162"/>
                  </a:lnTo>
                  <a:lnTo>
                    <a:pt x="394" y="151"/>
                  </a:lnTo>
                  <a:lnTo>
                    <a:pt x="392" y="142"/>
                  </a:lnTo>
                  <a:lnTo>
                    <a:pt x="389" y="132"/>
                  </a:lnTo>
                  <a:lnTo>
                    <a:pt x="385" y="123"/>
                  </a:lnTo>
                  <a:lnTo>
                    <a:pt x="379" y="115"/>
                  </a:lnTo>
                  <a:lnTo>
                    <a:pt x="374" y="108"/>
                  </a:lnTo>
                  <a:lnTo>
                    <a:pt x="367" y="101"/>
                  </a:lnTo>
                  <a:lnTo>
                    <a:pt x="358" y="95"/>
                  </a:lnTo>
                  <a:lnTo>
                    <a:pt x="350" y="91"/>
                  </a:lnTo>
                  <a:lnTo>
                    <a:pt x="339" y="87"/>
                  </a:lnTo>
                  <a:lnTo>
                    <a:pt x="327" y="84"/>
                  </a:lnTo>
                  <a:lnTo>
                    <a:pt x="314" y="82"/>
                  </a:lnTo>
                  <a:lnTo>
                    <a:pt x="300" y="82"/>
                  </a:lnTo>
                  <a:lnTo>
                    <a:pt x="277" y="83"/>
                  </a:lnTo>
                  <a:lnTo>
                    <a:pt x="250" y="86"/>
                  </a:lnTo>
                  <a:lnTo>
                    <a:pt x="220" y="91"/>
                  </a:lnTo>
                  <a:lnTo>
                    <a:pt x="192" y="96"/>
                  </a:lnTo>
                  <a:lnTo>
                    <a:pt x="192" y="488"/>
                  </a:lnTo>
                  <a:lnTo>
                    <a:pt x="247" y="521"/>
                  </a:lnTo>
                  <a:lnTo>
                    <a:pt x="247" y="548"/>
                  </a:lnTo>
                  <a:lnTo>
                    <a:pt x="0" y="548"/>
                  </a:lnTo>
                  <a:lnTo>
                    <a:pt x="0" y="521"/>
                  </a:lnTo>
                  <a:lnTo>
                    <a:pt x="67" y="488"/>
                  </a:lnTo>
                  <a:lnTo>
                    <a:pt x="67" y="67"/>
                  </a:lnTo>
                  <a:lnTo>
                    <a:pt x="3" y="46"/>
                  </a:lnTo>
                  <a:lnTo>
                    <a:pt x="3" y="21"/>
                  </a:lnTo>
                  <a:lnTo>
                    <a:pt x="157" y="0"/>
                  </a:lnTo>
                  <a:lnTo>
                    <a:pt x="182" y="57"/>
                  </a:lnTo>
                  <a:lnTo>
                    <a:pt x="203" y="45"/>
                  </a:lnTo>
                  <a:lnTo>
                    <a:pt x="227" y="34"/>
                  </a:lnTo>
                  <a:lnTo>
                    <a:pt x="249" y="24"/>
                  </a:lnTo>
                  <a:lnTo>
                    <a:pt x="272" y="16"/>
                  </a:lnTo>
                  <a:lnTo>
                    <a:pt x="295" y="9"/>
                  </a:lnTo>
                  <a:lnTo>
                    <a:pt x="320" y="4"/>
                  </a:lnTo>
                  <a:lnTo>
                    <a:pt x="344" y="1"/>
                  </a:lnTo>
                  <a:lnTo>
                    <a:pt x="369" y="0"/>
                  </a:lnTo>
                  <a:lnTo>
                    <a:pt x="391" y="1"/>
                  </a:lnTo>
                  <a:lnTo>
                    <a:pt x="412" y="3"/>
                  </a:lnTo>
                  <a:lnTo>
                    <a:pt x="422" y="5"/>
                  </a:lnTo>
                  <a:lnTo>
                    <a:pt x="431" y="8"/>
                  </a:lnTo>
                  <a:lnTo>
                    <a:pt x="441" y="10"/>
                  </a:lnTo>
                  <a:lnTo>
                    <a:pt x="449" y="14"/>
                  </a:lnTo>
                  <a:lnTo>
                    <a:pt x="457" y="19"/>
                  </a:lnTo>
                  <a:lnTo>
                    <a:pt x="464" y="23"/>
                  </a:lnTo>
                  <a:lnTo>
                    <a:pt x="471" y="28"/>
                  </a:lnTo>
                  <a:lnTo>
                    <a:pt x="479" y="34"/>
                  </a:lnTo>
                  <a:lnTo>
                    <a:pt x="485" y="40"/>
                  </a:lnTo>
                  <a:lnTo>
                    <a:pt x="491" y="46"/>
                  </a:lnTo>
                  <a:lnTo>
                    <a:pt x="496" y="54"/>
                  </a:lnTo>
                  <a:lnTo>
                    <a:pt x="501" y="62"/>
                  </a:lnTo>
                  <a:lnTo>
                    <a:pt x="524" y="49"/>
                  </a:lnTo>
                  <a:lnTo>
                    <a:pt x="548" y="38"/>
                  </a:lnTo>
                  <a:lnTo>
                    <a:pt x="571" y="27"/>
                  </a:lnTo>
                  <a:lnTo>
                    <a:pt x="595" y="18"/>
                  </a:lnTo>
                  <a:lnTo>
                    <a:pt x="621" y="10"/>
                  </a:lnTo>
                  <a:lnTo>
                    <a:pt x="645" y="4"/>
                  </a:lnTo>
                  <a:lnTo>
                    <a:pt x="658" y="2"/>
                  </a:lnTo>
                  <a:lnTo>
                    <a:pt x="672" y="1"/>
                  </a:lnTo>
                  <a:lnTo>
                    <a:pt x="685" y="0"/>
                  </a:lnTo>
                  <a:lnTo>
                    <a:pt x="697" y="0"/>
                  </a:lnTo>
                  <a:lnTo>
                    <a:pt x="715" y="0"/>
                  </a:lnTo>
                  <a:lnTo>
                    <a:pt x="732" y="2"/>
                  </a:lnTo>
                  <a:lnTo>
                    <a:pt x="749" y="5"/>
                  </a:lnTo>
                  <a:lnTo>
                    <a:pt x="764" y="9"/>
                  </a:lnTo>
                  <a:lnTo>
                    <a:pt x="777" y="14"/>
                  </a:lnTo>
                  <a:lnTo>
                    <a:pt x="789" y="21"/>
                  </a:lnTo>
                  <a:lnTo>
                    <a:pt x="801" y="29"/>
                  </a:lnTo>
                  <a:lnTo>
                    <a:pt x="812" y="38"/>
                  </a:lnTo>
                  <a:lnTo>
                    <a:pt x="820" y="49"/>
                  </a:lnTo>
                  <a:lnTo>
                    <a:pt x="829" y="61"/>
                  </a:lnTo>
                  <a:lnTo>
                    <a:pt x="835" y="75"/>
                  </a:lnTo>
                  <a:lnTo>
                    <a:pt x="840" y="90"/>
                  </a:lnTo>
                  <a:lnTo>
                    <a:pt x="845" y="107"/>
                  </a:lnTo>
                  <a:lnTo>
                    <a:pt x="848" y="125"/>
                  </a:lnTo>
                  <a:lnTo>
                    <a:pt x="850" y="144"/>
                  </a:lnTo>
                  <a:lnTo>
                    <a:pt x="851" y="165"/>
                  </a:lnTo>
                  <a:lnTo>
                    <a:pt x="851" y="488"/>
                  </a:lnTo>
                  <a:lnTo>
                    <a:pt x="918" y="521"/>
                  </a:lnTo>
                  <a:lnTo>
                    <a:pt x="918" y="548"/>
                  </a:lnTo>
                  <a:lnTo>
                    <a:pt x="672" y="548"/>
                  </a:lnTo>
                  <a:lnTo>
                    <a:pt x="672" y="521"/>
                  </a:lnTo>
                  <a:lnTo>
                    <a:pt x="727" y="488"/>
                  </a:lnTo>
                  <a:lnTo>
                    <a:pt x="727" y="1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18"/>
            <p:cNvSpPr>
              <a:spLocks noEditPoints="1"/>
            </p:cNvSpPr>
            <p:nvPr/>
          </p:nvSpPr>
          <p:spPr bwMode="auto">
            <a:xfrm>
              <a:off x="7542213" y="1716088"/>
              <a:ext cx="103188" cy="111125"/>
            </a:xfrm>
            <a:custGeom>
              <a:avLst/>
              <a:gdLst>
                <a:gd name="T0" fmla="*/ 88 w 521"/>
                <a:gd name="T1" fmla="*/ 26 h 559"/>
                <a:gd name="T2" fmla="*/ 158 w 521"/>
                <a:gd name="T3" fmla="*/ 6 h 559"/>
                <a:gd name="T4" fmla="*/ 253 w 521"/>
                <a:gd name="T5" fmla="*/ 0 h 559"/>
                <a:gd name="T6" fmla="*/ 311 w 521"/>
                <a:gd name="T7" fmla="*/ 5 h 559"/>
                <a:gd name="T8" fmla="*/ 363 w 521"/>
                <a:gd name="T9" fmla="*/ 23 h 559"/>
                <a:gd name="T10" fmla="*/ 406 w 521"/>
                <a:gd name="T11" fmla="*/ 54 h 559"/>
                <a:gd name="T12" fmla="*/ 428 w 521"/>
                <a:gd name="T13" fmla="*/ 82 h 559"/>
                <a:gd name="T14" fmla="*/ 440 w 521"/>
                <a:gd name="T15" fmla="*/ 109 h 559"/>
                <a:gd name="T16" fmla="*/ 448 w 521"/>
                <a:gd name="T17" fmla="*/ 139 h 559"/>
                <a:gd name="T18" fmla="*/ 453 w 521"/>
                <a:gd name="T19" fmla="*/ 172 h 559"/>
                <a:gd name="T20" fmla="*/ 463 w 521"/>
                <a:gd name="T21" fmla="*/ 489 h 559"/>
                <a:gd name="T22" fmla="*/ 521 w 521"/>
                <a:gd name="T23" fmla="*/ 498 h 559"/>
                <a:gd name="T24" fmla="*/ 351 w 521"/>
                <a:gd name="T25" fmla="*/ 489 h 559"/>
                <a:gd name="T26" fmla="*/ 333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6 w 521"/>
                <a:gd name="T41" fmla="*/ 530 h 559"/>
                <a:gd name="T42" fmla="*/ 38 w 521"/>
                <a:gd name="T43" fmla="*/ 515 h 559"/>
                <a:gd name="T44" fmla="*/ 23 w 521"/>
                <a:gd name="T45" fmla="*/ 495 h 559"/>
                <a:gd name="T46" fmla="*/ 12 w 521"/>
                <a:gd name="T47" fmla="*/ 471 h 559"/>
                <a:gd name="T48" fmla="*/ 4 w 521"/>
                <a:gd name="T49" fmla="*/ 442 h 559"/>
                <a:gd name="T50" fmla="*/ 0 w 521"/>
                <a:gd name="T51" fmla="*/ 407 h 559"/>
                <a:gd name="T52" fmla="*/ 1 w 521"/>
                <a:gd name="T53" fmla="*/ 372 h 559"/>
                <a:gd name="T54" fmla="*/ 6 w 521"/>
                <a:gd name="T55" fmla="*/ 342 h 559"/>
                <a:gd name="T56" fmla="*/ 16 w 521"/>
                <a:gd name="T57" fmla="*/ 317 h 559"/>
                <a:gd name="T58" fmla="*/ 29 w 521"/>
                <a:gd name="T59" fmla="*/ 295 h 559"/>
                <a:gd name="T60" fmla="*/ 58 w 521"/>
                <a:gd name="T61" fmla="*/ 268 h 559"/>
                <a:gd name="T62" fmla="*/ 106 w 521"/>
                <a:gd name="T63" fmla="*/ 247 h 559"/>
                <a:gd name="T64" fmla="*/ 164 w 521"/>
                <a:gd name="T65" fmla="*/ 236 h 559"/>
                <a:gd name="T66" fmla="*/ 236 w 521"/>
                <a:gd name="T67" fmla="*/ 234 h 559"/>
                <a:gd name="T68" fmla="*/ 329 w 521"/>
                <a:gd name="T69" fmla="*/ 240 h 559"/>
                <a:gd name="T70" fmla="*/ 327 w 521"/>
                <a:gd name="T71" fmla="*/ 136 h 559"/>
                <a:gd name="T72" fmla="*/ 318 w 521"/>
                <a:gd name="T73" fmla="*/ 108 h 559"/>
                <a:gd name="T74" fmla="*/ 301 w 521"/>
                <a:gd name="T75" fmla="*/ 86 h 559"/>
                <a:gd name="T76" fmla="*/ 277 w 521"/>
                <a:gd name="T77" fmla="*/ 71 h 559"/>
                <a:gd name="T78" fmla="*/ 245 w 521"/>
                <a:gd name="T79" fmla="*/ 63 h 559"/>
                <a:gd name="T80" fmla="*/ 202 w 521"/>
                <a:gd name="T81" fmla="*/ 62 h 559"/>
                <a:gd name="T82" fmla="*/ 168 w 521"/>
                <a:gd name="T83" fmla="*/ 69 h 559"/>
                <a:gd name="T84" fmla="*/ 143 w 521"/>
                <a:gd name="T85" fmla="*/ 82 h 559"/>
                <a:gd name="T86" fmla="*/ 120 w 521"/>
                <a:gd name="T87" fmla="*/ 105 h 559"/>
                <a:gd name="T88" fmla="*/ 98 w 521"/>
                <a:gd name="T89" fmla="*/ 140 h 559"/>
                <a:gd name="T90" fmla="*/ 45 w 521"/>
                <a:gd name="T91" fmla="*/ 49 h 559"/>
                <a:gd name="T92" fmla="*/ 138 w 521"/>
                <a:gd name="T93" fmla="*/ 429 h 559"/>
                <a:gd name="T94" fmla="*/ 145 w 521"/>
                <a:gd name="T95" fmla="*/ 457 h 559"/>
                <a:gd name="T96" fmla="*/ 161 w 521"/>
                <a:gd name="T97" fmla="*/ 480 h 559"/>
                <a:gd name="T98" fmla="*/ 186 w 521"/>
                <a:gd name="T99" fmla="*/ 495 h 559"/>
                <a:gd name="T100" fmla="*/ 223 w 521"/>
                <a:gd name="T101" fmla="*/ 500 h 559"/>
                <a:gd name="T102" fmla="*/ 249 w 521"/>
                <a:gd name="T103" fmla="*/ 498 h 559"/>
                <a:gd name="T104" fmla="*/ 276 w 521"/>
                <a:gd name="T105" fmla="*/ 491 h 559"/>
                <a:gd name="T106" fmla="*/ 300 w 521"/>
                <a:gd name="T107" fmla="*/ 478 h 559"/>
                <a:gd name="T108" fmla="*/ 318 w 521"/>
                <a:gd name="T109" fmla="*/ 459 h 559"/>
                <a:gd name="T110" fmla="*/ 328 w 521"/>
                <a:gd name="T111" fmla="*/ 434 h 559"/>
                <a:gd name="T112" fmla="*/ 298 w 521"/>
                <a:gd name="T113" fmla="*/ 282 h 559"/>
                <a:gd name="T114" fmla="*/ 225 w 521"/>
                <a:gd name="T115" fmla="*/ 287 h 559"/>
                <a:gd name="T116" fmla="*/ 178 w 521"/>
                <a:gd name="T117" fmla="*/ 299 h 559"/>
                <a:gd name="T118" fmla="*/ 151 w 521"/>
                <a:gd name="T119" fmla="*/ 319 h 559"/>
                <a:gd name="T120" fmla="*/ 138 w 521"/>
                <a:gd name="T121" fmla="*/ 348 h 559"/>
                <a:gd name="T122" fmla="*/ 135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7" y="0"/>
                  </a:lnTo>
                  <a:lnTo>
                    <a:pt x="253" y="0"/>
                  </a:lnTo>
                  <a:lnTo>
                    <a:pt x="274" y="0"/>
                  </a:lnTo>
                  <a:lnTo>
                    <a:pt x="293" y="2"/>
                  </a:lnTo>
                  <a:lnTo>
                    <a:pt x="311" y="5"/>
                  </a:lnTo>
                  <a:lnTo>
                    <a:pt x="329" y="9"/>
                  </a:lnTo>
                  <a:lnTo>
                    <a:pt x="347" y="16"/>
                  </a:lnTo>
                  <a:lnTo>
                    <a:pt x="363" y="23"/>
                  </a:lnTo>
                  <a:lnTo>
                    <a:pt x="379" y="31"/>
                  </a:lnTo>
                  <a:lnTo>
                    <a:pt x="392" y="42"/>
                  </a:lnTo>
                  <a:lnTo>
                    <a:pt x="406" y="54"/>
                  </a:lnTo>
                  <a:lnTo>
                    <a:pt x="418" y="67"/>
                  </a:lnTo>
                  <a:lnTo>
                    <a:pt x="423" y="75"/>
                  </a:lnTo>
                  <a:lnTo>
                    <a:pt x="428" y="82"/>
                  </a:lnTo>
                  <a:lnTo>
                    <a:pt x="433" y="91"/>
                  </a:lnTo>
                  <a:lnTo>
                    <a:pt x="437" y="99"/>
                  </a:lnTo>
                  <a:lnTo>
                    <a:pt x="440" y="109"/>
                  </a:lnTo>
                  <a:lnTo>
                    <a:pt x="443" y="118"/>
                  </a:lnTo>
                  <a:lnTo>
                    <a:pt x="446" y="128"/>
                  </a:lnTo>
                  <a:lnTo>
                    <a:pt x="448" y="139"/>
                  </a:lnTo>
                  <a:lnTo>
                    <a:pt x="451" y="149"/>
                  </a:lnTo>
                  <a:lnTo>
                    <a:pt x="452" y="161"/>
                  </a:lnTo>
                  <a:lnTo>
                    <a:pt x="453" y="172"/>
                  </a:lnTo>
                  <a:lnTo>
                    <a:pt x="453" y="185"/>
                  </a:lnTo>
                  <a:lnTo>
                    <a:pt x="453" y="487"/>
                  </a:lnTo>
                  <a:lnTo>
                    <a:pt x="463" y="489"/>
                  </a:lnTo>
                  <a:lnTo>
                    <a:pt x="487" y="493"/>
                  </a:lnTo>
                  <a:lnTo>
                    <a:pt x="510" y="496"/>
                  </a:lnTo>
                  <a:lnTo>
                    <a:pt x="521" y="498"/>
                  </a:lnTo>
                  <a:lnTo>
                    <a:pt x="521" y="524"/>
                  </a:lnTo>
                  <a:lnTo>
                    <a:pt x="370" y="548"/>
                  </a:lnTo>
                  <a:lnTo>
                    <a:pt x="351" y="489"/>
                  </a:lnTo>
                  <a:lnTo>
                    <a:pt x="346" y="497"/>
                  </a:lnTo>
                  <a:lnTo>
                    <a:pt x="339" y="504"/>
                  </a:lnTo>
                  <a:lnTo>
                    <a:pt x="333" y="512"/>
                  </a:lnTo>
                  <a:lnTo>
                    <a:pt x="326" y="518"/>
                  </a:lnTo>
                  <a:lnTo>
                    <a:pt x="317" y="524"/>
                  </a:lnTo>
                  <a:lnTo>
                    <a:pt x="308" y="530"/>
                  </a:lnTo>
                  <a:lnTo>
                    <a:pt x="298" y="535"/>
                  </a:lnTo>
                  <a:lnTo>
                    <a:pt x="287" y="540"/>
                  </a:lnTo>
                  <a:lnTo>
                    <a:pt x="277" y="545"/>
                  </a:lnTo>
                  <a:lnTo>
                    <a:pt x="265" y="548"/>
                  </a:lnTo>
                  <a:lnTo>
                    <a:pt x="253" y="552"/>
                  </a:lnTo>
                  <a:lnTo>
                    <a:pt x="241" y="554"/>
                  </a:lnTo>
                  <a:lnTo>
                    <a:pt x="228" y="556"/>
                  </a:lnTo>
                  <a:lnTo>
                    <a:pt x="215" y="558"/>
                  </a:lnTo>
                  <a:lnTo>
                    <a:pt x="202" y="559"/>
                  </a:lnTo>
                  <a:lnTo>
                    <a:pt x="188" y="559"/>
                  </a:lnTo>
                  <a:lnTo>
                    <a:pt x="169" y="559"/>
                  </a:lnTo>
                  <a:lnTo>
                    <a:pt x="151" y="558"/>
                  </a:lnTo>
                  <a:lnTo>
                    <a:pt x="134" y="556"/>
                  </a:lnTo>
                  <a:lnTo>
                    <a:pt x="116" y="553"/>
                  </a:lnTo>
                  <a:lnTo>
                    <a:pt x="100" y="550"/>
                  </a:lnTo>
                  <a:lnTo>
                    <a:pt x="84" y="545"/>
                  </a:lnTo>
                  <a:lnTo>
                    <a:pt x="70" y="538"/>
                  </a:lnTo>
                  <a:lnTo>
                    <a:pt x="56" y="530"/>
                  </a:lnTo>
                  <a:lnTo>
                    <a:pt x="50" y="525"/>
                  </a:lnTo>
                  <a:lnTo>
                    <a:pt x="44" y="520"/>
                  </a:lnTo>
                  <a:lnTo>
                    <a:pt x="38" y="515"/>
                  </a:lnTo>
                  <a:lnTo>
                    <a:pt x="33" y="509"/>
                  </a:lnTo>
                  <a:lnTo>
                    <a:pt x="28" y="502"/>
                  </a:lnTo>
                  <a:lnTo>
                    <a:pt x="23" y="495"/>
                  </a:lnTo>
                  <a:lnTo>
                    <a:pt x="19" y="487"/>
                  </a:lnTo>
                  <a:lnTo>
                    <a:pt x="15" y="480"/>
                  </a:lnTo>
                  <a:lnTo>
                    <a:pt x="12" y="471"/>
                  </a:lnTo>
                  <a:lnTo>
                    <a:pt x="9" y="462"/>
                  </a:lnTo>
                  <a:lnTo>
                    <a:pt x="6" y="452"/>
                  </a:lnTo>
                  <a:lnTo>
                    <a:pt x="4" y="442"/>
                  </a:lnTo>
                  <a:lnTo>
                    <a:pt x="2" y="431"/>
                  </a:lnTo>
                  <a:lnTo>
                    <a:pt x="1" y="419"/>
                  </a:lnTo>
                  <a:lnTo>
                    <a:pt x="0" y="407"/>
                  </a:lnTo>
                  <a:lnTo>
                    <a:pt x="0" y="394"/>
                  </a:lnTo>
                  <a:lnTo>
                    <a:pt x="0" y="382"/>
                  </a:lnTo>
                  <a:lnTo>
                    <a:pt x="1" y="372"/>
                  </a:lnTo>
                  <a:lnTo>
                    <a:pt x="2" y="361"/>
                  </a:lnTo>
                  <a:lnTo>
                    <a:pt x="4" y="352"/>
                  </a:lnTo>
                  <a:lnTo>
                    <a:pt x="6" y="342"/>
                  </a:lnTo>
                  <a:lnTo>
                    <a:pt x="9" y="333"/>
                  </a:lnTo>
                  <a:lnTo>
                    <a:pt x="12" y="324"/>
                  </a:lnTo>
                  <a:lnTo>
                    <a:pt x="16" y="317"/>
                  </a:lnTo>
                  <a:lnTo>
                    <a:pt x="19" y="309"/>
                  </a:lnTo>
                  <a:lnTo>
                    <a:pt x="24" y="302"/>
                  </a:lnTo>
                  <a:lnTo>
                    <a:pt x="29" y="295"/>
                  </a:lnTo>
                  <a:lnTo>
                    <a:pt x="34" y="289"/>
                  </a:lnTo>
                  <a:lnTo>
                    <a:pt x="46" y="277"/>
                  </a:lnTo>
                  <a:lnTo>
                    <a:pt x="58" y="268"/>
                  </a:lnTo>
                  <a:lnTo>
                    <a:pt x="73" y="259"/>
                  </a:lnTo>
                  <a:lnTo>
                    <a:pt x="89" y="252"/>
                  </a:lnTo>
                  <a:lnTo>
                    <a:pt x="106" y="247"/>
                  </a:lnTo>
                  <a:lnTo>
                    <a:pt x="125" y="241"/>
                  </a:lnTo>
                  <a:lnTo>
                    <a:pt x="144" y="238"/>
                  </a:lnTo>
                  <a:lnTo>
                    <a:pt x="164" y="236"/>
                  </a:lnTo>
                  <a:lnTo>
                    <a:pt x="186" y="234"/>
                  </a:lnTo>
                  <a:lnTo>
                    <a:pt x="208" y="233"/>
                  </a:lnTo>
                  <a:lnTo>
                    <a:pt x="236" y="234"/>
                  </a:lnTo>
                  <a:lnTo>
                    <a:pt x="266" y="235"/>
                  </a:lnTo>
                  <a:lnTo>
                    <a:pt x="297" y="237"/>
                  </a:lnTo>
                  <a:lnTo>
                    <a:pt x="329" y="240"/>
                  </a:lnTo>
                  <a:lnTo>
                    <a:pt x="329" y="160"/>
                  </a:lnTo>
                  <a:lnTo>
                    <a:pt x="329" y="148"/>
                  </a:lnTo>
                  <a:lnTo>
                    <a:pt x="327" y="136"/>
                  </a:lnTo>
                  <a:lnTo>
                    <a:pt x="324" y="126"/>
                  </a:lnTo>
                  <a:lnTo>
                    <a:pt x="322" y="116"/>
                  </a:lnTo>
                  <a:lnTo>
                    <a:pt x="318" y="108"/>
                  </a:lnTo>
                  <a:lnTo>
                    <a:pt x="313" y="99"/>
                  </a:lnTo>
                  <a:lnTo>
                    <a:pt x="308" y="93"/>
                  </a:lnTo>
                  <a:lnTo>
                    <a:pt x="301" y="86"/>
                  </a:lnTo>
                  <a:lnTo>
                    <a:pt x="294" y="80"/>
                  </a:lnTo>
                  <a:lnTo>
                    <a:pt x="285" y="75"/>
                  </a:lnTo>
                  <a:lnTo>
                    <a:pt x="277" y="71"/>
                  </a:lnTo>
                  <a:lnTo>
                    <a:pt x="267" y="67"/>
                  </a:lnTo>
                  <a:lnTo>
                    <a:pt x="257" y="64"/>
                  </a:lnTo>
                  <a:lnTo>
                    <a:pt x="245" y="63"/>
                  </a:lnTo>
                  <a:lnTo>
                    <a:pt x="232" y="61"/>
                  </a:lnTo>
                  <a:lnTo>
                    <a:pt x="220" y="61"/>
                  </a:lnTo>
                  <a:lnTo>
                    <a:pt x="202" y="62"/>
                  </a:lnTo>
                  <a:lnTo>
                    <a:pt x="185" y="64"/>
                  </a:lnTo>
                  <a:lnTo>
                    <a:pt x="176" y="66"/>
                  </a:lnTo>
                  <a:lnTo>
                    <a:pt x="168" y="69"/>
                  </a:lnTo>
                  <a:lnTo>
                    <a:pt x="160" y="73"/>
                  </a:lnTo>
                  <a:lnTo>
                    <a:pt x="152" y="77"/>
                  </a:lnTo>
                  <a:lnTo>
                    <a:pt x="143" y="82"/>
                  </a:lnTo>
                  <a:lnTo>
                    <a:pt x="136" y="89"/>
                  </a:lnTo>
                  <a:lnTo>
                    <a:pt x="128" y="96"/>
                  </a:lnTo>
                  <a:lnTo>
                    <a:pt x="120" y="105"/>
                  </a:lnTo>
                  <a:lnTo>
                    <a:pt x="112" y="115"/>
                  </a:lnTo>
                  <a:lnTo>
                    <a:pt x="105" y="127"/>
                  </a:lnTo>
                  <a:lnTo>
                    <a:pt x="98" y="140"/>
                  </a:lnTo>
                  <a:lnTo>
                    <a:pt x="90" y="154"/>
                  </a:lnTo>
                  <a:lnTo>
                    <a:pt x="59" y="153"/>
                  </a:lnTo>
                  <a:lnTo>
                    <a:pt x="45" y="49"/>
                  </a:lnTo>
                  <a:close/>
                  <a:moveTo>
                    <a:pt x="135" y="389"/>
                  </a:moveTo>
                  <a:lnTo>
                    <a:pt x="136" y="409"/>
                  </a:lnTo>
                  <a:lnTo>
                    <a:pt x="138" y="429"/>
                  </a:lnTo>
                  <a:lnTo>
                    <a:pt x="140" y="439"/>
                  </a:lnTo>
                  <a:lnTo>
                    <a:pt x="142" y="448"/>
                  </a:lnTo>
                  <a:lnTo>
                    <a:pt x="145" y="457"/>
                  </a:lnTo>
                  <a:lnTo>
                    <a:pt x="150" y="465"/>
                  </a:lnTo>
                  <a:lnTo>
                    <a:pt x="155" y="472"/>
                  </a:lnTo>
                  <a:lnTo>
                    <a:pt x="161" y="480"/>
                  </a:lnTo>
                  <a:lnTo>
                    <a:pt x="169" y="485"/>
                  </a:lnTo>
                  <a:lnTo>
                    <a:pt x="176" y="491"/>
                  </a:lnTo>
                  <a:lnTo>
                    <a:pt x="186" y="495"/>
                  </a:lnTo>
                  <a:lnTo>
                    <a:pt x="197" y="498"/>
                  </a:lnTo>
                  <a:lnTo>
                    <a:pt x="209" y="500"/>
                  </a:lnTo>
                  <a:lnTo>
                    <a:pt x="223" y="500"/>
                  </a:lnTo>
                  <a:lnTo>
                    <a:pt x="231" y="500"/>
                  </a:lnTo>
                  <a:lnTo>
                    <a:pt x="241" y="499"/>
                  </a:lnTo>
                  <a:lnTo>
                    <a:pt x="249" y="498"/>
                  </a:lnTo>
                  <a:lnTo>
                    <a:pt x="259" y="496"/>
                  </a:lnTo>
                  <a:lnTo>
                    <a:pt x="267" y="494"/>
                  </a:lnTo>
                  <a:lnTo>
                    <a:pt x="276" y="491"/>
                  </a:lnTo>
                  <a:lnTo>
                    <a:pt x="284" y="486"/>
                  </a:lnTo>
                  <a:lnTo>
                    <a:pt x="293" y="482"/>
                  </a:lnTo>
                  <a:lnTo>
                    <a:pt x="300" y="478"/>
                  </a:lnTo>
                  <a:lnTo>
                    <a:pt x="308" y="471"/>
                  </a:lnTo>
                  <a:lnTo>
                    <a:pt x="313" y="466"/>
                  </a:lnTo>
                  <a:lnTo>
                    <a:pt x="318" y="459"/>
                  </a:lnTo>
                  <a:lnTo>
                    <a:pt x="323" y="451"/>
                  </a:lnTo>
                  <a:lnTo>
                    <a:pt x="327" y="444"/>
                  </a:lnTo>
                  <a:lnTo>
                    <a:pt x="328" y="434"/>
                  </a:lnTo>
                  <a:lnTo>
                    <a:pt x="329" y="426"/>
                  </a:lnTo>
                  <a:lnTo>
                    <a:pt x="329" y="282"/>
                  </a:lnTo>
                  <a:lnTo>
                    <a:pt x="298" y="282"/>
                  </a:lnTo>
                  <a:lnTo>
                    <a:pt x="270" y="283"/>
                  </a:lnTo>
                  <a:lnTo>
                    <a:pt x="246" y="285"/>
                  </a:lnTo>
                  <a:lnTo>
                    <a:pt x="225" y="287"/>
                  </a:lnTo>
                  <a:lnTo>
                    <a:pt x="207" y="290"/>
                  </a:lnTo>
                  <a:lnTo>
                    <a:pt x="191" y="294"/>
                  </a:lnTo>
                  <a:lnTo>
                    <a:pt x="178" y="299"/>
                  </a:lnTo>
                  <a:lnTo>
                    <a:pt x="167" y="305"/>
                  </a:lnTo>
                  <a:lnTo>
                    <a:pt x="158" y="311"/>
                  </a:lnTo>
                  <a:lnTo>
                    <a:pt x="151" y="319"/>
                  </a:lnTo>
                  <a:lnTo>
                    <a:pt x="145" y="328"/>
                  </a:lnTo>
                  <a:lnTo>
                    <a:pt x="141" y="338"/>
                  </a:lnTo>
                  <a:lnTo>
                    <a:pt x="138" y="348"/>
                  </a:lnTo>
                  <a:lnTo>
                    <a:pt x="136" y="361"/>
                  </a:lnTo>
                  <a:lnTo>
                    <a:pt x="135" y="374"/>
                  </a:lnTo>
                  <a:lnTo>
                    <a:pt x="135"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19"/>
            <p:cNvSpPr>
              <a:spLocks/>
            </p:cNvSpPr>
            <p:nvPr/>
          </p:nvSpPr>
          <p:spPr bwMode="auto">
            <a:xfrm>
              <a:off x="7662863" y="1716088"/>
              <a:ext cx="85725" cy="109537"/>
            </a:xfrm>
            <a:custGeom>
              <a:avLst/>
              <a:gdLst>
                <a:gd name="T0" fmla="*/ 66 w 432"/>
                <a:gd name="T1" fmla="*/ 488 h 548"/>
                <a:gd name="T2" fmla="*/ 2 w 432"/>
                <a:gd name="T3" fmla="*/ 46 h 548"/>
                <a:gd name="T4" fmla="*/ 166 w 432"/>
                <a:gd name="T5" fmla="*/ 0 h 548"/>
                <a:gd name="T6" fmla="*/ 199 w 432"/>
                <a:gd name="T7" fmla="*/ 62 h 548"/>
                <a:gd name="T8" fmla="*/ 220 w 432"/>
                <a:gd name="T9" fmla="*/ 40 h 548"/>
                <a:gd name="T10" fmla="*/ 236 w 432"/>
                <a:gd name="T11" fmla="*/ 27 h 548"/>
                <a:gd name="T12" fmla="*/ 253 w 432"/>
                <a:gd name="T13" fmla="*/ 17 h 548"/>
                <a:gd name="T14" fmla="*/ 271 w 432"/>
                <a:gd name="T15" fmla="*/ 8 h 548"/>
                <a:gd name="T16" fmla="*/ 290 w 432"/>
                <a:gd name="T17" fmla="*/ 3 h 548"/>
                <a:gd name="T18" fmla="*/ 310 w 432"/>
                <a:gd name="T19" fmla="*/ 0 h 548"/>
                <a:gd name="T20" fmla="*/ 339 w 432"/>
                <a:gd name="T21" fmla="*/ 1 h 548"/>
                <a:gd name="T22" fmla="*/ 373 w 432"/>
                <a:gd name="T23" fmla="*/ 8 h 548"/>
                <a:gd name="T24" fmla="*/ 403 w 432"/>
                <a:gd name="T25" fmla="*/ 22 h 548"/>
                <a:gd name="T26" fmla="*/ 420 w 432"/>
                <a:gd name="T27" fmla="*/ 34 h 548"/>
                <a:gd name="T28" fmla="*/ 429 w 432"/>
                <a:gd name="T29" fmla="*/ 43 h 548"/>
                <a:gd name="T30" fmla="*/ 430 w 432"/>
                <a:gd name="T31" fmla="*/ 64 h 548"/>
                <a:gd name="T32" fmla="*/ 417 w 432"/>
                <a:gd name="T33" fmla="*/ 137 h 548"/>
                <a:gd name="T34" fmla="*/ 374 w 432"/>
                <a:gd name="T35" fmla="*/ 154 h 548"/>
                <a:gd name="T36" fmla="*/ 365 w 432"/>
                <a:gd name="T37" fmla="*/ 134 h 548"/>
                <a:gd name="T38" fmla="*/ 349 w 432"/>
                <a:gd name="T39" fmla="*/ 111 h 548"/>
                <a:gd name="T40" fmla="*/ 338 w 432"/>
                <a:gd name="T41" fmla="*/ 100 h 548"/>
                <a:gd name="T42" fmla="*/ 325 w 432"/>
                <a:gd name="T43" fmla="*/ 91 h 548"/>
                <a:gd name="T44" fmla="*/ 312 w 432"/>
                <a:gd name="T45" fmla="*/ 84 h 548"/>
                <a:gd name="T46" fmla="*/ 298 w 432"/>
                <a:gd name="T47" fmla="*/ 82 h 548"/>
                <a:gd name="T48" fmla="*/ 265 w 432"/>
                <a:gd name="T49" fmla="*/ 86 h 548"/>
                <a:gd name="T50" fmla="*/ 250 w 432"/>
                <a:gd name="T51" fmla="*/ 89 h 548"/>
                <a:gd name="T52" fmla="*/ 236 w 432"/>
                <a:gd name="T53" fmla="*/ 95 h 548"/>
                <a:gd name="T54" fmla="*/ 223 w 432"/>
                <a:gd name="T55" fmla="*/ 105 h 548"/>
                <a:gd name="T56" fmla="*/ 212 w 432"/>
                <a:gd name="T57" fmla="*/ 116 h 548"/>
                <a:gd name="T58" fmla="*/ 201 w 432"/>
                <a:gd name="T59" fmla="*/ 131 h 548"/>
                <a:gd name="T60" fmla="*/ 190 w 432"/>
                <a:gd name="T61" fmla="*/ 151 h 548"/>
                <a:gd name="T62" fmla="*/ 258 w 432"/>
                <a:gd name="T63" fmla="*/ 521 h 548"/>
                <a:gd name="T64" fmla="*/ 0 w 432"/>
                <a:gd name="T65" fmla="*/ 54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2" h="548">
                  <a:moveTo>
                    <a:pt x="0" y="521"/>
                  </a:moveTo>
                  <a:lnTo>
                    <a:pt x="66" y="488"/>
                  </a:lnTo>
                  <a:lnTo>
                    <a:pt x="66" y="67"/>
                  </a:lnTo>
                  <a:lnTo>
                    <a:pt x="2" y="46"/>
                  </a:lnTo>
                  <a:lnTo>
                    <a:pt x="2" y="21"/>
                  </a:lnTo>
                  <a:lnTo>
                    <a:pt x="166" y="0"/>
                  </a:lnTo>
                  <a:lnTo>
                    <a:pt x="185" y="78"/>
                  </a:lnTo>
                  <a:lnTo>
                    <a:pt x="199" y="62"/>
                  </a:lnTo>
                  <a:lnTo>
                    <a:pt x="213" y="46"/>
                  </a:lnTo>
                  <a:lnTo>
                    <a:pt x="220" y="40"/>
                  </a:lnTo>
                  <a:lnTo>
                    <a:pt x="227" y="34"/>
                  </a:lnTo>
                  <a:lnTo>
                    <a:pt x="236" y="27"/>
                  </a:lnTo>
                  <a:lnTo>
                    <a:pt x="244" y="22"/>
                  </a:lnTo>
                  <a:lnTo>
                    <a:pt x="253" y="17"/>
                  </a:lnTo>
                  <a:lnTo>
                    <a:pt x="261" y="12"/>
                  </a:lnTo>
                  <a:lnTo>
                    <a:pt x="271" y="8"/>
                  </a:lnTo>
                  <a:lnTo>
                    <a:pt x="280" y="5"/>
                  </a:lnTo>
                  <a:lnTo>
                    <a:pt x="290" y="3"/>
                  </a:lnTo>
                  <a:lnTo>
                    <a:pt x="301" y="1"/>
                  </a:lnTo>
                  <a:lnTo>
                    <a:pt x="310" y="0"/>
                  </a:lnTo>
                  <a:lnTo>
                    <a:pt x="322" y="0"/>
                  </a:lnTo>
                  <a:lnTo>
                    <a:pt x="339" y="1"/>
                  </a:lnTo>
                  <a:lnTo>
                    <a:pt x="356" y="4"/>
                  </a:lnTo>
                  <a:lnTo>
                    <a:pt x="373" y="8"/>
                  </a:lnTo>
                  <a:lnTo>
                    <a:pt x="389" y="14"/>
                  </a:lnTo>
                  <a:lnTo>
                    <a:pt x="403" y="22"/>
                  </a:lnTo>
                  <a:lnTo>
                    <a:pt x="415" y="29"/>
                  </a:lnTo>
                  <a:lnTo>
                    <a:pt x="420" y="34"/>
                  </a:lnTo>
                  <a:lnTo>
                    <a:pt x="426" y="39"/>
                  </a:lnTo>
                  <a:lnTo>
                    <a:pt x="429" y="43"/>
                  </a:lnTo>
                  <a:lnTo>
                    <a:pt x="432" y="47"/>
                  </a:lnTo>
                  <a:lnTo>
                    <a:pt x="430" y="64"/>
                  </a:lnTo>
                  <a:lnTo>
                    <a:pt x="424" y="100"/>
                  </a:lnTo>
                  <a:lnTo>
                    <a:pt x="417" y="137"/>
                  </a:lnTo>
                  <a:lnTo>
                    <a:pt x="415" y="154"/>
                  </a:lnTo>
                  <a:lnTo>
                    <a:pt x="374" y="154"/>
                  </a:lnTo>
                  <a:lnTo>
                    <a:pt x="371" y="146"/>
                  </a:lnTo>
                  <a:lnTo>
                    <a:pt x="365" y="134"/>
                  </a:lnTo>
                  <a:lnTo>
                    <a:pt x="358" y="123"/>
                  </a:lnTo>
                  <a:lnTo>
                    <a:pt x="349" y="111"/>
                  </a:lnTo>
                  <a:lnTo>
                    <a:pt x="343" y="106"/>
                  </a:lnTo>
                  <a:lnTo>
                    <a:pt x="338" y="100"/>
                  </a:lnTo>
                  <a:lnTo>
                    <a:pt x="331" y="95"/>
                  </a:lnTo>
                  <a:lnTo>
                    <a:pt x="325" y="91"/>
                  </a:lnTo>
                  <a:lnTo>
                    <a:pt x="319" y="88"/>
                  </a:lnTo>
                  <a:lnTo>
                    <a:pt x="312" y="84"/>
                  </a:lnTo>
                  <a:lnTo>
                    <a:pt x="305" y="83"/>
                  </a:lnTo>
                  <a:lnTo>
                    <a:pt x="298" y="82"/>
                  </a:lnTo>
                  <a:lnTo>
                    <a:pt x="280" y="83"/>
                  </a:lnTo>
                  <a:lnTo>
                    <a:pt x="265" y="86"/>
                  </a:lnTo>
                  <a:lnTo>
                    <a:pt x="256" y="87"/>
                  </a:lnTo>
                  <a:lnTo>
                    <a:pt x="250" y="89"/>
                  </a:lnTo>
                  <a:lnTo>
                    <a:pt x="242" y="92"/>
                  </a:lnTo>
                  <a:lnTo>
                    <a:pt x="236" y="95"/>
                  </a:lnTo>
                  <a:lnTo>
                    <a:pt x="230" y="99"/>
                  </a:lnTo>
                  <a:lnTo>
                    <a:pt x="223" y="105"/>
                  </a:lnTo>
                  <a:lnTo>
                    <a:pt x="217" y="110"/>
                  </a:lnTo>
                  <a:lnTo>
                    <a:pt x="212" y="116"/>
                  </a:lnTo>
                  <a:lnTo>
                    <a:pt x="206" y="124"/>
                  </a:lnTo>
                  <a:lnTo>
                    <a:pt x="201" y="131"/>
                  </a:lnTo>
                  <a:lnTo>
                    <a:pt x="196" y="141"/>
                  </a:lnTo>
                  <a:lnTo>
                    <a:pt x="190" y="151"/>
                  </a:lnTo>
                  <a:lnTo>
                    <a:pt x="190" y="488"/>
                  </a:lnTo>
                  <a:lnTo>
                    <a:pt x="258" y="521"/>
                  </a:lnTo>
                  <a:lnTo>
                    <a:pt x="258" y="548"/>
                  </a:lnTo>
                  <a:lnTo>
                    <a:pt x="0" y="548"/>
                  </a:lnTo>
                  <a:lnTo>
                    <a:pt x="0" y="52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20"/>
            <p:cNvSpPr>
              <a:spLocks/>
            </p:cNvSpPr>
            <p:nvPr/>
          </p:nvSpPr>
          <p:spPr bwMode="auto">
            <a:xfrm>
              <a:off x="7764463" y="1716088"/>
              <a:ext cx="92075" cy="111125"/>
            </a:xfrm>
            <a:custGeom>
              <a:avLst/>
              <a:gdLst>
                <a:gd name="T0" fmla="*/ 1 w 465"/>
                <a:gd name="T1" fmla="*/ 249 h 559"/>
                <a:gd name="T2" fmla="*/ 8 w 465"/>
                <a:gd name="T3" fmla="*/ 205 h 559"/>
                <a:gd name="T4" fmla="*/ 20 w 465"/>
                <a:gd name="T5" fmla="*/ 165 h 559"/>
                <a:gd name="T6" fmla="*/ 37 w 465"/>
                <a:gd name="T7" fmla="*/ 129 h 559"/>
                <a:gd name="T8" fmla="*/ 59 w 465"/>
                <a:gd name="T9" fmla="*/ 96 h 559"/>
                <a:gd name="T10" fmla="*/ 87 w 465"/>
                <a:gd name="T11" fmla="*/ 67 h 559"/>
                <a:gd name="T12" fmla="*/ 118 w 465"/>
                <a:gd name="T13" fmla="*/ 44 h 559"/>
                <a:gd name="T14" fmla="*/ 155 w 465"/>
                <a:gd name="T15" fmla="*/ 25 h 559"/>
                <a:gd name="T16" fmla="*/ 197 w 465"/>
                <a:gd name="T17" fmla="*/ 11 h 559"/>
                <a:gd name="T18" fmla="*/ 241 w 465"/>
                <a:gd name="T19" fmla="*/ 2 h 559"/>
                <a:gd name="T20" fmla="*/ 291 w 465"/>
                <a:gd name="T21" fmla="*/ 0 h 559"/>
                <a:gd name="T22" fmla="*/ 367 w 465"/>
                <a:gd name="T23" fmla="*/ 8 h 559"/>
                <a:gd name="T24" fmla="*/ 427 w 465"/>
                <a:gd name="T25" fmla="*/ 27 h 559"/>
                <a:gd name="T26" fmla="*/ 451 w 465"/>
                <a:gd name="T27" fmla="*/ 178 h 559"/>
                <a:gd name="T28" fmla="*/ 408 w 465"/>
                <a:gd name="T29" fmla="*/ 146 h 559"/>
                <a:gd name="T30" fmla="*/ 393 w 465"/>
                <a:gd name="T31" fmla="*/ 109 h 559"/>
                <a:gd name="T32" fmla="*/ 374 w 465"/>
                <a:gd name="T33" fmla="*/ 84 h 559"/>
                <a:gd name="T34" fmla="*/ 349 w 465"/>
                <a:gd name="T35" fmla="*/ 70 h 559"/>
                <a:gd name="T36" fmla="*/ 318 w 465"/>
                <a:gd name="T37" fmla="*/ 62 h 559"/>
                <a:gd name="T38" fmla="*/ 270 w 465"/>
                <a:gd name="T39" fmla="*/ 62 h 559"/>
                <a:gd name="T40" fmla="*/ 234 w 465"/>
                <a:gd name="T41" fmla="*/ 70 h 559"/>
                <a:gd name="T42" fmla="*/ 211 w 465"/>
                <a:gd name="T43" fmla="*/ 79 h 559"/>
                <a:gd name="T44" fmla="*/ 193 w 465"/>
                <a:gd name="T45" fmla="*/ 93 h 559"/>
                <a:gd name="T46" fmla="*/ 177 w 465"/>
                <a:gd name="T47" fmla="*/ 110 h 559"/>
                <a:gd name="T48" fmla="*/ 159 w 465"/>
                <a:gd name="T49" fmla="*/ 148 h 559"/>
                <a:gd name="T50" fmla="*/ 146 w 465"/>
                <a:gd name="T51" fmla="*/ 206 h 559"/>
                <a:gd name="T52" fmla="*/ 142 w 465"/>
                <a:gd name="T53" fmla="*/ 278 h 559"/>
                <a:gd name="T54" fmla="*/ 146 w 465"/>
                <a:gd name="T55" fmla="*/ 352 h 559"/>
                <a:gd name="T56" fmla="*/ 159 w 465"/>
                <a:gd name="T57" fmla="*/ 410 h 559"/>
                <a:gd name="T58" fmla="*/ 177 w 465"/>
                <a:gd name="T59" fmla="*/ 448 h 559"/>
                <a:gd name="T60" fmla="*/ 193 w 465"/>
                <a:gd name="T61" fmla="*/ 466 h 559"/>
                <a:gd name="T62" fmla="*/ 211 w 465"/>
                <a:gd name="T63" fmla="*/ 480 h 559"/>
                <a:gd name="T64" fmla="*/ 234 w 465"/>
                <a:gd name="T65" fmla="*/ 489 h 559"/>
                <a:gd name="T66" fmla="*/ 270 w 465"/>
                <a:gd name="T67" fmla="*/ 497 h 559"/>
                <a:gd name="T68" fmla="*/ 325 w 465"/>
                <a:gd name="T69" fmla="*/ 494 h 559"/>
                <a:gd name="T70" fmla="*/ 351 w 465"/>
                <a:gd name="T71" fmla="*/ 485 h 559"/>
                <a:gd name="T72" fmla="*/ 374 w 465"/>
                <a:gd name="T73" fmla="*/ 469 h 559"/>
                <a:gd name="T74" fmla="*/ 397 w 465"/>
                <a:gd name="T75" fmla="*/ 443 h 559"/>
                <a:gd name="T76" fmla="*/ 419 w 465"/>
                <a:gd name="T77" fmla="*/ 404 h 559"/>
                <a:gd name="T78" fmla="*/ 446 w 465"/>
                <a:gd name="T79" fmla="*/ 521 h 559"/>
                <a:gd name="T80" fmla="*/ 389 w 465"/>
                <a:gd name="T81" fmla="*/ 546 h 559"/>
                <a:gd name="T82" fmla="*/ 319 w 465"/>
                <a:gd name="T83" fmla="*/ 557 h 559"/>
                <a:gd name="T84" fmla="*/ 257 w 465"/>
                <a:gd name="T85" fmla="*/ 558 h 559"/>
                <a:gd name="T86" fmla="*/ 211 w 465"/>
                <a:gd name="T87" fmla="*/ 551 h 559"/>
                <a:gd name="T88" fmla="*/ 168 w 465"/>
                <a:gd name="T89" fmla="*/ 539 h 559"/>
                <a:gd name="T90" fmla="*/ 131 w 465"/>
                <a:gd name="T91" fmla="*/ 521 h 559"/>
                <a:gd name="T92" fmla="*/ 97 w 465"/>
                <a:gd name="T93" fmla="*/ 499 h 559"/>
                <a:gd name="T94" fmla="*/ 69 w 465"/>
                <a:gd name="T95" fmla="*/ 472 h 559"/>
                <a:gd name="T96" fmla="*/ 44 w 465"/>
                <a:gd name="T97" fmla="*/ 442 h 559"/>
                <a:gd name="T98" fmla="*/ 25 w 465"/>
                <a:gd name="T99" fmla="*/ 407 h 559"/>
                <a:gd name="T100" fmla="*/ 11 w 465"/>
                <a:gd name="T101" fmla="*/ 368 h 559"/>
                <a:gd name="T102" fmla="*/ 3 w 465"/>
                <a:gd name="T103" fmla="*/ 325 h 559"/>
                <a:gd name="T104" fmla="*/ 0 w 465"/>
                <a:gd name="T105" fmla="*/ 278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5" h="559">
                  <a:moveTo>
                    <a:pt x="0" y="278"/>
                  </a:moveTo>
                  <a:lnTo>
                    <a:pt x="1" y="264"/>
                  </a:lnTo>
                  <a:lnTo>
                    <a:pt x="1" y="249"/>
                  </a:lnTo>
                  <a:lnTo>
                    <a:pt x="3" y="234"/>
                  </a:lnTo>
                  <a:lnTo>
                    <a:pt x="5" y="219"/>
                  </a:lnTo>
                  <a:lnTo>
                    <a:pt x="8" y="205"/>
                  </a:lnTo>
                  <a:lnTo>
                    <a:pt x="11" y="192"/>
                  </a:lnTo>
                  <a:lnTo>
                    <a:pt x="16" y="178"/>
                  </a:lnTo>
                  <a:lnTo>
                    <a:pt x="20" y="165"/>
                  </a:lnTo>
                  <a:lnTo>
                    <a:pt x="25" y="152"/>
                  </a:lnTo>
                  <a:lnTo>
                    <a:pt x="30" y="141"/>
                  </a:lnTo>
                  <a:lnTo>
                    <a:pt x="37" y="129"/>
                  </a:lnTo>
                  <a:lnTo>
                    <a:pt x="44" y="117"/>
                  </a:lnTo>
                  <a:lnTo>
                    <a:pt x="52" y="107"/>
                  </a:lnTo>
                  <a:lnTo>
                    <a:pt x="59" y="96"/>
                  </a:lnTo>
                  <a:lnTo>
                    <a:pt x="69" y="87"/>
                  </a:lnTo>
                  <a:lnTo>
                    <a:pt x="77" y="77"/>
                  </a:lnTo>
                  <a:lnTo>
                    <a:pt x="87" y="67"/>
                  </a:lnTo>
                  <a:lnTo>
                    <a:pt x="97" y="59"/>
                  </a:lnTo>
                  <a:lnTo>
                    <a:pt x="108" y="52"/>
                  </a:lnTo>
                  <a:lnTo>
                    <a:pt x="118" y="44"/>
                  </a:lnTo>
                  <a:lnTo>
                    <a:pt x="131" y="37"/>
                  </a:lnTo>
                  <a:lnTo>
                    <a:pt x="143" y="30"/>
                  </a:lnTo>
                  <a:lnTo>
                    <a:pt x="155" y="25"/>
                  </a:lnTo>
                  <a:lnTo>
                    <a:pt x="168" y="20"/>
                  </a:lnTo>
                  <a:lnTo>
                    <a:pt x="182" y="14"/>
                  </a:lnTo>
                  <a:lnTo>
                    <a:pt x="197" y="11"/>
                  </a:lnTo>
                  <a:lnTo>
                    <a:pt x="211" y="7"/>
                  </a:lnTo>
                  <a:lnTo>
                    <a:pt x="226" y="5"/>
                  </a:lnTo>
                  <a:lnTo>
                    <a:pt x="241" y="2"/>
                  </a:lnTo>
                  <a:lnTo>
                    <a:pt x="257" y="1"/>
                  </a:lnTo>
                  <a:lnTo>
                    <a:pt x="274" y="0"/>
                  </a:lnTo>
                  <a:lnTo>
                    <a:pt x="291" y="0"/>
                  </a:lnTo>
                  <a:lnTo>
                    <a:pt x="319" y="1"/>
                  </a:lnTo>
                  <a:lnTo>
                    <a:pt x="344" y="4"/>
                  </a:lnTo>
                  <a:lnTo>
                    <a:pt x="367" y="8"/>
                  </a:lnTo>
                  <a:lnTo>
                    <a:pt x="389" y="13"/>
                  </a:lnTo>
                  <a:lnTo>
                    <a:pt x="408" y="20"/>
                  </a:lnTo>
                  <a:lnTo>
                    <a:pt x="427" y="27"/>
                  </a:lnTo>
                  <a:lnTo>
                    <a:pt x="446" y="37"/>
                  </a:lnTo>
                  <a:lnTo>
                    <a:pt x="465" y="48"/>
                  </a:lnTo>
                  <a:lnTo>
                    <a:pt x="451" y="178"/>
                  </a:lnTo>
                  <a:lnTo>
                    <a:pt x="416" y="178"/>
                  </a:lnTo>
                  <a:lnTo>
                    <a:pt x="412" y="161"/>
                  </a:lnTo>
                  <a:lnTo>
                    <a:pt x="408" y="146"/>
                  </a:lnTo>
                  <a:lnTo>
                    <a:pt x="404" y="132"/>
                  </a:lnTo>
                  <a:lnTo>
                    <a:pt x="398" y="119"/>
                  </a:lnTo>
                  <a:lnTo>
                    <a:pt x="393" y="109"/>
                  </a:lnTo>
                  <a:lnTo>
                    <a:pt x="388" y="99"/>
                  </a:lnTo>
                  <a:lnTo>
                    <a:pt x="381" y="91"/>
                  </a:lnTo>
                  <a:lnTo>
                    <a:pt x="374" y="84"/>
                  </a:lnTo>
                  <a:lnTo>
                    <a:pt x="366" y="78"/>
                  </a:lnTo>
                  <a:lnTo>
                    <a:pt x="359" y="73"/>
                  </a:lnTo>
                  <a:lnTo>
                    <a:pt x="349" y="70"/>
                  </a:lnTo>
                  <a:lnTo>
                    <a:pt x="340" y="66"/>
                  </a:lnTo>
                  <a:lnTo>
                    <a:pt x="329" y="64"/>
                  </a:lnTo>
                  <a:lnTo>
                    <a:pt x="318" y="62"/>
                  </a:lnTo>
                  <a:lnTo>
                    <a:pt x="305" y="61"/>
                  </a:lnTo>
                  <a:lnTo>
                    <a:pt x="291" y="61"/>
                  </a:lnTo>
                  <a:lnTo>
                    <a:pt x="270" y="62"/>
                  </a:lnTo>
                  <a:lnTo>
                    <a:pt x="251" y="64"/>
                  </a:lnTo>
                  <a:lnTo>
                    <a:pt x="242" y="66"/>
                  </a:lnTo>
                  <a:lnTo>
                    <a:pt x="234" y="70"/>
                  </a:lnTo>
                  <a:lnTo>
                    <a:pt x="225" y="72"/>
                  </a:lnTo>
                  <a:lnTo>
                    <a:pt x="218" y="75"/>
                  </a:lnTo>
                  <a:lnTo>
                    <a:pt x="211" y="79"/>
                  </a:lnTo>
                  <a:lnTo>
                    <a:pt x="204" y="83"/>
                  </a:lnTo>
                  <a:lnTo>
                    <a:pt x="198" y="88"/>
                  </a:lnTo>
                  <a:lnTo>
                    <a:pt x="193" y="93"/>
                  </a:lnTo>
                  <a:lnTo>
                    <a:pt x="186" y="98"/>
                  </a:lnTo>
                  <a:lnTo>
                    <a:pt x="182" y="104"/>
                  </a:lnTo>
                  <a:lnTo>
                    <a:pt x="177" y="110"/>
                  </a:lnTo>
                  <a:lnTo>
                    <a:pt x="172" y="117"/>
                  </a:lnTo>
                  <a:lnTo>
                    <a:pt x="165" y="131"/>
                  </a:lnTo>
                  <a:lnTo>
                    <a:pt x="159" y="148"/>
                  </a:lnTo>
                  <a:lnTo>
                    <a:pt x="153" y="165"/>
                  </a:lnTo>
                  <a:lnTo>
                    <a:pt x="149" y="185"/>
                  </a:lnTo>
                  <a:lnTo>
                    <a:pt x="146" y="206"/>
                  </a:lnTo>
                  <a:lnTo>
                    <a:pt x="144" y="229"/>
                  </a:lnTo>
                  <a:lnTo>
                    <a:pt x="143" y="253"/>
                  </a:lnTo>
                  <a:lnTo>
                    <a:pt x="142" y="278"/>
                  </a:lnTo>
                  <a:lnTo>
                    <a:pt x="143" y="305"/>
                  </a:lnTo>
                  <a:lnTo>
                    <a:pt x="144" y="329"/>
                  </a:lnTo>
                  <a:lnTo>
                    <a:pt x="146" y="352"/>
                  </a:lnTo>
                  <a:lnTo>
                    <a:pt x="149" y="373"/>
                  </a:lnTo>
                  <a:lnTo>
                    <a:pt x="153" y="393"/>
                  </a:lnTo>
                  <a:lnTo>
                    <a:pt x="159" y="410"/>
                  </a:lnTo>
                  <a:lnTo>
                    <a:pt x="165" y="427"/>
                  </a:lnTo>
                  <a:lnTo>
                    <a:pt x="172" y="442"/>
                  </a:lnTo>
                  <a:lnTo>
                    <a:pt x="177" y="448"/>
                  </a:lnTo>
                  <a:lnTo>
                    <a:pt x="182" y="454"/>
                  </a:lnTo>
                  <a:lnTo>
                    <a:pt x="186" y="460"/>
                  </a:lnTo>
                  <a:lnTo>
                    <a:pt x="193" y="466"/>
                  </a:lnTo>
                  <a:lnTo>
                    <a:pt x="198" y="470"/>
                  </a:lnTo>
                  <a:lnTo>
                    <a:pt x="204" y="476"/>
                  </a:lnTo>
                  <a:lnTo>
                    <a:pt x="211" y="480"/>
                  </a:lnTo>
                  <a:lnTo>
                    <a:pt x="218" y="483"/>
                  </a:lnTo>
                  <a:lnTo>
                    <a:pt x="225" y="486"/>
                  </a:lnTo>
                  <a:lnTo>
                    <a:pt x="234" y="489"/>
                  </a:lnTo>
                  <a:lnTo>
                    <a:pt x="242" y="492"/>
                  </a:lnTo>
                  <a:lnTo>
                    <a:pt x="251" y="494"/>
                  </a:lnTo>
                  <a:lnTo>
                    <a:pt x="270" y="497"/>
                  </a:lnTo>
                  <a:lnTo>
                    <a:pt x="291" y="497"/>
                  </a:lnTo>
                  <a:lnTo>
                    <a:pt x="308" y="497"/>
                  </a:lnTo>
                  <a:lnTo>
                    <a:pt x="325" y="494"/>
                  </a:lnTo>
                  <a:lnTo>
                    <a:pt x="334" y="492"/>
                  </a:lnTo>
                  <a:lnTo>
                    <a:pt x="342" y="489"/>
                  </a:lnTo>
                  <a:lnTo>
                    <a:pt x="351" y="485"/>
                  </a:lnTo>
                  <a:lnTo>
                    <a:pt x="358" y="481"/>
                  </a:lnTo>
                  <a:lnTo>
                    <a:pt x="366" y="476"/>
                  </a:lnTo>
                  <a:lnTo>
                    <a:pt x="374" y="469"/>
                  </a:lnTo>
                  <a:lnTo>
                    <a:pt x="381" y="462"/>
                  </a:lnTo>
                  <a:lnTo>
                    <a:pt x="390" y="452"/>
                  </a:lnTo>
                  <a:lnTo>
                    <a:pt x="397" y="443"/>
                  </a:lnTo>
                  <a:lnTo>
                    <a:pt x="405" y="431"/>
                  </a:lnTo>
                  <a:lnTo>
                    <a:pt x="412" y="418"/>
                  </a:lnTo>
                  <a:lnTo>
                    <a:pt x="419" y="404"/>
                  </a:lnTo>
                  <a:lnTo>
                    <a:pt x="451" y="406"/>
                  </a:lnTo>
                  <a:lnTo>
                    <a:pt x="465" y="510"/>
                  </a:lnTo>
                  <a:lnTo>
                    <a:pt x="446" y="521"/>
                  </a:lnTo>
                  <a:lnTo>
                    <a:pt x="427" y="531"/>
                  </a:lnTo>
                  <a:lnTo>
                    <a:pt x="408" y="539"/>
                  </a:lnTo>
                  <a:lnTo>
                    <a:pt x="389" y="546"/>
                  </a:lnTo>
                  <a:lnTo>
                    <a:pt x="367" y="551"/>
                  </a:lnTo>
                  <a:lnTo>
                    <a:pt x="344" y="554"/>
                  </a:lnTo>
                  <a:lnTo>
                    <a:pt x="319" y="557"/>
                  </a:lnTo>
                  <a:lnTo>
                    <a:pt x="291" y="559"/>
                  </a:lnTo>
                  <a:lnTo>
                    <a:pt x="274" y="558"/>
                  </a:lnTo>
                  <a:lnTo>
                    <a:pt x="257" y="558"/>
                  </a:lnTo>
                  <a:lnTo>
                    <a:pt x="241" y="556"/>
                  </a:lnTo>
                  <a:lnTo>
                    <a:pt x="226" y="554"/>
                  </a:lnTo>
                  <a:lnTo>
                    <a:pt x="211" y="551"/>
                  </a:lnTo>
                  <a:lnTo>
                    <a:pt x="197" y="548"/>
                  </a:lnTo>
                  <a:lnTo>
                    <a:pt x="182" y="544"/>
                  </a:lnTo>
                  <a:lnTo>
                    <a:pt x="168" y="539"/>
                  </a:lnTo>
                  <a:lnTo>
                    <a:pt x="155" y="534"/>
                  </a:lnTo>
                  <a:lnTo>
                    <a:pt x="143" y="528"/>
                  </a:lnTo>
                  <a:lnTo>
                    <a:pt x="131" y="521"/>
                  </a:lnTo>
                  <a:lnTo>
                    <a:pt x="118" y="515"/>
                  </a:lnTo>
                  <a:lnTo>
                    <a:pt x="108" y="507"/>
                  </a:lnTo>
                  <a:lnTo>
                    <a:pt x="97" y="499"/>
                  </a:lnTo>
                  <a:lnTo>
                    <a:pt x="87" y="491"/>
                  </a:lnTo>
                  <a:lnTo>
                    <a:pt x="77" y="482"/>
                  </a:lnTo>
                  <a:lnTo>
                    <a:pt x="69" y="472"/>
                  </a:lnTo>
                  <a:lnTo>
                    <a:pt x="59" y="463"/>
                  </a:lnTo>
                  <a:lnTo>
                    <a:pt x="52" y="452"/>
                  </a:lnTo>
                  <a:lnTo>
                    <a:pt x="44" y="442"/>
                  </a:lnTo>
                  <a:lnTo>
                    <a:pt x="37" y="430"/>
                  </a:lnTo>
                  <a:lnTo>
                    <a:pt x="30" y="418"/>
                  </a:lnTo>
                  <a:lnTo>
                    <a:pt x="25" y="407"/>
                  </a:lnTo>
                  <a:lnTo>
                    <a:pt x="20" y="394"/>
                  </a:lnTo>
                  <a:lnTo>
                    <a:pt x="16" y="380"/>
                  </a:lnTo>
                  <a:lnTo>
                    <a:pt x="11" y="368"/>
                  </a:lnTo>
                  <a:lnTo>
                    <a:pt x="8" y="354"/>
                  </a:lnTo>
                  <a:lnTo>
                    <a:pt x="5" y="339"/>
                  </a:lnTo>
                  <a:lnTo>
                    <a:pt x="3" y="325"/>
                  </a:lnTo>
                  <a:lnTo>
                    <a:pt x="1" y="310"/>
                  </a:lnTo>
                  <a:lnTo>
                    <a:pt x="1" y="294"/>
                  </a:lnTo>
                  <a:lnTo>
                    <a:pt x="0" y="27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21"/>
            <p:cNvSpPr>
              <a:spLocks/>
            </p:cNvSpPr>
            <p:nvPr/>
          </p:nvSpPr>
          <p:spPr bwMode="auto">
            <a:xfrm>
              <a:off x="7874000" y="1666875"/>
              <a:ext cx="117475" cy="158750"/>
            </a:xfrm>
            <a:custGeom>
              <a:avLst/>
              <a:gdLst>
                <a:gd name="T0" fmla="*/ 68 w 596"/>
                <a:gd name="T1" fmla="*/ 68 h 804"/>
                <a:gd name="T2" fmla="*/ 4 w 596"/>
                <a:gd name="T3" fmla="*/ 47 h 804"/>
                <a:gd name="T4" fmla="*/ 4 w 596"/>
                <a:gd name="T5" fmla="*/ 21 h 804"/>
                <a:gd name="T6" fmla="*/ 192 w 596"/>
                <a:gd name="T7" fmla="*/ 0 h 804"/>
                <a:gd name="T8" fmla="*/ 192 w 596"/>
                <a:gd name="T9" fmla="*/ 311 h 804"/>
                <a:gd name="T10" fmla="*/ 213 w 596"/>
                <a:gd name="T11" fmla="*/ 299 h 804"/>
                <a:gd name="T12" fmla="*/ 235 w 596"/>
                <a:gd name="T13" fmla="*/ 289 h 804"/>
                <a:gd name="T14" fmla="*/ 257 w 596"/>
                <a:gd name="T15" fmla="*/ 279 h 804"/>
                <a:gd name="T16" fmla="*/ 280 w 596"/>
                <a:gd name="T17" fmla="*/ 270 h 804"/>
                <a:gd name="T18" fmla="*/ 303 w 596"/>
                <a:gd name="T19" fmla="*/ 264 h 804"/>
                <a:gd name="T20" fmla="*/ 326 w 596"/>
                <a:gd name="T21" fmla="*/ 260 h 804"/>
                <a:gd name="T22" fmla="*/ 351 w 596"/>
                <a:gd name="T23" fmla="*/ 257 h 804"/>
                <a:gd name="T24" fmla="*/ 375 w 596"/>
                <a:gd name="T25" fmla="*/ 256 h 804"/>
                <a:gd name="T26" fmla="*/ 393 w 596"/>
                <a:gd name="T27" fmla="*/ 256 h 804"/>
                <a:gd name="T28" fmla="*/ 410 w 596"/>
                <a:gd name="T29" fmla="*/ 258 h 804"/>
                <a:gd name="T30" fmla="*/ 426 w 596"/>
                <a:gd name="T31" fmla="*/ 261 h 804"/>
                <a:gd name="T32" fmla="*/ 441 w 596"/>
                <a:gd name="T33" fmla="*/ 265 h 804"/>
                <a:gd name="T34" fmla="*/ 455 w 596"/>
                <a:gd name="T35" fmla="*/ 272 h 804"/>
                <a:gd name="T36" fmla="*/ 467 w 596"/>
                <a:gd name="T37" fmla="*/ 278 h 804"/>
                <a:gd name="T38" fmla="*/ 478 w 596"/>
                <a:gd name="T39" fmla="*/ 286 h 804"/>
                <a:gd name="T40" fmla="*/ 488 w 596"/>
                <a:gd name="T41" fmla="*/ 295 h 804"/>
                <a:gd name="T42" fmla="*/ 498 w 596"/>
                <a:gd name="T43" fmla="*/ 305 h 804"/>
                <a:gd name="T44" fmla="*/ 505 w 596"/>
                <a:gd name="T45" fmla="*/ 317 h 804"/>
                <a:gd name="T46" fmla="*/ 512 w 596"/>
                <a:gd name="T47" fmla="*/ 330 h 804"/>
                <a:gd name="T48" fmla="*/ 518 w 596"/>
                <a:gd name="T49" fmla="*/ 343 h 804"/>
                <a:gd name="T50" fmla="*/ 522 w 596"/>
                <a:gd name="T51" fmla="*/ 357 h 804"/>
                <a:gd name="T52" fmla="*/ 526 w 596"/>
                <a:gd name="T53" fmla="*/ 372 h 804"/>
                <a:gd name="T54" fmla="*/ 527 w 596"/>
                <a:gd name="T55" fmla="*/ 389 h 804"/>
                <a:gd name="T56" fmla="*/ 528 w 596"/>
                <a:gd name="T57" fmla="*/ 406 h 804"/>
                <a:gd name="T58" fmla="*/ 528 w 596"/>
                <a:gd name="T59" fmla="*/ 744 h 804"/>
                <a:gd name="T60" fmla="*/ 596 w 596"/>
                <a:gd name="T61" fmla="*/ 777 h 804"/>
                <a:gd name="T62" fmla="*/ 596 w 596"/>
                <a:gd name="T63" fmla="*/ 804 h 804"/>
                <a:gd name="T64" fmla="*/ 347 w 596"/>
                <a:gd name="T65" fmla="*/ 804 h 804"/>
                <a:gd name="T66" fmla="*/ 347 w 596"/>
                <a:gd name="T67" fmla="*/ 777 h 804"/>
                <a:gd name="T68" fmla="*/ 404 w 596"/>
                <a:gd name="T69" fmla="*/ 744 h 804"/>
                <a:gd name="T70" fmla="*/ 404 w 596"/>
                <a:gd name="T71" fmla="*/ 453 h 804"/>
                <a:gd name="T72" fmla="*/ 403 w 596"/>
                <a:gd name="T73" fmla="*/ 441 h 804"/>
                <a:gd name="T74" fmla="*/ 403 w 596"/>
                <a:gd name="T75" fmla="*/ 430 h 804"/>
                <a:gd name="T76" fmla="*/ 402 w 596"/>
                <a:gd name="T77" fmla="*/ 418 h 804"/>
                <a:gd name="T78" fmla="*/ 399 w 596"/>
                <a:gd name="T79" fmla="*/ 407 h 804"/>
                <a:gd name="T80" fmla="*/ 397 w 596"/>
                <a:gd name="T81" fmla="*/ 398 h 804"/>
                <a:gd name="T82" fmla="*/ 394 w 596"/>
                <a:gd name="T83" fmla="*/ 388 h 804"/>
                <a:gd name="T84" fmla="*/ 390 w 596"/>
                <a:gd name="T85" fmla="*/ 379 h 804"/>
                <a:gd name="T86" fmla="*/ 385 w 596"/>
                <a:gd name="T87" fmla="*/ 371 h 804"/>
                <a:gd name="T88" fmla="*/ 379 w 596"/>
                <a:gd name="T89" fmla="*/ 364 h 804"/>
                <a:gd name="T90" fmla="*/ 372 w 596"/>
                <a:gd name="T91" fmla="*/ 357 h 804"/>
                <a:gd name="T92" fmla="*/ 364 w 596"/>
                <a:gd name="T93" fmla="*/ 351 h 804"/>
                <a:gd name="T94" fmla="*/ 355 w 596"/>
                <a:gd name="T95" fmla="*/ 347 h 804"/>
                <a:gd name="T96" fmla="*/ 344 w 596"/>
                <a:gd name="T97" fmla="*/ 343 h 804"/>
                <a:gd name="T98" fmla="*/ 333 w 596"/>
                <a:gd name="T99" fmla="*/ 340 h 804"/>
                <a:gd name="T100" fmla="*/ 320 w 596"/>
                <a:gd name="T101" fmla="*/ 338 h 804"/>
                <a:gd name="T102" fmla="*/ 305 w 596"/>
                <a:gd name="T103" fmla="*/ 338 h 804"/>
                <a:gd name="T104" fmla="*/ 281 w 596"/>
                <a:gd name="T105" fmla="*/ 339 h 804"/>
                <a:gd name="T106" fmla="*/ 253 w 596"/>
                <a:gd name="T107" fmla="*/ 343 h 804"/>
                <a:gd name="T108" fmla="*/ 222 w 596"/>
                <a:gd name="T109" fmla="*/ 347 h 804"/>
                <a:gd name="T110" fmla="*/ 192 w 596"/>
                <a:gd name="T111" fmla="*/ 353 h 804"/>
                <a:gd name="T112" fmla="*/ 192 w 596"/>
                <a:gd name="T113" fmla="*/ 744 h 804"/>
                <a:gd name="T114" fmla="*/ 248 w 596"/>
                <a:gd name="T115" fmla="*/ 777 h 804"/>
                <a:gd name="T116" fmla="*/ 248 w 596"/>
                <a:gd name="T117" fmla="*/ 804 h 804"/>
                <a:gd name="T118" fmla="*/ 0 w 596"/>
                <a:gd name="T119" fmla="*/ 804 h 804"/>
                <a:gd name="T120" fmla="*/ 0 w 596"/>
                <a:gd name="T121" fmla="*/ 777 h 804"/>
                <a:gd name="T122" fmla="*/ 68 w 596"/>
                <a:gd name="T123" fmla="*/ 744 h 804"/>
                <a:gd name="T124" fmla="*/ 68 w 596"/>
                <a:gd name="T125"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6" h="804">
                  <a:moveTo>
                    <a:pt x="68" y="68"/>
                  </a:moveTo>
                  <a:lnTo>
                    <a:pt x="4" y="47"/>
                  </a:lnTo>
                  <a:lnTo>
                    <a:pt x="4" y="21"/>
                  </a:lnTo>
                  <a:lnTo>
                    <a:pt x="192" y="0"/>
                  </a:lnTo>
                  <a:lnTo>
                    <a:pt x="192" y="311"/>
                  </a:lnTo>
                  <a:lnTo>
                    <a:pt x="213" y="299"/>
                  </a:lnTo>
                  <a:lnTo>
                    <a:pt x="235" y="289"/>
                  </a:lnTo>
                  <a:lnTo>
                    <a:pt x="257" y="279"/>
                  </a:lnTo>
                  <a:lnTo>
                    <a:pt x="280" y="270"/>
                  </a:lnTo>
                  <a:lnTo>
                    <a:pt x="303" y="264"/>
                  </a:lnTo>
                  <a:lnTo>
                    <a:pt x="326" y="260"/>
                  </a:lnTo>
                  <a:lnTo>
                    <a:pt x="351" y="257"/>
                  </a:lnTo>
                  <a:lnTo>
                    <a:pt x="375" y="256"/>
                  </a:lnTo>
                  <a:lnTo>
                    <a:pt x="393" y="256"/>
                  </a:lnTo>
                  <a:lnTo>
                    <a:pt x="410" y="258"/>
                  </a:lnTo>
                  <a:lnTo>
                    <a:pt x="426" y="261"/>
                  </a:lnTo>
                  <a:lnTo>
                    <a:pt x="441" y="265"/>
                  </a:lnTo>
                  <a:lnTo>
                    <a:pt x="455" y="272"/>
                  </a:lnTo>
                  <a:lnTo>
                    <a:pt x="467" y="278"/>
                  </a:lnTo>
                  <a:lnTo>
                    <a:pt x="478" y="286"/>
                  </a:lnTo>
                  <a:lnTo>
                    <a:pt x="488" y="295"/>
                  </a:lnTo>
                  <a:lnTo>
                    <a:pt x="498" y="305"/>
                  </a:lnTo>
                  <a:lnTo>
                    <a:pt x="505" y="317"/>
                  </a:lnTo>
                  <a:lnTo>
                    <a:pt x="512" y="330"/>
                  </a:lnTo>
                  <a:lnTo>
                    <a:pt x="518" y="343"/>
                  </a:lnTo>
                  <a:lnTo>
                    <a:pt x="522" y="357"/>
                  </a:lnTo>
                  <a:lnTo>
                    <a:pt x="526" y="372"/>
                  </a:lnTo>
                  <a:lnTo>
                    <a:pt x="527" y="389"/>
                  </a:lnTo>
                  <a:lnTo>
                    <a:pt x="528" y="406"/>
                  </a:lnTo>
                  <a:lnTo>
                    <a:pt x="528" y="744"/>
                  </a:lnTo>
                  <a:lnTo>
                    <a:pt x="596" y="777"/>
                  </a:lnTo>
                  <a:lnTo>
                    <a:pt x="596" y="804"/>
                  </a:lnTo>
                  <a:lnTo>
                    <a:pt x="347" y="804"/>
                  </a:lnTo>
                  <a:lnTo>
                    <a:pt x="347" y="777"/>
                  </a:lnTo>
                  <a:lnTo>
                    <a:pt x="404" y="744"/>
                  </a:lnTo>
                  <a:lnTo>
                    <a:pt x="404" y="453"/>
                  </a:lnTo>
                  <a:lnTo>
                    <a:pt x="403" y="441"/>
                  </a:lnTo>
                  <a:lnTo>
                    <a:pt x="403" y="430"/>
                  </a:lnTo>
                  <a:lnTo>
                    <a:pt x="402" y="418"/>
                  </a:lnTo>
                  <a:lnTo>
                    <a:pt x="399" y="407"/>
                  </a:lnTo>
                  <a:lnTo>
                    <a:pt x="397" y="398"/>
                  </a:lnTo>
                  <a:lnTo>
                    <a:pt x="394" y="388"/>
                  </a:lnTo>
                  <a:lnTo>
                    <a:pt x="390" y="379"/>
                  </a:lnTo>
                  <a:lnTo>
                    <a:pt x="385" y="371"/>
                  </a:lnTo>
                  <a:lnTo>
                    <a:pt x="379" y="364"/>
                  </a:lnTo>
                  <a:lnTo>
                    <a:pt x="372" y="357"/>
                  </a:lnTo>
                  <a:lnTo>
                    <a:pt x="364" y="351"/>
                  </a:lnTo>
                  <a:lnTo>
                    <a:pt x="355" y="347"/>
                  </a:lnTo>
                  <a:lnTo>
                    <a:pt x="344" y="343"/>
                  </a:lnTo>
                  <a:lnTo>
                    <a:pt x="333" y="340"/>
                  </a:lnTo>
                  <a:lnTo>
                    <a:pt x="320" y="338"/>
                  </a:lnTo>
                  <a:lnTo>
                    <a:pt x="305" y="338"/>
                  </a:lnTo>
                  <a:lnTo>
                    <a:pt x="281" y="339"/>
                  </a:lnTo>
                  <a:lnTo>
                    <a:pt x="253" y="343"/>
                  </a:lnTo>
                  <a:lnTo>
                    <a:pt x="222" y="347"/>
                  </a:lnTo>
                  <a:lnTo>
                    <a:pt x="192" y="353"/>
                  </a:lnTo>
                  <a:lnTo>
                    <a:pt x="192" y="744"/>
                  </a:lnTo>
                  <a:lnTo>
                    <a:pt x="248" y="777"/>
                  </a:lnTo>
                  <a:lnTo>
                    <a:pt x="248" y="804"/>
                  </a:lnTo>
                  <a:lnTo>
                    <a:pt x="0" y="804"/>
                  </a:lnTo>
                  <a:lnTo>
                    <a:pt x="0" y="777"/>
                  </a:lnTo>
                  <a:lnTo>
                    <a:pt x="68" y="744"/>
                  </a:lnTo>
                  <a:lnTo>
                    <a:pt x="68"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2"/>
            <p:cNvSpPr>
              <a:spLocks noEditPoints="1"/>
            </p:cNvSpPr>
            <p:nvPr/>
          </p:nvSpPr>
          <p:spPr bwMode="auto">
            <a:xfrm>
              <a:off x="8012113" y="1716088"/>
              <a:ext cx="103188" cy="111125"/>
            </a:xfrm>
            <a:custGeom>
              <a:avLst/>
              <a:gdLst>
                <a:gd name="T0" fmla="*/ 88 w 522"/>
                <a:gd name="T1" fmla="*/ 26 h 559"/>
                <a:gd name="T2" fmla="*/ 159 w 522"/>
                <a:gd name="T3" fmla="*/ 6 h 559"/>
                <a:gd name="T4" fmla="*/ 255 w 522"/>
                <a:gd name="T5" fmla="*/ 0 h 559"/>
                <a:gd name="T6" fmla="*/ 312 w 522"/>
                <a:gd name="T7" fmla="*/ 5 h 559"/>
                <a:gd name="T8" fmla="*/ 364 w 522"/>
                <a:gd name="T9" fmla="*/ 23 h 559"/>
                <a:gd name="T10" fmla="*/ 406 w 522"/>
                <a:gd name="T11" fmla="*/ 54 h 559"/>
                <a:gd name="T12" fmla="*/ 428 w 522"/>
                <a:gd name="T13" fmla="*/ 82 h 559"/>
                <a:gd name="T14" fmla="*/ 441 w 522"/>
                <a:gd name="T15" fmla="*/ 109 h 559"/>
                <a:gd name="T16" fmla="*/ 450 w 522"/>
                <a:gd name="T17" fmla="*/ 139 h 559"/>
                <a:gd name="T18" fmla="*/ 453 w 522"/>
                <a:gd name="T19" fmla="*/ 172 h 559"/>
                <a:gd name="T20" fmla="*/ 464 w 522"/>
                <a:gd name="T21" fmla="*/ 489 h 559"/>
                <a:gd name="T22" fmla="*/ 522 w 522"/>
                <a:gd name="T23" fmla="*/ 498 h 559"/>
                <a:gd name="T24" fmla="*/ 351 w 522"/>
                <a:gd name="T25" fmla="*/ 489 h 559"/>
                <a:gd name="T26" fmla="*/ 333 w 522"/>
                <a:gd name="T27" fmla="*/ 512 h 559"/>
                <a:gd name="T28" fmla="*/ 309 w 522"/>
                <a:gd name="T29" fmla="*/ 530 h 559"/>
                <a:gd name="T30" fmla="*/ 278 w 522"/>
                <a:gd name="T31" fmla="*/ 545 h 559"/>
                <a:gd name="T32" fmla="*/ 242 w 522"/>
                <a:gd name="T33" fmla="*/ 554 h 559"/>
                <a:gd name="T34" fmla="*/ 203 w 522"/>
                <a:gd name="T35" fmla="*/ 559 h 559"/>
                <a:gd name="T36" fmla="*/ 152 w 522"/>
                <a:gd name="T37" fmla="*/ 558 h 559"/>
                <a:gd name="T38" fmla="*/ 101 w 522"/>
                <a:gd name="T39" fmla="*/ 550 h 559"/>
                <a:gd name="T40" fmla="*/ 57 w 522"/>
                <a:gd name="T41" fmla="*/ 530 h 559"/>
                <a:gd name="T42" fmla="*/ 39 w 522"/>
                <a:gd name="T43" fmla="*/ 515 h 559"/>
                <a:gd name="T44" fmla="*/ 24 w 522"/>
                <a:gd name="T45" fmla="*/ 495 h 559"/>
                <a:gd name="T46" fmla="*/ 13 w 522"/>
                <a:gd name="T47" fmla="*/ 471 h 559"/>
                <a:gd name="T48" fmla="*/ 4 w 522"/>
                <a:gd name="T49" fmla="*/ 442 h 559"/>
                <a:gd name="T50" fmla="*/ 1 w 522"/>
                <a:gd name="T51" fmla="*/ 407 h 559"/>
                <a:gd name="T52" fmla="*/ 1 w 522"/>
                <a:gd name="T53" fmla="*/ 372 h 559"/>
                <a:gd name="T54" fmla="*/ 7 w 522"/>
                <a:gd name="T55" fmla="*/ 342 h 559"/>
                <a:gd name="T56" fmla="*/ 16 w 522"/>
                <a:gd name="T57" fmla="*/ 317 h 559"/>
                <a:gd name="T58" fmla="*/ 30 w 522"/>
                <a:gd name="T59" fmla="*/ 295 h 559"/>
                <a:gd name="T60" fmla="*/ 60 w 522"/>
                <a:gd name="T61" fmla="*/ 268 h 559"/>
                <a:gd name="T62" fmla="*/ 107 w 522"/>
                <a:gd name="T63" fmla="*/ 247 h 559"/>
                <a:gd name="T64" fmla="*/ 165 w 522"/>
                <a:gd name="T65" fmla="*/ 236 h 559"/>
                <a:gd name="T66" fmla="*/ 238 w 522"/>
                <a:gd name="T67" fmla="*/ 234 h 559"/>
                <a:gd name="T68" fmla="*/ 330 w 522"/>
                <a:gd name="T69" fmla="*/ 240 h 559"/>
                <a:gd name="T70" fmla="*/ 328 w 522"/>
                <a:gd name="T71" fmla="*/ 136 h 559"/>
                <a:gd name="T72" fmla="*/ 318 w 522"/>
                <a:gd name="T73" fmla="*/ 108 h 559"/>
                <a:gd name="T74" fmla="*/ 301 w 522"/>
                <a:gd name="T75" fmla="*/ 86 h 559"/>
                <a:gd name="T76" fmla="*/ 277 w 522"/>
                <a:gd name="T77" fmla="*/ 71 h 559"/>
                <a:gd name="T78" fmla="*/ 245 w 522"/>
                <a:gd name="T79" fmla="*/ 63 h 559"/>
                <a:gd name="T80" fmla="*/ 202 w 522"/>
                <a:gd name="T81" fmla="*/ 62 h 559"/>
                <a:gd name="T82" fmla="*/ 169 w 522"/>
                <a:gd name="T83" fmla="*/ 69 h 559"/>
                <a:gd name="T84" fmla="*/ 144 w 522"/>
                <a:gd name="T85" fmla="*/ 82 h 559"/>
                <a:gd name="T86" fmla="*/ 121 w 522"/>
                <a:gd name="T87" fmla="*/ 105 h 559"/>
                <a:gd name="T88" fmla="*/ 98 w 522"/>
                <a:gd name="T89" fmla="*/ 140 h 559"/>
                <a:gd name="T90" fmla="*/ 45 w 522"/>
                <a:gd name="T91" fmla="*/ 49 h 559"/>
                <a:gd name="T92" fmla="*/ 139 w 522"/>
                <a:gd name="T93" fmla="*/ 429 h 559"/>
                <a:gd name="T94" fmla="*/ 146 w 522"/>
                <a:gd name="T95" fmla="*/ 457 h 559"/>
                <a:gd name="T96" fmla="*/ 162 w 522"/>
                <a:gd name="T97" fmla="*/ 480 h 559"/>
                <a:gd name="T98" fmla="*/ 187 w 522"/>
                <a:gd name="T99" fmla="*/ 495 h 559"/>
                <a:gd name="T100" fmla="*/ 224 w 522"/>
                <a:gd name="T101" fmla="*/ 500 h 559"/>
                <a:gd name="T102" fmla="*/ 250 w 522"/>
                <a:gd name="T103" fmla="*/ 498 h 559"/>
                <a:gd name="T104" fmla="*/ 277 w 522"/>
                <a:gd name="T105" fmla="*/ 491 h 559"/>
                <a:gd name="T106" fmla="*/ 301 w 522"/>
                <a:gd name="T107" fmla="*/ 478 h 559"/>
                <a:gd name="T108" fmla="*/ 319 w 522"/>
                <a:gd name="T109" fmla="*/ 459 h 559"/>
                <a:gd name="T110" fmla="*/ 329 w 522"/>
                <a:gd name="T111" fmla="*/ 434 h 559"/>
                <a:gd name="T112" fmla="*/ 299 w 522"/>
                <a:gd name="T113" fmla="*/ 282 h 559"/>
                <a:gd name="T114" fmla="*/ 226 w 522"/>
                <a:gd name="T115" fmla="*/ 287 h 559"/>
                <a:gd name="T116" fmla="*/ 179 w 522"/>
                <a:gd name="T117" fmla="*/ 299 h 559"/>
                <a:gd name="T118" fmla="*/ 152 w 522"/>
                <a:gd name="T119" fmla="*/ 319 h 559"/>
                <a:gd name="T120" fmla="*/ 139 w 522"/>
                <a:gd name="T121" fmla="*/ 348 h 559"/>
                <a:gd name="T122" fmla="*/ 136 w 522"/>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2" h="559">
                  <a:moveTo>
                    <a:pt x="45" y="49"/>
                  </a:moveTo>
                  <a:lnTo>
                    <a:pt x="67" y="37"/>
                  </a:lnTo>
                  <a:lnTo>
                    <a:pt x="88" y="26"/>
                  </a:lnTo>
                  <a:lnTo>
                    <a:pt x="110" y="18"/>
                  </a:lnTo>
                  <a:lnTo>
                    <a:pt x="134" y="10"/>
                  </a:lnTo>
                  <a:lnTo>
                    <a:pt x="159" y="6"/>
                  </a:lnTo>
                  <a:lnTo>
                    <a:pt x="187" y="2"/>
                  </a:lnTo>
                  <a:lnTo>
                    <a:pt x="219" y="0"/>
                  </a:lnTo>
                  <a:lnTo>
                    <a:pt x="255" y="0"/>
                  </a:lnTo>
                  <a:lnTo>
                    <a:pt x="274" y="0"/>
                  </a:lnTo>
                  <a:lnTo>
                    <a:pt x="293" y="2"/>
                  </a:lnTo>
                  <a:lnTo>
                    <a:pt x="312" y="5"/>
                  </a:lnTo>
                  <a:lnTo>
                    <a:pt x="330" y="9"/>
                  </a:lnTo>
                  <a:lnTo>
                    <a:pt x="347" y="16"/>
                  </a:lnTo>
                  <a:lnTo>
                    <a:pt x="364" y="23"/>
                  </a:lnTo>
                  <a:lnTo>
                    <a:pt x="379" y="31"/>
                  </a:lnTo>
                  <a:lnTo>
                    <a:pt x="393" y="42"/>
                  </a:lnTo>
                  <a:lnTo>
                    <a:pt x="406" y="54"/>
                  </a:lnTo>
                  <a:lnTo>
                    <a:pt x="418" y="67"/>
                  </a:lnTo>
                  <a:lnTo>
                    <a:pt x="423" y="75"/>
                  </a:lnTo>
                  <a:lnTo>
                    <a:pt x="428" y="82"/>
                  </a:lnTo>
                  <a:lnTo>
                    <a:pt x="433" y="91"/>
                  </a:lnTo>
                  <a:lnTo>
                    <a:pt x="437" y="99"/>
                  </a:lnTo>
                  <a:lnTo>
                    <a:pt x="441" y="109"/>
                  </a:lnTo>
                  <a:lnTo>
                    <a:pt x="444" y="118"/>
                  </a:lnTo>
                  <a:lnTo>
                    <a:pt x="448" y="128"/>
                  </a:lnTo>
                  <a:lnTo>
                    <a:pt x="450" y="139"/>
                  </a:lnTo>
                  <a:lnTo>
                    <a:pt x="451" y="149"/>
                  </a:lnTo>
                  <a:lnTo>
                    <a:pt x="453" y="161"/>
                  </a:lnTo>
                  <a:lnTo>
                    <a:pt x="453" y="172"/>
                  </a:lnTo>
                  <a:lnTo>
                    <a:pt x="454" y="185"/>
                  </a:lnTo>
                  <a:lnTo>
                    <a:pt x="454" y="487"/>
                  </a:lnTo>
                  <a:lnTo>
                    <a:pt x="464" y="489"/>
                  </a:lnTo>
                  <a:lnTo>
                    <a:pt x="488" y="493"/>
                  </a:lnTo>
                  <a:lnTo>
                    <a:pt x="511" y="496"/>
                  </a:lnTo>
                  <a:lnTo>
                    <a:pt x="522" y="498"/>
                  </a:lnTo>
                  <a:lnTo>
                    <a:pt x="522" y="524"/>
                  </a:lnTo>
                  <a:lnTo>
                    <a:pt x="371" y="548"/>
                  </a:lnTo>
                  <a:lnTo>
                    <a:pt x="351" y="489"/>
                  </a:lnTo>
                  <a:lnTo>
                    <a:pt x="346" y="497"/>
                  </a:lnTo>
                  <a:lnTo>
                    <a:pt x="339" y="504"/>
                  </a:lnTo>
                  <a:lnTo>
                    <a:pt x="333" y="512"/>
                  </a:lnTo>
                  <a:lnTo>
                    <a:pt x="326" y="518"/>
                  </a:lnTo>
                  <a:lnTo>
                    <a:pt x="317" y="524"/>
                  </a:lnTo>
                  <a:lnTo>
                    <a:pt x="309" y="530"/>
                  </a:lnTo>
                  <a:lnTo>
                    <a:pt x="299" y="535"/>
                  </a:lnTo>
                  <a:lnTo>
                    <a:pt x="289" y="540"/>
                  </a:lnTo>
                  <a:lnTo>
                    <a:pt x="278" y="545"/>
                  </a:lnTo>
                  <a:lnTo>
                    <a:pt x="266" y="548"/>
                  </a:lnTo>
                  <a:lnTo>
                    <a:pt x="255" y="552"/>
                  </a:lnTo>
                  <a:lnTo>
                    <a:pt x="242" y="554"/>
                  </a:lnTo>
                  <a:lnTo>
                    <a:pt x="229" y="556"/>
                  </a:lnTo>
                  <a:lnTo>
                    <a:pt x="216" y="558"/>
                  </a:lnTo>
                  <a:lnTo>
                    <a:pt x="203" y="559"/>
                  </a:lnTo>
                  <a:lnTo>
                    <a:pt x="189" y="559"/>
                  </a:lnTo>
                  <a:lnTo>
                    <a:pt x="170" y="559"/>
                  </a:lnTo>
                  <a:lnTo>
                    <a:pt x="152" y="558"/>
                  </a:lnTo>
                  <a:lnTo>
                    <a:pt x="134" y="556"/>
                  </a:lnTo>
                  <a:lnTo>
                    <a:pt x="117" y="553"/>
                  </a:lnTo>
                  <a:lnTo>
                    <a:pt x="101" y="550"/>
                  </a:lnTo>
                  <a:lnTo>
                    <a:pt x="85" y="545"/>
                  </a:lnTo>
                  <a:lnTo>
                    <a:pt x="70" y="538"/>
                  </a:lnTo>
                  <a:lnTo>
                    <a:pt x="57" y="530"/>
                  </a:lnTo>
                  <a:lnTo>
                    <a:pt x="51" y="525"/>
                  </a:lnTo>
                  <a:lnTo>
                    <a:pt x="45" y="520"/>
                  </a:lnTo>
                  <a:lnTo>
                    <a:pt x="39" y="515"/>
                  </a:lnTo>
                  <a:lnTo>
                    <a:pt x="34" y="509"/>
                  </a:lnTo>
                  <a:lnTo>
                    <a:pt x="29" y="502"/>
                  </a:lnTo>
                  <a:lnTo>
                    <a:pt x="24" y="495"/>
                  </a:lnTo>
                  <a:lnTo>
                    <a:pt x="19" y="487"/>
                  </a:lnTo>
                  <a:lnTo>
                    <a:pt x="16" y="480"/>
                  </a:lnTo>
                  <a:lnTo>
                    <a:pt x="13" y="471"/>
                  </a:lnTo>
                  <a:lnTo>
                    <a:pt x="10" y="462"/>
                  </a:lnTo>
                  <a:lnTo>
                    <a:pt x="7" y="452"/>
                  </a:lnTo>
                  <a:lnTo>
                    <a:pt x="4" y="442"/>
                  </a:lnTo>
                  <a:lnTo>
                    <a:pt x="2" y="431"/>
                  </a:lnTo>
                  <a:lnTo>
                    <a:pt x="1" y="419"/>
                  </a:lnTo>
                  <a:lnTo>
                    <a:pt x="1" y="407"/>
                  </a:lnTo>
                  <a:lnTo>
                    <a:pt x="0" y="394"/>
                  </a:lnTo>
                  <a:lnTo>
                    <a:pt x="1" y="382"/>
                  </a:lnTo>
                  <a:lnTo>
                    <a:pt x="1" y="372"/>
                  </a:lnTo>
                  <a:lnTo>
                    <a:pt x="3" y="361"/>
                  </a:lnTo>
                  <a:lnTo>
                    <a:pt x="4" y="352"/>
                  </a:lnTo>
                  <a:lnTo>
                    <a:pt x="7" y="342"/>
                  </a:lnTo>
                  <a:lnTo>
                    <a:pt x="10" y="333"/>
                  </a:lnTo>
                  <a:lnTo>
                    <a:pt x="13" y="324"/>
                  </a:lnTo>
                  <a:lnTo>
                    <a:pt x="16" y="317"/>
                  </a:lnTo>
                  <a:lnTo>
                    <a:pt x="20" y="309"/>
                  </a:lnTo>
                  <a:lnTo>
                    <a:pt x="25" y="302"/>
                  </a:lnTo>
                  <a:lnTo>
                    <a:pt x="30" y="295"/>
                  </a:lnTo>
                  <a:lnTo>
                    <a:pt x="35" y="289"/>
                  </a:lnTo>
                  <a:lnTo>
                    <a:pt x="47" y="277"/>
                  </a:lnTo>
                  <a:lnTo>
                    <a:pt x="60" y="268"/>
                  </a:lnTo>
                  <a:lnTo>
                    <a:pt x="74" y="259"/>
                  </a:lnTo>
                  <a:lnTo>
                    <a:pt x="90" y="252"/>
                  </a:lnTo>
                  <a:lnTo>
                    <a:pt x="107" y="247"/>
                  </a:lnTo>
                  <a:lnTo>
                    <a:pt x="125" y="241"/>
                  </a:lnTo>
                  <a:lnTo>
                    <a:pt x="144" y="238"/>
                  </a:lnTo>
                  <a:lnTo>
                    <a:pt x="165" y="236"/>
                  </a:lnTo>
                  <a:lnTo>
                    <a:pt x="186" y="234"/>
                  </a:lnTo>
                  <a:lnTo>
                    <a:pt x="208" y="233"/>
                  </a:lnTo>
                  <a:lnTo>
                    <a:pt x="238" y="234"/>
                  </a:lnTo>
                  <a:lnTo>
                    <a:pt x="267" y="235"/>
                  </a:lnTo>
                  <a:lnTo>
                    <a:pt x="298" y="237"/>
                  </a:lnTo>
                  <a:lnTo>
                    <a:pt x="330" y="240"/>
                  </a:lnTo>
                  <a:lnTo>
                    <a:pt x="330" y="160"/>
                  </a:lnTo>
                  <a:lnTo>
                    <a:pt x="329" y="148"/>
                  </a:lnTo>
                  <a:lnTo>
                    <a:pt x="328" y="136"/>
                  </a:lnTo>
                  <a:lnTo>
                    <a:pt x="326" y="126"/>
                  </a:lnTo>
                  <a:lnTo>
                    <a:pt x="322" y="116"/>
                  </a:lnTo>
                  <a:lnTo>
                    <a:pt x="318" y="108"/>
                  </a:lnTo>
                  <a:lnTo>
                    <a:pt x="314" y="99"/>
                  </a:lnTo>
                  <a:lnTo>
                    <a:pt x="309" y="93"/>
                  </a:lnTo>
                  <a:lnTo>
                    <a:pt x="301" y="86"/>
                  </a:lnTo>
                  <a:lnTo>
                    <a:pt x="294" y="80"/>
                  </a:lnTo>
                  <a:lnTo>
                    <a:pt x="286" y="75"/>
                  </a:lnTo>
                  <a:lnTo>
                    <a:pt x="277" y="71"/>
                  </a:lnTo>
                  <a:lnTo>
                    <a:pt x="267" y="67"/>
                  </a:lnTo>
                  <a:lnTo>
                    <a:pt x="257" y="64"/>
                  </a:lnTo>
                  <a:lnTo>
                    <a:pt x="245" y="63"/>
                  </a:lnTo>
                  <a:lnTo>
                    <a:pt x="232" y="61"/>
                  </a:lnTo>
                  <a:lnTo>
                    <a:pt x="220" y="61"/>
                  </a:lnTo>
                  <a:lnTo>
                    <a:pt x="202" y="62"/>
                  </a:lnTo>
                  <a:lnTo>
                    <a:pt x="185" y="64"/>
                  </a:lnTo>
                  <a:lnTo>
                    <a:pt x="176" y="66"/>
                  </a:lnTo>
                  <a:lnTo>
                    <a:pt x="169" y="69"/>
                  </a:lnTo>
                  <a:lnTo>
                    <a:pt x="160" y="73"/>
                  </a:lnTo>
                  <a:lnTo>
                    <a:pt x="152" y="77"/>
                  </a:lnTo>
                  <a:lnTo>
                    <a:pt x="144" y="82"/>
                  </a:lnTo>
                  <a:lnTo>
                    <a:pt x="136" y="89"/>
                  </a:lnTo>
                  <a:lnTo>
                    <a:pt x="128" y="96"/>
                  </a:lnTo>
                  <a:lnTo>
                    <a:pt x="121" y="105"/>
                  </a:lnTo>
                  <a:lnTo>
                    <a:pt x="114" y="115"/>
                  </a:lnTo>
                  <a:lnTo>
                    <a:pt x="106" y="127"/>
                  </a:lnTo>
                  <a:lnTo>
                    <a:pt x="98" y="140"/>
                  </a:lnTo>
                  <a:lnTo>
                    <a:pt x="90" y="154"/>
                  </a:lnTo>
                  <a:lnTo>
                    <a:pt x="60" y="153"/>
                  </a:lnTo>
                  <a:lnTo>
                    <a:pt x="45" y="49"/>
                  </a:lnTo>
                  <a:close/>
                  <a:moveTo>
                    <a:pt x="136" y="389"/>
                  </a:moveTo>
                  <a:lnTo>
                    <a:pt x="137" y="409"/>
                  </a:lnTo>
                  <a:lnTo>
                    <a:pt x="139" y="429"/>
                  </a:lnTo>
                  <a:lnTo>
                    <a:pt x="141" y="439"/>
                  </a:lnTo>
                  <a:lnTo>
                    <a:pt x="143" y="448"/>
                  </a:lnTo>
                  <a:lnTo>
                    <a:pt x="146" y="457"/>
                  </a:lnTo>
                  <a:lnTo>
                    <a:pt x="151" y="465"/>
                  </a:lnTo>
                  <a:lnTo>
                    <a:pt x="156" y="472"/>
                  </a:lnTo>
                  <a:lnTo>
                    <a:pt x="162" y="480"/>
                  </a:lnTo>
                  <a:lnTo>
                    <a:pt x="169" y="485"/>
                  </a:lnTo>
                  <a:lnTo>
                    <a:pt x="177" y="491"/>
                  </a:lnTo>
                  <a:lnTo>
                    <a:pt x="187" y="495"/>
                  </a:lnTo>
                  <a:lnTo>
                    <a:pt x="197" y="498"/>
                  </a:lnTo>
                  <a:lnTo>
                    <a:pt x="210" y="500"/>
                  </a:lnTo>
                  <a:lnTo>
                    <a:pt x="224" y="500"/>
                  </a:lnTo>
                  <a:lnTo>
                    <a:pt x="232" y="500"/>
                  </a:lnTo>
                  <a:lnTo>
                    <a:pt x="241" y="499"/>
                  </a:lnTo>
                  <a:lnTo>
                    <a:pt x="250" y="498"/>
                  </a:lnTo>
                  <a:lnTo>
                    <a:pt x="259" y="496"/>
                  </a:lnTo>
                  <a:lnTo>
                    <a:pt x="268" y="494"/>
                  </a:lnTo>
                  <a:lnTo>
                    <a:pt x="277" y="491"/>
                  </a:lnTo>
                  <a:lnTo>
                    <a:pt x="285" y="486"/>
                  </a:lnTo>
                  <a:lnTo>
                    <a:pt x="294" y="482"/>
                  </a:lnTo>
                  <a:lnTo>
                    <a:pt x="301" y="478"/>
                  </a:lnTo>
                  <a:lnTo>
                    <a:pt x="308" y="471"/>
                  </a:lnTo>
                  <a:lnTo>
                    <a:pt x="314" y="466"/>
                  </a:lnTo>
                  <a:lnTo>
                    <a:pt x="319" y="459"/>
                  </a:lnTo>
                  <a:lnTo>
                    <a:pt x="324" y="451"/>
                  </a:lnTo>
                  <a:lnTo>
                    <a:pt x="327" y="444"/>
                  </a:lnTo>
                  <a:lnTo>
                    <a:pt x="329" y="434"/>
                  </a:lnTo>
                  <a:lnTo>
                    <a:pt x="330" y="426"/>
                  </a:lnTo>
                  <a:lnTo>
                    <a:pt x="330" y="282"/>
                  </a:lnTo>
                  <a:lnTo>
                    <a:pt x="299" y="282"/>
                  </a:lnTo>
                  <a:lnTo>
                    <a:pt x="272" y="283"/>
                  </a:lnTo>
                  <a:lnTo>
                    <a:pt x="247" y="285"/>
                  </a:lnTo>
                  <a:lnTo>
                    <a:pt x="226" y="287"/>
                  </a:lnTo>
                  <a:lnTo>
                    <a:pt x="208" y="290"/>
                  </a:lnTo>
                  <a:lnTo>
                    <a:pt x="192" y="294"/>
                  </a:lnTo>
                  <a:lnTo>
                    <a:pt x="179" y="299"/>
                  </a:lnTo>
                  <a:lnTo>
                    <a:pt x="168" y="305"/>
                  </a:lnTo>
                  <a:lnTo>
                    <a:pt x="159" y="311"/>
                  </a:lnTo>
                  <a:lnTo>
                    <a:pt x="152" y="319"/>
                  </a:lnTo>
                  <a:lnTo>
                    <a:pt x="146" y="328"/>
                  </a:lnTo>
                  <a:lnTo>
                    <a:pt x="142" y="338"/>
                  </a:lnTo>
                  <a:lnTo>
                    <a:pt x="139" y="348"/>
                  </a:lnTo>
                  <a:lnTo>
                    <a:pt x="137" y="361"/>
                  </a:lnTo>
                  <a:lnTo>
                    <a:pt x="136" y="374"/>
                  </a:lnTo>
                  <a:lnTo>
                    <a:pt x="136"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3"/>
            <p:cNvSpPr>
              <a:spLocks/>
            </p:cNvSpPr>
            <p:nvPr/>
          </p:nvSpPr>
          <p:spPr bwMode="auto">
            <a:xfrm>
              <a:off x="8132763" y="1716088"/>
              <a:ext cx="119063" cy="109537"/>
            </a:xfrm>
            <a:custGeom>
              <a:avLst/>
              <a:gdLst>
                <a:gd name="T0" fmla="*/ 3 w 595"/>
                <a:gd name="T1" fmla="*/ 46 h 548"/>
                <a:gd name="T2" fmla="*/ 157 w 595"/>
                <a:gd name="T3" fmla="*/ 0 h 548"/>
                <a:gd name="T4" fmla="*/ 205 w 595"/>
                <a:gd name="T5" fmla="*/ 46 h 548"/>
                <a:gd name="T6" fmla="*/ 251 w 595"/>
                <a:gd name="T7" fmla="*/ 25 h 548"/>
                <a:gd name="T8" fmla="*/ 300 w 595"/>
                <a:gd name="T9" fmla="*/ 9 h 548"/>
                <a:gd name="T10" fmla="*/ 337 w 595"/>
                <a:gd name="T11" fmla="*/ 2 h 548"/>
                <a:gd name="T12" fmla="*/ 362 w 595"/>
                <a:gd name="T13" fmla="*/ 0 h 548"/>
                <a:gd name="T14" fmla="*/ 393 w 595"/>
                <a:gd name="T15" fmla="*/ 0 h 548"/>
                <a:gd name="T16" fmla="*/ 426 w 595"/>
                <a:gd name="T17" fmla="*/ 5 h 548"/>
                <a:gd name="T18" fmla="*/ 455 w 595"/>
                <a:gd name="T19" fmla="*/ 16 h 548"/>
                <a:gd name="T20" fmla="*/ 478 w 595"/>
                <a:gd name="T21" fmla="*/ 30 h 548"/>
                <a:gd name="T22" fmla="*/ 498 w 595"/>
                <a:gd name="T23" fmla="*/ 49 h 548"/>
                <a:gd name="T24" fmla="*/ 513 w 595"/>
                <a:gd name="T25" fmla="*/ 74 h 548"/>
                <a:gd name="T26" fmla="*/ 522 w 595"/>
                <a:gd name="T27" fmla="*/ 101 h 548"/>
                <a:gd name="T28" fmla="*/ 528 w 595"/>
                <a:gd name="T29" fmla="*/ 133 h 548"/>
                <a:gd name="T30" fmla="*/ 528 w 595"/>
                <a:gd name="T31" fmla="*/ 488 h 548"/>
                <a:gd name="T32" fmla="*/ 595 w 595"/>
                <a:gd name="T33" fmla="*/ 548 h 548"/>
                <a:gd name="T34" fmla="*/ 347 w 595"/>
                <a:gd name="T35" fmla="*/ 521 h 548"/>
                <a:gd name="T36" fmla="*/ 404 w 595"/>
                <a:gd name="T37" fmla="*/ 197 h 548"/>
                <a:gd name="T38" fmla="*/ 403 w 595"/>
                <a:gd name="T39" fmla="*/ 174 h 548"/>
                <a:gd name="T40" fmla="*/ 399 w 595"/>
                <a:gd name="T41" fmla="*/ 151 h 548"/>
                <a:gd name="T42" fmla="*/ 394 w 595"/>
                <a:gd name="T43" fmla="*/ 132 h 548"/>
                <a:gd name="T44" fmla="*/ 385 w 595"/>
                <a:gd name="T45" fmla="*/ 115 h 548"/>
                <a:gd name="T46" fmla="*/ 372 w 595"/>
                <a:gd name="T47" fmla="*/ 101 h 548"/>
                <a:gd name="T48" fmla="*/ 355 w 595"/>
                <a:gd name="T49" fmla="*/ 91 h 548"/>
                <a:gd name="T50" fmla="*/ 333 w 595"/>
                <a:gd name="T51" fmla="*/ 84 h 548"/>
                <a:gd name="T52" fmla="*/ 305 w 595"/>
                <a:gd name="T53" fmla="*/ 82 h 548"/>
                <a:gd name="T54" fmla="*/ 252 w 595"/>
                <a:gd name="T55" fmla="*/ 87 h 548"/>
                <a:gd name="T56" fmla="*/ 192 w 595"/>
                <a:gd name="T57" fmla="*/ 97 h 548"/>
                <a:gd name="T58" fmla="*/ 247 w 595"/>
                <a:gd name="T59" fmla="*/ 521 h 548"/>
                <a:gd name="T60" fmla="*/ 0 w 595"/>
                <a:gd name="T61" fmla="*/ 548 h 548"/>
                <a:gd name="T62" fmla="*/ 68 w 595"/>
                <a:gd name="T63" fmla="*/ 48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8">
                  <a:moveTo>
                    <a:pt x="68" y="67"/>
                  </a:moveTo>
                  <a:lnTo>
                    <a:pt x="3" y="46"/>
                  </a:lnTo>
                  <a:lnTo>
                    <a:pt x="3" y="20"/>
                  </a:lnTo>
                  <a:lnTo>
                    <a:pt x="157" y="0"/>
                  </a:lnTo>
                  <a:lnTo>
                    <a:pt x="182" y="59"/>
                  </a:lnTo>
                  <a:lnTo>
                    <a:pt x="205" y="46"/>
                  </a:lnTo>
                  <a:lnTo>
                    <a:pt x="228" y="36"/>
                  </a:lnTo>
                  <a:lnTo>
                    <a:pt x="251" y="25"/>
                  </a:lnTo>
                  <a:lnTo>
                    <a:pt x="275" y="17"/>
                  </a:lnTo>
                  <a:lnTo>
                    <a:pt x="300" y="9"/>
                  </a:lnTo>
                  <a:lnTo>
                    <a:pt x="324" y="4"/>
                  </a:lnTo>
                  <a:lnTo>
                    <a:pt x="337" y="2"/>
                  </a:lnTo>
                  <a:lnTo>
                    <a:pt x="350" y="1"/>
                  </a:lnTo>
                  <a:lnTo>
                    <a:pt x="362" y="0"/>
                  </a:lnTo>
                  <a:lnTo>
                    <a:pt x="375" y="0"/>
                  </a:lnTo>
                  <a:lnTo>
                    <a:pt x="393" y="0"/>
                  </a:lnTo>
                  <a:lnTo>
                    <a:pt x="410" y="2"/>
                  </a:lnTo>
                  <a:lnTo>
                    <a:pt x="426" y="5"/>
                  </a:lnTo>
                  <a:lnTo>
                    <a:pt x="441" y="9"/>
                  </a:lnTo>
                  <a:lnTo>
                    <a:pt x="455" y="16"/>
                  </a:lnTo>
                  <a:lnTo>
                    <a:pt x="467" y="22"/>
                  </a:lnTo>
                  <a:lnTo>
                    <a:pt x="478" y="30"/>
                  </a:lnTo>
                  <a:lnTo>
                    <a:pt x="488" y="39"/>
                  </a:lnTo>
                  <a:lnTo>
                    <a:pt x="498" y="49"/>
                  </a:lnTo>
                  <a:lnTo>
                    <a:pt x="505" y="61"/>
                  </a:lnTo>
                  <a:lnTo>
                    <a:pt x="513" y="74"/>
                  </a:lnTo>
                  <a:lnTo>
                    <a:pt x="518" y="87"/>
                  </a:lnTo>
                  <a:lnTo>
                    <a:pt x="522" y="101"/>
                  </a:lnTo>
                  <a:lnTo>
                    <a:pt x="526" y="116"/>
                  </a:lnTo>
                  <a:lnTo>
                    <a:pt x="528" y="133"/>
                  </a:lnTo>
                  <a:lnTo>
                    <a:pt x="528" y="150"/>
                  </a:lnTo>
                  <a:lnTo>
                    <a:pt x="528" y="488"/>
                  </a:lnTo>
                  <a:lnTo>
                    <a:pt x="595" y="521"/>
                  </a:lnTo>
                  <a:lnTo>
                    <a:pt x="595" y="548"/>
                  </a:lnTo>
                  <a:lnTo>
                    <a:pt x="347" y="548"/>
                  </a:lnTo>
                  <a:lnTo>
                    <a:pt x="347" y="521"/>
                  </a:lnTo>
                  <a:lnTo>
                    <a:pt x="404" y="488"/>
                  </a:lnTo>
                  <a:lnTo>
                    <a:pt x="404" y="197"/>
                  </a:lnTo>
                  <a:lnTo>
                    <a:pt x="404" y="185"/>
                  </a:lnTo>
                  <a:lnTo>
                    <a:pt x="403" y="174"/>
                  </a:lnTo>
                  <a:lnTo>
                    <a:pt x="402" y="162"/>
                  </a:lnTo>
                  <a:lnTo>
                    <a:pt x="399" y="151"/>
                  </a:lnTo>
                  <a:lnTo>
                    <a:pt x="397" y="142"/>
                  </a:lnTo>
                  <a:lnTo>
                    <a:pt x="394" y="132"/>
                  </a:lnTo>
                  <a:lnTo>
                    <a:pt x="390" y="123"/>
                  </a:lnTo>
                  <a:lnTo>
                    <a:pt x="385" y="115"/>
                  </a:lnTo>
                  <a:lnTo>
                    <a:pt x="379" y="108"/>
                  </a:lnTo>
                  <a:lnTo>
                    <a:pt x="372" y="101"/>
                  </a:lnTo>
                  <a:lnTo>
                    <a:pt x="364" y="95"/>
                  </a:lnTo>
                  <a:lnTo>
                    <a:pt x="355" y="91"/>
                  </a:lnTo>
                  <a:lnTo>
                    <a:pt x="344" y="87"/>
                  </a:lnTo>
                  <a:lnTo>
                    <a:pt x="333" y="84"/>
                  </a:lnTo>
                  <a:lnTo>
                    <a:pt x="319" y="82"/>
                  </a:lnTo>
                  <a:lnTo>
                    <a:pt x="305" y="82"/>
                  </a:lnTo>
                  <a:lnTo>
                    <a:pt x="281" y="83"/>
                  </a:lnTo>
                  <a:lnTo>
                    <a:pt x="252" y="87"/>
                  </a:lnTo>
                  <a:lnTo>
                    <a:pt x="222" y="91"/>
                  </a:lnTo>
                  <a:lnTo>
                    <a:pt x="192" y="97"/>
                  </a:lnTo>
                  <a:lnTo>
                    <a:pt x="192" y="488"/>
                  </a:lnTo>
                  <a:lnTo>
                    <a:pt x="247" y="521"/>
                  </a:lnTo>
                  <a:lnTo>
                    <a:pt x="247" y="548"/>
                  </a:lnTo>
                  <a:lnTo>
                    <a:pt x="0" y="548"/>
                  </a:lnTo>
                  <a:lnTo>
                    <a:pt x="0" y="521"/>
                  </a:lnTo>
                  <a:lnTo>
                    <a:pt x="68" y="488"/>
                  </a:lnTo>
                  <a:lnTo>
                    <a:pt x="68" y="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4"/>
            <p:cNvSpPr>
              <a:spLocks noEditPoints="1"/>
            </p:cNvSpPr>
            <p:nvPr/>
          </p:nvSpPr>
          <p:spPr bwMode="auto">
            <a:xfrm>
              <a:off x="8269288" y="1666875"/>
              <a:ext cx="112713" cy="160337"/>
            </a:xfrm>
            <a:custGeom>
              <a:avLst/>
              <a:gdLst>
                <a:gd name="T0" fmla="*/ 227 w 568"/>
                <a:gd name="T1" fmla="*/ 814 h 815"/>
                <a:gd name="T2" fmla="*/ 190 w 568"/>
                <a:gd name="T3" fmla="*/ 808 h 815"/>
                <a:gd name="T4" fmla="*/ 155 w 568"/>
                <a:gd name="T5" fmla="*/ 797 h 815"/>
                <a:gd name="T6" fmla="*/ 122 w 568"/>
                <a:gd name="T7" fmla="*/ 781 h 815"/>
                <a:gd name="T8" fmla="*/ 92 w 568"/>
                <a:gd name="T9" fmla="*/ 761 h 815"/>
                <a:gd name="T10" fmla="*/ 65 w 568"/>
                <a:gd name="T11" fmla="*/ 737 h 815"/>
                <a:gd name="T12" fmla="*/ 43 w 568"/>
                <a:gd name="T13" fmla="*/ 706 h 815"/>
                <a:gd name="T14" fmla="*/ 24 w 568"/>
                <a:gd name="T15" fmla="*/ 672 h 815"/>
                <a:gd name="T16" fmla="*/ 11 w 568"/>
                <a:gd name="T17" fmla="*/ 633 h 815"/>
                <a:gd name="T18" fmla="*/ 2 w 568"/>
                <a:gd name="T19" fmla="*/ 591 h 815"/>
                <a:gd name="T20" fmla="*/ 0 w 568"/>
                <a:gd name="T21" fmla="*/ 543 h 815"/>
                <a:gd name="T22" fmla="*/ 7 w 568"/>
                <a:gd name="T23" fmla="*/ 461 h 815"/>
                <a:gd name="T24" fmla="*/ 29 w 568"/>
                <a:gd name="T25" fmla="*/ 387 h 815"/>
                <a:gd name="T26" fmla="*/ 46 w 568"/>
                <a:gd name="T27" fmla="*/ 354 h 815"/>
                <a:gd name="T28" fmla="*/ 66 w 568"/>
                <a:gd name="T29" fmla="*/ 325 h 815"/>
                <a:gd name="T30" fmla="*/ 92 w 568"/>
                <a:gd name="T31" fmla="*/ 299 h 815"/>
                <a:gd name="T32" fmla="*/ 119 w 568"/>
                <a:gd name="T33" fmla="*/ 279 h 815"/>
                <a:gd name="T34" fmla="*/ 152 w 568"/>
                <a:gd name="T35" fmla="*/ 265 h 815"/>
                <a:gd name="T36" fmla="*/ 188 w 568"/>
                <a:gd name="T37" fmla="*/ 257 h 815"/>
                <a:gd name="T38" fmla="*/ 224 w 568"/>
                <a:gd name="T39" fmla="*/ 256 h 815"/>
                <a:gd name="T40" fmla="*/ 256 w 568"/>
                <a:gd name="T41" fmla="*/ 260 h 815"/>
                <a:gd name="T42" fmla="*/ 320 w 568"/>
                <a:gd name="T43" fmla="*/ 281 h 815"/>
                <a:gd name="T44" fmla="*/ 377 w 568"/>
                <a:gd name="T45" fmla="*/ 310 h 815"/>
                <a:gd name="T46" fmla="*/ 312 w 568"/>
                <a:gd name="T47" fmla="*/ 21 h 815"/>
                <a:gd name="T48" fmla="*/ 512 w 568"/>
                <a:gd name="T49" fmla="*/ 758 h 815"/>
                <a:gd name="T50" fmla="*/ 568 w 568"/>
                <a:gd name="T51" fmla="*/ 771 h 815"/>
                <a:gd name="T52" fmla="*/ 399 w 568"/>
                <a:gd name="T53" fmla="*/ 753 h 815"/>
                <a:gd name="T54" fmla="*/ 351 w 568"/>
                <a:gd name="T55" fmla="*/ 789 h 815"/>
                <a:gd name="T56" fmla="*/ 294 w 568"/>
                <a:gd name="T57" fmla="*/ 810 h 815"/>
                <a:gd name="T58" fmla="*/ 263 w 568"/>
                <a:gd name="T59" fmla="*/ 814 h 815"/>
                <a:gd name="T60" fmla="*/ 141 w 568"/>
                <a:gd name="T61" fmla="*/ 563 h 815"/>
                <a:gd name="T62" fmla="*/ 152 w 568"/>
                <a:gd name="T63" fmla="*/ 647 h 815"/>
                <a:gd name="T64" fmla="*/ 175 w 568"/>
                <a:gd name="T65" fmla="*/ 701 h 815"/>
                <a:gd name="T66" fmla="*/ 204 w 568"/>
                <a:gd name="T67" fmla="*/ 732 h 815"/>
                <a:gd name="T68" fmla="*/ 235 w 568"/>
                <a:gd name="T69" fmla="*/ 747 h 815"/>
                <a:gd name="T70" fmla="*/ 265 w 568"/>
                <a:gd name="T71" fmla="*/ 750 h 815"/>
                <a:gd name="T72" fmla="*/ 293 w 568"/>
                <a:gd name="T73" fmla="*/ 745 h 815"/>
                <a:gd name="T74" fmla="*/ 340 w 568"/>
                <a:gd name="T75" fmla="*/ 726 h 815"/>
                <a:gd name="T76" fmla="*/ 375 w 568"/>
                <a:gd name="T77" fmla="*/ 703 h 815"/>
                <a:gd name="T78" fmla="*/ 350 w 568"/>
                <a:gd name="T79" fmla="*/ 347 h 815"/>
                <a:gd name="T80" fmla="*/ 262 w 568"/>
                <a:gd name="T81" fmla="*/ 337 h 815"/>
                <a:gd name="T82" fmla="*/ 232 w 568"/>
                <a:gd name="T83" fmla="*/ 340 h 815"/>
                <a:gd name="T84" fmla="*/ 201 w 568"/>
                <a:gd name="T85" fmla="*/ 352 h 815"/>
                <a:gd name="T86" fmla="*/ 173 w 568"/>
                <a:gd name="T87" fmla="*/ 378 h 815"/>
                <a:gd name="T88" fmla="*/ 152 w 568"/>
                <a:gd name="T89" fmla="*/ 424 h 815"/>
                <a:gd name="T90" fmla="*/ 141 w 568"/>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8" h="815">
                  <a:moveTo>
                    <a:pt x="253" y="815"/>
                  </a:moveTo>
                  <a:lnTo>
                    <a:pt x="240" y="814"/>
                  </a:lnTo>
                  <a:lnTo>
                    <a:pt x="227" y="814"/>
                  </a:lnTo>
                  <a:lnTo>
                    <a:pt x="215" y="812"/>
                  </a:lnTo>
                  <a:lnTo>
                    <a:pt x="202" y="811"/>
                  </a:lnTo>
                  <a:lnTo>
                    <a:pt x="190" y="808"/>
                  </a:lnTo>
                  <a:lnTo>
                    <a:pt x="178" y="805"/>
                  </a:lnTo>
                  <a:lnTo>
                    <a:pt x="166" y="802"/>
                  </a:lnTo>
                  <a:lnTo>
                    <a:pt x="155" y="797"/>
                  </a:lnTo>
                  <a:lnTo>
                    <a:pt x="144" y="793"/>
                  </a:lnTo>
                  <a:lnTo>
                    <a:pt x="133" y="788"/>
                  </a:lnTo>
                  <a:lnTo>
                    <a:pt x="122" y="781"/>
                  </a:lnTo>
                  <a:lnTo>
                    <a:pt x="112" y="775"/>
                  </a:lnTo>
                  <a:lnTo>
                    <a:pt x="101" y="769"/>
                  </a:lnTo>
                  <a:lnTo>
                    <a:pt x="92" y="761"/>
                  </a:lnTo>
                  <a:lnTo>
                    <a:pt x="83" y="754"/>
                  </a:lnTo>
                  <a:lnTo>
                    <a:pt x="74" y="745"/>
                  </a:lnTo>
                  <a:lnTo>
                    <a:pt x="65" y="737"/>
                  </a:lnTo>
                  <a:lnTo>
                    <a:pt x="58" y="727"/>
                  </a:lnTo>
                  <a:lnTo>
                    <a:pt x="50" y="717"/>
                  </a:lnTo>
                  <a:lnTo>
                    <a:pt x="43" y="706"/>
                  </a:lnTo>
                  <a:lnTo>
                    <a:pt x="37" y="696"/>
                  </a:lnTo>
                  <a:lnTo>
                    <a:pt x="30" y="684"/>
                  </a:lnTo>
                  <a:lnTo>
                    <a:pt x="24" y="672"/>
                  </a:lnTo>
                  <a:lnTo>
                    <a:pt x="20" y="660"/>
                  </a:lnTo>
                  <a:lnTo>
                    <a:pt x="14" y="647"/>
                  </a:lnTo>
                  <a:lnTo>
                    <a:pt x="11" y="633"/>
                  </a:lnTo>
                  <a:lnTo>
                    <a:pt x="7" y="619"/>
                  </a:lnTo>
                  <a:lnTo>
                    <a:pt x="5" y="606"/>
                  </a:lnTo>
                  <a:lnTo>
                    <a:pt x="2" y="591"/>
                  </a:lnTo>
                  <a:lnTo>
                    <a:pt x="1" y="575"/>
                  </a:lnTo>
                  <a:lnTo>
                    <a:pt x="0" y="559"/>
                  </a:lnTo>
                  <a:lnTo>
                    <a:pt x="0" y="543"/>
                  </a:lnTo>
                  <a:lnTo>
                    <a:pt x="0" y="515"/>
                  </a:lnTo>
                  <a:lnTo>
                    <a:pt x="3" y="488"/>
                  </a:lnTo>
                  <a:lnTo>
                    <a:pt x="7" y="461"/>
                  </a:lnTo>
                  <a:lnTo>
                    <a:pt x="12" y="436"/>
                  </a:lnTo>
                  <a:lnTo>
                    <a:pt x="20" y="410"/>
                  </a:lnTo>
                  <a:lnTo>
                    <a:pt x="29" y="387"/>
                  </a:lnTo>
                  <a:lnTo>
                    <a:pt x="35" y="375"/>
                  </a:lnTo>
                  <a:lnTo>
                    <a:pt x="40" y="365"/>
                  </a:lnTo>
                  <a:lnTo>
                    <a:pt x="46" y="354"/>
                  </a:lnTo>
                  <a:lnTo>
                    <a:pt x="53" y="344"/>
                  </a:lnTo>
                  <a:lnTo>
                    <a:pt x="59" y="334"/>
                  </a:lnTo>
                  <a:lnTo>
                    <a:pt x="66" y="325"/>
                  </a:lnTo>
                  <a:lnTo>
                    <a:pt x="75" y="316"/>
                  </a:lnTo>
                  <a:lnTo>
                    <a:pt x="82" y="308"/>
                  </a:lnTo>
                  <a:lnTo>
                    <a:pt x="92" y="299"/>
                  </a:lnTo>
                  <a:lnTo>
                    <a:pt x="100" y="293"/>
                  </a:lnTo>
                  <a:lnTo>
                    <a:pt x="110" y="285"/>
                  </a:lnTo>
                  <a:lnTo>
                    <a:pt x="119" y="279"/>
                  </a:lnTo>
                  <a:lnTo>
                    <a:pt x="130" y="274"/>
                  </a:lnTo>
                  <a:lnTo>
                    <a:pt x="141" y="269"/>
                  </a:lnTo>
                  <a:lnTo>
                    <a:pt x="152" y="265"/>
                  </a:lnTo>
                  <a:lnTo>
                    <a:pt x="164" y="262"/>
                  </a:lnTo>
                  <a:lnTo>
                    <a:pt x="175" y="259"/>
                  </a:lnTo>
                  <a:lnTo>
                    <a:pt x="188" y="257"/>
                  </a:lnTo>
                  <a:lnTo>
                    <a:pt x="201" y="256"/>
                  </a:lnTo>
                  <a:lnTo>
                    <a:pt x="215" y="256"/>
                  </a:lnTo>
                  <a:lnTo>
                    <a:pt x="224" y="256"/>
                  </a:lnTo>
                  <a:lnTo>
                    <a:pt x="235" y="257"/>
                  </a:lnTo>
                  <a:lnTo>
                    <a:pt x="245" y="258"/>
                  </a:lnTo>
                  <a:lnTo>
                    <a:pt x="256" y="260"/>
                  </a:lnTo>
                  <a:lnTo>
                    <a:pt x="277" y="265"/>
                  </a:lnTo>
                  <a:lnTo>
                    <a:pt x="298" y="273"/>
                  </a:lnTo>
                  <a:lnTo>
                    <a:pt x="320" y="281"/>
                  </a:lnTo>
                  <a:lnTo>
                    <a:pt x="340" y="291"/>
                  </a:lnTo>
                  <a:lnTo>
                    <a:pt x="359" y="300"/>
                  </a:lnTo>
                  <a:lnTo>
                    <a:pt x="377" y="310"/>
                  </a:lnTo>
                  <a:lnTo>
                    <a:pt x="377" y="68"/>
                  </a:lnTo>
                  <a:lnTo>
                    <a:pt x="312" y="47"/>
                  </a:lnTo>
                  <a:lnTo>
                    <a:pt x="312" y="21"/>
                  </a:lnTo>
                  <a:lnTo>
                    <a:pt x="501" y="0"/>
                  </a:lnTo>
                  <a:lnTo>
                    <a:pt x="501" y="756"/>
                  </a:lnTo>
                  <a:lnTo>
                    <a:pt x="512" y="758"/>
                  </a:lnTo>
                  <a:lnTo>
                    <a:pt x="535" y="762"/>
                  </a:lnTo>
                  <a:lnTo>
                    <a:pt x="557" y="768"/>
                  </a:lnTo>
                  <a:lnTo>
                    <a:pt x="568" y="771"/>
                  </a:lnTo>
                  <a:lnTo>
                    <a:pt x="568" y="797"/>
                  </a:lnTo>
                  <a:lnTo>
                    <a:pt x="432" y="815"/>
                  </a:lnTo>
                  <a:lnTo>
                    <a:pt x="399" y="753"/>
                  </a:lnTo>
                  <a:lnTo>
                    <a:pt x="385" y="767"/>
                  </a:lnTo>
                  <a:lnTo>
                    <a:pt x="369" y="778"/>
                  </a:lnTo>
                  <a:lnTo>
                    <a:pt x="351" y="789"/>
                  </a:lnTo>
                  <a:lnTo>
                    <a:pt x="333" y="797"/>
                  </a:lnTo>
                  <a:lnTo>
                    <a:pt x="314" y="805"/>
                  </a:lnTo>
                  <a:lnTo>
                    <a:pt x="294" y="810"/>
                  </a:lnTo>
                  <a:lnTo>
                    <a:pt x="284" y="812"/>
                  </a:lnTo>
                  <a:lnTo>
                    <a:pt x="274" y="814"/>
                  </a:lnTo>
                  <a:lnTo>
                    <a:pt x="263" y="814"/>
                  </a:lnTo>
                  <a:lnTo>
                    <a:pt x="253" y="815"/>
                  </a:lnTo>
                  <a:close/>
                  <a:moveTo>
                    <a:pt x="139" y="528"/>
                  </a:moveTo>
                  <a:lnTo>
                    <a:pt x="141" y="563"/>
                  </a:lnTo>
                  <a:lnTo>
                    <a:pt x="144" y="595"/>
                  </a:lnTo>
                  <a:lnTo>
                    <a:pt x="147" y="622"/>
                  </a:lnTo>
                  <a:lnTo>
                    <a:pt x="152" y="647"/>
                  </a:lnTo>
                  <a:lnTo>
                    <a:pt x="160" y="667"/>
                  </a:lnTo>
                  <a:lnTo>
                    <a:pt x="167" y="685"/>
                  </a:lnTo>
                  <a:lnTo>
                    <a:pt x="175" y="701"/>
                  </a:lnTo>
                  <a:lnTo>
                    <a:pt x="184" y="714"/>
                  </a:lnTo>
                  <a:lnTo>
                    <a:pt x="194" y="723"/>
                  </a:lnTo>
                  <a:lnTo>
                    <a:pt x="204" y="732"/>
                  </a:lnTo>
                  <a:lnTo>
                    <a:pt x="214" y="738"/>
                  </a:lnTo>
                  <a:lnTo>
                    <a:pt x="224" y="743"/>
                  </a:lnTo>
                  <a:lnTo>
                    <a:pt x="235" y="747"/>
                  </a:lnTo>
                  <a:lnTo>
                    <a:pt x="245" y="749"/>
                  </a:lnTo>
                  <a:lnTo>
                    <a:pt x="255" y="750"/>
                  </a:lnTo>
                  <a:lnTo>
                    <a:pt x="265" y="750"/>
                  </a:lnTo>
                  <a:lnTo>
                    <a:pt x="274" y="750"/>
                  </a:lnTo>
                  <a:lnTo>
                    <a:pt x="284" y="748"/>
                  </a:lnTo>
                  <a:lnTo>
                    <a:pt x="293" y="745"/>
                  </a:lnTo>
                  <a:lnTo>
                    <a:pt x="304" y="742"/>
                  </a:lnTo>
                  <a:lnTo>
                    <a:pt x="323" y="735"/>
                  </a:lnTo>
                  <a:lnTo>
                    <a:pt x="340" y="726"/>
                  </a:lnTo>
                  <a:lnTo>
                    <a:pt x="355" y="718"/>
                  </a:lnTo>
                  <a:lnTo>
                    <a:pt x="367" y="709"/>
                  </a:lnTo>
                  <a:lnTo>
                    <a:pt x="375" y="703"/>
                  </a:lnTo>
                  <a:lnTo>
                    <a:pt x="377" y="699"/>
                  </a:lnTo>
                  <a:lnTo>
                    <a:pt x="377" y="353"/>
                  </a:lnTo>
                  <a:lnTo>
                    <a:pt x="350" y="347"/>
                  </a:lnTo>
                  <a:lnTo>
                    <a:pt x="321" y="343"/>
                  </a:lnTo>
                  <a:lnTo>
                    <a:pt x="291" y="339"/>
                  </a:lnTo>
                  <a:lnTo>
                    <a:pt x="262" y="337"/>
                  </a:lnTo>
                  <a:lnTo>
                    <a:pt x="253" y="338"/>
                  </a:lnTo>
                  <a:lnTo>
                    <a:pt x="242" y="338"/>
                  </a:lnTo>
                  <a:lnTo>
                    <a:pt x="232" y="340"/>
                  </a:lnTo>
                  <a:lnTo>
                    <a:pt x="221" y="343"/>
                  </a:lnTo>
                  <a:lnTo>
                    <a:pt x="212" y="347"/>
                  </a:lnTo>
                  <a:lnTo>
                    <a:pt x="201" y="352"/>
                  </a:lnTo>
                  <a:lnTo>
                    <a:pt x="191" y="358"/>
                  </a:lnTo>
                  <a:lnTo>
                    <a:pt x="182" y="367"/>
                  </a:lnTo>
                  <a:lnTo>
                    <a:pt x="173" y="378"/>
                  </a:lnTo>
                  <a:lnTo>
                    <a:pt x="165" y="390"/>
                  </a:lnTo>
                  <a:lnTo>
                    <a:pt x="157" y="406"/>
                  </a:lnTo>
                  <a:lnTo>
                    <a:pt x="152" y="424"/>
                  </a:lnTo>
                  <a:lnTo>
                    <a:pt x="147" y="445"/>
                  </a:lnTo>
                  <a:lnTo>
                    <a:pt x="143" y="470"/>
                  </a:lnTo>
                  <a:lnTo>
                    <a:pt x="141" y="497"/>
                  </a:lnTo>
                  <a:lnTo>
                    <a:pt x="139"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5"/>
            <p:cNvSpPr>
              <a:spLocks/>
            </p:cNvSpPr>
            <p:nvPr/>
          </p:nvSpPr>
          <p:spPr bwMode="auto">
            <a:xfrm>
              <a:off x="8466138" y="1676400"/>
              <a:ext cx="180975" cy="149225"/>
            </a:xfrm>
            <a:custGeom>
              <a:avLst/>
              <a:gdLst>
                <a:gd name="T0" fmla="*/ 150 w 912"/>
                <a:gd name="T1" fmla="*/ 691 h 751"/>
                <a:gd name="T2" fmla="*/ 221 w 912"/>
                <a:gd name="T3" fmla="*/ 724 h 751"/>
                <a:gd name="T4" fmla="*/ 221 w 912"/>
                <a:gd name="T5" fmla="*/ 751 h 751"/>
                <a:gd name="T6" fmla="*/ 1 w 912"/>
                <a:gd name="T7" fmla="*/ 751 h 751"/>
                <a:gd name="T8" fmla="*/ 1 w 912"/>
                <a:gd name="T9" fmla="*/ 724 h 751"/>
                <a:gd name="T10" fmla="*/ 84 w 912"/>
                <a:gd name="T11" fmla="*/ 691 h 751"/>
                <a:gd name="T12" fmla="*/ 82 w 912"/>
                <a:gd name="T13" fmla="*/ 17 h 751"/>
                <a:gd name="T14" fmla="*/ 82 w 912"/>
                <a:gd name="T15" fmla="*/ 60 h 751"/>
                <a:gd name="T16" fmla="*/ 69 w 912"/>
                <a:gd name="T17" fmla="*/ 54 h 751"/>
                <a:gd name="T18" fmla="*/ 41 w 912"/>
                <a:gd name="T19" fmla="*/ 44 h 751"/>
                <a:gd name="T20" fmla="*/ 12 w 912"/>
                <a:gd name="T21" fmla="*/ 33 h 751"/>
                <a:gd name="T22" fmla="*/ 0 w 912"/>
                <a:gd name="T23" fmla="*/ 28 h 751"/>
                <a:gd name="T24" fmla="*/ 0 w 912"/>
                <a:gd name="T25" fmla="*/ 0 h 751"/>
                <a:gd name="T26" fmla="*/ 219 w 912"/>
                <a:gd name="T27" fmla="*/ 0 h 751"/>
                <a:gd name="T28" fmla="*/ 458 w 912"/>
                <a:gd name="T29" fmla="*/ 573 h 751"/>
                <a:gd name="T30" fmla="*/ 690 w 912"/>
                <a:gd name="T31" fmla="*/ 0 h 751"/>
                <a:gd name="T32" fmla="*/ 828 w 912"/>
                <a:gd name="T33" fmla="*/ 0 h 751"/>
                <a:gd name="T34" fmla="*/ 912 w 912"/>
                <a:gd name="T35" fmla="*/ 0 h 751"/>
                <a:gd name="T36" fmla="*/ 912 w 912"/>
                <a:gd name="T37" fmla="*/ 28 h 751"/>
                <a:gd name="T38" fmla="*/ 899 w 912"/>
                <a:gd name="T39" fmla="*/ 33 h 751"/>
                <a:gd name="T40" fmla="*/ 871 w 912"/>
                <a:gd name="T41" fmla="*/ 44 h 751"/>
                <a:gd name="T42" fmla="*/ 842 w 912"/>
                <a:gd name="T43" fmla="*/ 54 h 751"/>
                <a:gd name="T44" fmla="*/ 828 w 912"/>
                <a:gd name="T45" fmla="*/ 60 h 751"/>
                <a:gd name="T46" fmla="*/ 828 w 912"/>
                <a:gd name="T47" fmla="*/ 691 h 751"/>
                <a:gd name="T48" fmla="*/ 912 w 912"/>
                <a:gd name="T49" fmla="*/ 724 h 751"/>
                <a:gd name="T50" fmla="*/ 912 w 912"/>
                <a:gd name="T51" fmla="*/ 751 h 751"/>
                <a:gd name="T52" fmla="*/ 620 w 912"/>
                <a:gd name="T53" fmla="*/ 751 h 751"/>
                <a:gd name="T54" fmla="*/ 620 w 912"/>
                <a:gd name="T55" fmla="*/ 724 h 751"/>
                <a:gd name="T56" fmla="*/ 690 w 912"/>
                <a:gd name="T57" fmla="*/ 691 h 751"/>
                <a:gd name="T58" fmla="*/ 690 w 912"/>
                <a:gd name="T59" fmla="*/ 174 h 751"/>
                <a:gd name="T60" fmla="*/ 454 w 912"/>
                <a:gd name="T61" fmla="*/ 751 h 751"/>
                <a:gd name="T62" fmla="*/ 386 w 912"/>
                <a:gd name="T63" fmla="*/ 751 h 751"/>
                <a:gd name="T64" fmla="*/ 150 w 912"/>
                <a:gd name="T65" fmla="*/ 181 h 751"/>
                <a:gd name="T66" fmla="*/ 150 w 912"/>
                <a:gd name="T67" fmla="*/ 69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2" h="751">
                  <a:moveTo>
                    <a:pt x="150" y="691"/>
                  </a:moveTo>
                  <a:lnTo>
                    <a:pt x="221" y="724"/>
                  </a:lnTo>
                  <a:lnTo>
                    <a:pt x="221" y="751"/>
                  </a:lnTo>
                  <a:lnTo>
                    <a:pt x="1" y="751"/>
                  </a:lnTo>
                  <a:lnTo>
                    <a:pt x="1" y="724"/>
                  </a:lnTo>
                  <a:lnTo>
                    <a:pt x="84" y="691"/>
                  </a:lnTo>
                  <a:lnTo>
                    <a:pt x="82" y="17"/>
                  </a:lnTo>
                  <a:lnTo>
                    <a:pt x="82" y="60"/>
                  </a:lnTo>
                  <a:lnTo>
                    <a:pt x="69" y="54"/>
                  </a:lnTo>
                  <a:lnTo>
                    <a:pt x="41" y="44"/>
                  </a:lnTo>
                  <a:lnTo>
                    <a:pt x="12" y="33"/>
                  </a:lnTo>
                  <a:lnTo>
                    <a:pt x="0" y="28"/>
                  </a:lnTo>
                  <a:lnTo>
                    <a:pt x="0" y="0"/>
                  </a:lnTo>
                  <a:lnTo>
                    <a:pt x="219" y="0"/>
                  </a:lnTo>
                  <a:lnTo>
                    <a:pt x="458" y="573"/>
                  </a:lnTo>
                  <a:lnTo>
                    <a:pt x="690" y="0"/>
                  </a:lnTo>
                  <a:lnTo>
                    <a:pt x="828" y="0"/>
                  </a:lnTo>
                  <a:lnTo>
                    <a:pt x="912" y="0"/>
                  </a:lnTo>
                  <a:lnTo>
                    <a:pt x="912" y="28"/>
                  </a:lnTo>
                  <a:lnTo>
                    <a:pt x="899" y="33"/>
                  </a:lnTo>
                  <a:lnTo>
                    <a:pt x="871" y="44"/>
                  </a:lnTo>
                  <a:lnTo>
                    <a:pt x="842" y="54"/>
                  </a:lnTo>
                  <a:lnTo>
                    <a:pt x="828" y="60"/>
                  </a:lnTo>
                  <a:lnTo>
                    <a:pt x="828" y="691"/>
                  </a:lnTo>
                  <a:lnTo>
                    <a:pt x="912" y="724"/>
                  </a:lnTo>
                  <a:lnTo>
                    <a:pt x="912" y="751"/>
                  </a:lnTo>
                  <a:lnTo>
                    <a:pt x="620" y="751"/>
                  </a:lnTo>
                  <a:lnTo>
                    <a:pt x="620" y="724"/>
                  </a:lnTo>
                  <a:lnTo>
                    <a:pt x="690" y="691"/>
                  </a:lnTo>
                  <a:lnTo>
                    <a:pt x="690" y="174"/>
                  </a:lnTo>
                  <a:lnTo>
                    <a:pt x="454" y="751"/>
                  </a:lnTo>
                  <a:lnTo>
                    <a:pt x="386" y="751"/>
                  </a:lnTo>
                  <a:lnTo>
                    <a:pt x="150" y="181"/>
                  </a:lnTo>
                  <a:lnTo>
                    <a:pt x="150" y="69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6"/>
            <p:cNvSpPr>
              <a:spLocks noEditPoints="1"/>
            </p:cNvSpPr>
            <p:nvPr/>
          </p:nvSpPr>
          <p:spPr bwMode="auto">
            <a:xfrm>
              <a:off x="8664575" y="1716088"/>
              <a:ext cx="103188" cy="111125"/>
            </a:xfrm>
            <a:custGeom>
              <a:avLst/>
              <a:gdLst>
                <a:gd name="T0" fmla="*/ 86 w 520"/>
                <a:gd name="T1" fmla="*/ 26 h 559"/>
                <a:gd name="T2" fmla="*/ 157 w 520"/>
                <a:gd name="T3" fmla="*/ 6 h 559"/>
                <a:gd name="T4" fmla="*/ 253 w 520"/>
                <a:gd name="T5" fmla="*/ 0 h 559"/>
                <a:gd name="T6" fmla="*/ 310 w 520"/>
                <a:gd name="T7" fmla="*/ 5 h 559"/>
                <a:gd name="T8" fmla="*/ 362 w 520"/>
                <a:gd name="T9" fmla="*/ 23 h 559"/>
                <a:gd name="T10" fmla="*/ 405 w 520"/>
                <a:gd name="T11" fmla="*/ 54 h 559"/>
                <a:gd name="T12" fmla="*/ 427 w 520"/>
                <a:gd name="T13" fmla="*/ 82 h 559"/>
                <a:gd name="T14" fmla="*/ 439 w 520"/>
                <a:gd name="T15" fmla="*/ 109 h 559"/>
                <a:gd name="T16" fmla="*/ 448 w 520"/>
                <a:gd name="T17" fmla="*/ 139 h 559"/>
                <a:gd name="T18" fmla="*/ 452 w 520"/>
                <a:gd name="T19" fmla="*/ 172 h 559"/>
                <a:gd name="T20" fmla="*/ 463 w 520"/>
                <a:gd name="T21" fmla="*/ 489 h 559"/>
                <a:gd name="T22" fmla="*/ 520 w 520"/>
                <a:gd name="T23" fmla="*/ 498 h 559"/>
                <a:gd name="T24" fmla="*/ 349 w 520"/>
                <a:gd name="T25" fmla="*/ 489 h 559"/>
                <a:gd name="T26" fmla="*/ 331 w 520"/>
                <a:gd name="T27" fmla="*/ 512 h 559"/>
                <a:gd name="T28" fmla="*/ 307 w 520"/>
                <a:gd name="T29" fmla="*/ 530 h 559"/>
                <a:gd name="T30" fmla="*/ 276 w 520"/>
                <a:gd name="T31" fmla="*/ 545 h 559"/>
                <a:gd name="T32" fmla="*/ 240 w 520"/>
                <a:gd name="T33" fmla="*/ 554 h 559"/>
                <a:gd name="T34" fmla="*/ 201 w 520"/>
                <a:gd name="T35" fmla="*/ 559 h 559"/>
                <a:gd name="T36" fmla="*/ 150 w 520"/>
                <a:gd name="T37" fmla="*/ 558 h 559"/>
                <a:gd name="T38" fmla="*/ 99 w 520"/>
                <a:gd name="T39" fmla="*/ 550 h 559"/>
                <a:gd name="T40" fmla="*/ 56 w 520"/>
                <a:gd name="T41" fmla="*/ 530 h 559"/>
                <a:gd name="T42" fmla="*/ 38 w 520"/>
                <a:gd name="T43" fmla="*/ 515 h 559"/>
                <a:gd name="T44" fmla="*/ 23 w 520"/>
                <a:gd name="T45" fmla="*/ 495 h 559"/>
                <a:gd name="T46" fmla="*/ 11 w 520"/>
                <a:gd name="T47" fmla="*/ 471 h 559"/>
                <a:gd name="T48" fmla="*/ 3 w 520"/>
                <a:gd name="T49" fmla="*/ 442 h 559"/>
                <a:gd name="T50" fmla="*/ 0 w 520"/>
                <a:gd name="T51" fmla="*/ 407 h 559"/>
                <a:gd name="T52" fmla="*/ 1 w 520"/>
                <a:gd name="T53" fmla="*/ 372 h 559"/>
                <a:gd name="T54" fmla="*/ 6 w 520"/>
                <a:gd name="T55" fmla="*/ 342 h 559"/>
                <a:gd name="T56" fmla="*/ 14 w 520"/>
                <a:gd name="T57" fmla="*/ 317 h 559"/>
                <a:gd name="T58" fmla="*/ 28 w 520"/>
                <a:gd name="T59" fmla="*/ 295 h 559"/>
                <a:gd name="T60" fmla="*/ 58 w 520"/>
                <a:gd name="T61" fmla="*/ 268 h 559"/>
                <a:gd name="T62" fmla="*/ 106 w 520"/>
                <a:gd name="T63" fmla="*/ 247 h 559"/>
                <a:gd name="T64" fmla="*/ 164 w 520"/>
                <a:gd name="T65" fmla="*/ 236 h 559"/>
                <a:gd name="T66" fmla="*/ 236 w 520"/>
                <a:gd name="T67" fmla="*/ 234 h 559"/>
                <a:gd name="T68" fmla="*/ 327 w 520"/>
                <a:gd name="T69" fmla="*/ 240 h 559"/>
                <a:gd name="T70" fmla="*/ 326 w 520"/>
                <a:gd name="T71" fmla="*/ 136 h 559"/>
                <a:gd name="T72" fmla="*/ 316 w 520"/>
                <a:gd name="T73" fmla="*/ 108 h 559"/>
                <a:gd name="T74" fmla="*/ 299 w 520"/>
                <a:gd name="T75" fmla="*/ 86 h 559"/>
                <a:gd name="T76" fmla="*/ 276 w 520"/>
                <a:gd name="T77" fmla="*/ 71 h 559"/>
                <a:gd name="T78" fmla="*/ 244 w 520"/>
                <a:gd name="T79" fmla="*/ 63 h 559"/>
                <a:gd name="T80" fmla="*/ 201 w 520"/>
                <a:gd name="T81" fmla="*/ 62 h 559"/>
                <a:gd name="T82" fmla="*/ 167 w 520"/>
                <a:gd name="T83" fmla="*/ 69 h 559"/>
                <a:gd name="T84" fmla="*/ 143 w 520"/>
                <a:gd name="T85" fmla="*/ 82 h 559"/>
                <a:gd name="T86" fmla="*/ 119 w 520"/>
                <a:gd name="T87" fmla="*/ 105 h 559"/>
                <a:gd name="T88" fmla="*/ 96 w 520"/>
                <a:gd name="T89" fmla="*/ 140 h 559"/>
                <a:gd name="T90" fmla="*/ 43 w 520"/>
                <a:gd name="T91" fmla="*/ 49 h 559"/>
                <a:gd name="T92" fmla="*/ 137 w 520"/>
                <a:gd name="T93" fmla="*/ 429 h 559"/>
                <a:gd name="T94" fmla="*/ 145 w 520"/>
                <a:gd name="T95" fmla="*/ 457 h 559"/>
                <a:gd name="T96" fmla="*/ 161 w 520"/>
                <a:gd name="T97" fmla="*/ 480 h 559"/>
                <a:gd name="T98" fmla="*/ 185 w 520"/>
                <a:gd name="T99" fmla="*/ 495 h 559"/>
                <a:gd name="T100" fmla="*/ 222 w 520"/>
                <a:gd name="T101" fmla="*/ 500 h 559"/>
                <a:gd name="T102" fmla="*/ 249 w 520"/>
                <a:gd name="T103" fmla="*/ 498 h 559"/>
                <a:gd name="T104" fmla="*/ 275 w 520"/>
                <a:gd name="T105" fmla="*/ 491 h 559"/>
                <a:gd name="T106" fmla="*/ 299 w 520"/>
                <a:gd name="T107" fmla="*/ 478 h 559"/>
                <a:gd name="T108" fmla="*/ 318 w 520"/>
                <a:gd name="T109" fmla="*/ 459 h 559"/>
                <a:gd name="T110" fmla="*/ 327 w 520"/>
                <a:gd name="T111" fmla="*/ 434 h 559"/>
                <a:gd name="T112" fmla="*/ 296 w 520"/>
                <a:gd name="T113" fmla="*/ 282 h 559"/>
                <a:gd name="T114" fmla="*/ 224 w 520"/>
                <a:gd name="T115" fmla="*/ 287 h 559"/>
                <a:gd name="T116" fmla="*/ 178 w 520"/>
                <a:gd name="T117" fmla="*/ 299 h 559"/>
                <a:gd name="T118" fmla="*/ 150 w 520"/>
                <a:gd name="T119" fmla="*/ 319 h 559"/>
                <a:gd name="T120" fmla="*/ 137 w 520"/>
                <a:gd name="T121" fmla="*/ 348 h 559"/>
                <a:gd name="T122" fmla="*/ 134 w 520"/>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559">
                  <a:moveTo>
                    <a:pt x="43" y="49"/>
                  </a:moveTo>
                  <a:lnTo>
                    <a:pt x="65" y="37"/>
                  </a:lnTo>
                  <a:lnTo>
                    <a:pt x="86" y="26"/>
                  </a:lnTo>
                  <a:lnTo>
                    <a:pt x="109" y="18"/>
                  </a:lnTo>
                  <a:lnTo>
                    <a:pt x="132" y="10"/>
                  </a:lnTo>
                  <a:lnTo>
                    <a:pt x="157" y="6"/>
                  </a:lnTo>
                  <a:lnTo>
                    <a:pt x="185" y="2"/>
                  </a:lnTo>
                  <a:lnTo>
                    <a:pt x="217" y="0"/>
                  </a:lnTo>
                  <a:lnTo>
                    <a:pt x="253" y="0"/>
                  </a:lnTo>
                  <a:lnTo>
                    <a:pt x="273" y="0"/>
                  </a:lnTo>
                  <a:lnTo>
                    <a:pt x="292" y="2"/>
                  </a:lnTo>
                  <a:lnTo>
                    <a:pt x="310" y="5"/>
                  </a:lnTo>
                  <a:lnTo>
                    <a:pt x="328" y="9"/>
                  </a:lnTo>
                  <a:lnTo>
                    <a:pt x="345" y="16"/>
                  </a:lnTo>
                  <a:lnTo>
                    <a:pt x="362" y="23"/>
                  </a:lnTo>
                  <a:lnTo>
                    <a:pt x="378" y="31"/>
                  </a:lnTo>
                  <a:lnTo>
                    <a:pt x="392" y="42"/>
                  </a:lnTo>
                  <a:lnTo>
                    <a:pt x="405" y="54"/>
                  </a:lnTo>
                  <a:lnTo>
                    <a:pt x="417" y="67"/>
                  </a:lnTo>
                  <a:lnTo>
                    <a:pt x="422" y="75"/>
                  </a:lnTo>
                  <a:lnTo>
                    <a:pt x="427" y="82"/>
                  </a:lnTo>
                  <a:lnTo>
                    <a:pt x="432" y="91"/>
                  </a:lnTo>
                  <a:lnTo>
                    <a:pt x="436" y="99"/>
                  </a:lnTo>
                  <a:lnTo>
                    <a:pt x="439" y="109"/>
                  </a:lnTo>
                  <a:lnTo>
                    <a:pt x="443" y="118"/>
                  </a:lnTo>
                  <a:lnTo>
                    <a:pt x="446" y="128"/>
                  </a:lnTo>
                  <a:lnTo>
                    <a:pt x="448" y="139"/>
                  </a:lnTo>
                  <a:lnTo>
                    <a:pt x="450" y="149"/>
                  </a:lnTo>
                  <a:lnTo>
                    <a:pt x="451" y="161"/>
                  </a:lnTo>
                  <a:lnTo>
                    <a:pt x="452" y="172"/>
                  </a:lnTo>
                  <a:lnTo>
                    <a:pt x="452" y="185"/>
                  </a:lnTo>
                  <a:lnTo>
                    <a:pt x="452" y="487"/>
                  </a:lnTo>
                  <a:lnTo>
                    <a:pt x="463" y="489"/>
                  </a:lnTo>
                  <a:lnTo>
                    <a:pt x="486" y="493"/>
                  </a:lnTo>
                  <a:lnTo>
                    <a:pt x="509" y="496"/>
                  </a:lnTo>
                  <a:lnTo>
                    <a:pt x="520" y="498"/>
                  </a:lnTo>
                  <a:lnTo>
                    <a:pt x="520" y="524"/>
                  </a:lnTo>
                  <a:lnTo>
                    <a:pt x="369" y="548"/>
                  </a:lnTo>
                  <a:lnTo>
                    <a:pt x="349" y="489"/>
                  </a:lnTo>
                  <a:lnTo>
                    <a:pt x="344" y="497"/>
                  </a:lnTo>
                  <a:lnTo>
                    <a:pt x="338" y="504"/>
                  </a:lnTo>
                  <a:lnTo>
                    <a:pt x="331" y="512"/>
                  </a:lnTo>
                  <a:lnTo>
                    <a:pt x="324" y="518"/>
                  </a:lnTo>
                  <a:lnTo>
                    <a:pt x="315" y="524"/>
                  </a:lnTo>
                  <a:lnTo>
                    <a:pt x="307" y="530"/>
                  </a:lnTo>
                  <a:lnTo>
                    <a:pt x="297" y="535"/>
                  </a:lnTo>
                  <a:lnTo>
                    <a:pt x="287" y="540"/>
                  </a:lnTo>
                  <a:lnTo>
                    <a:pt x="276" y="545"/>
                  </a:lnTo>
                  <a:lnTo>
                    <a:pt x="265" y="548"/>
                  </a:lnTo>
                  <a:lnTo>
                    <a:pt x="253" y="552"/>
                  </a:lnTo>
                  <a:lnTo>
                    <a:pt x="240" y="554"/>
                  </a:lnTo>
                  <a:lnTo>
                    <a:pt x="227" y="556"/>
                  </a:lnTo>
                  <a:lnTo>
                    <a:pt x="214" y="558"/>
                  </a:lnTo>
                  <a:lnTo>
                    <a:pt x="201" y="559"/>
                  </a:lnTo>
                  <a:lnTo>
                    <a:pt x="186" y="559"/>
                  </a:lnTo>
                  <a:lnTo>
                    <a:pt x="168" y="559"/>
                  </a:lnTo>
                  <a:lnTo>
                    <a:pt x="150" y="558"/>
                  </a:lnTo>
                  <a:lnTo>
                    <a:pt x="132" y="556"/>
                  </a:lnTo>
                  <a:lnTo>
                    <a:pt x="115" y="553"/>
                  </a:lnTo>
                  <a:lnTo>
                    <a:pt x="99" y="550"/>
                  </a:lnTo>
                  <a:lnTo>
                    <a:pt x="83" y="545"/>
                  </a:lnTo>
                  <a:lnTo>
                    <a:pt x="68" y="538"/>
                  </a:lnTo>
                  <a:lnTo>
                    <a:pt x="56" y="530"/>
                  </a:lnTo>
                  <a:lnTo>
                    <a:pt x="49" y="525"/>
                  </a:lnTo>
                  <a:lnTo>
                    <a:pt x="43" y="520"/>
                  </a:lnTo>
                  <a:lnTo>
                    <a:pt x="38" y="515"/>
                  </a:lnTo>
                  <a:lnTo>
                    <a:pt x="32" y="509"/>
                  </a:lnTo>
                  <a:lnTo>
                    <a:pt x="27" y="502"/>
                  </a:lnTo>
                  <a:lnTo>
                    <a:pt x="23" y="495"/>
                  </a:lnTo>
                  <a:lnTo>
                    <a:pt x="19" y="487"/>
                  </a:lnTo>
                  <a:lnTo>
                    <a:pt x="14" y="480"/>
                  </a:lnTo>
                  <a:lnTo>
                    <a:pt x="11" y="471"/>
                  </a:lnTo>
                  <a:lnTo>
                    <a:pt x="8" y="462"/>
                  </a:lnTo>
                  <a:lnTo>
                    <a:pt x="5" y="452"/>
                  </a:lnTo>
                  <a:lnTo>
                    <a:pt x="3" y="442"/>
                  </a:lnTo>
                  <a:lnTo>
                    <a:pt x="2" y="431"/>
                  </a:lnTo>
                  <a:lnTo>
                    <a:pt x="1" y="419"/>
                  </a:lnTo>
                  <a:lnTo>
                    <a:pt x="0" y="407"/>
                  </a:lnTo>
                  <a:lnTo>
                    <a:pt x="0" y="394"/>
                  </a:lnTo>
                  <a:lnTo>
                    <a:pt x="0" y="382"/>
                  </a:lnTo>
                  <a:lnTo>
                    <a:pt x="1" y="372"/>
                  </a:lnTo>
                  <a:lnTo>
                    <a:pt x="2" y="361"/>
                  </a:lnTo>
                  <a:lnTo>
                    <a:pt x="3" y="352"/>
                  </a:lnTo>
                  <a:lnTo>
                    <a:pt x="6" y="342"/>
                  </a:lnTo>
                  <a:lnTo>
                    <a:pt x="8" y="333"/>
                  </a:lnTo>
                  <a:lnTo>
                    <a:pt x="11" y="324"/>
                  </a:lnTo>
                  <a:lnTo>
                    <a:pt x="14" y="317"/>
                  </a:lnTo>
                  <a:lnTo>
                    <a:pt x="19" y="309"/>
                  </a:lnTo>
                  <a:lnTo>
                    <a:pt x="23" y="302"/>
                  </a:lnTo>
                  <a:lnTo>
                    <a:pt x="28" y="295"/>
                  </a:lnTo>
                  <a:lnTo>
                    <a:pt x="33" y="289"/>
                  </a:lnTo>
                  <a:lnTo>
                    <a:pt x="45" y="277"/>
                  </a:lnTo>
                  <a:lnTo>
                    <a:pt x="58" y="268"/>
                  </a:lnTo>
                  <a:lnTo>
                    <a:pt x="73" y="259"/>
                  </a:lnTo>
                  <a:lnTo>
                    <a:pt x="89" y="252"/>
                  </a:lnTo>
                  <a:lnTo>
                    <a:pt x="106" y="247"/>
                  </a:lnTo>
                  <a:lnTo>
                    <a:pt x="124" y="241"/>
                  </a:lnTo>
                  <a:lnTo>
                    <a:pt x="144" y="238"/>
                  </a:lnTo>
                  <a:lnTo>
                    <a:pt x="164" y="236"/>
                  </a:lnTo>
                  <a:lnTo>
                    <a:pt x="185" y="234"/>
                  </a:lnTo>
                  <a:lnTo>
                    <a:pt x="207" y="233"/>
                  </a:lnTo>
                  <a:lnTo>
                    <a:pt x="236" y="234"/>
                  </a:lnTo>
                  <a:lnTo>
                    <a:pt x="266" y="235"/>
                  </a:lnTo>
                  <a:lnTo>
                    <a:pt x="296" y="237"/>
                  </a:lnTo>
                  <a:lnTo>
                    <a:pt x="327" y="240"/>
                  </a:lnTo>
                  <a:lnTo>
                    <a:pt x="327" y="160"/>
                  </a:lnTo>
                  <a:lnTo>
                    <a:pt x="327" y="148"/>
                  </a:lnTo>
                  <a:lnTo>
                    <a:pt x="326" y="136"/>
                  </a:lnTo>
                  <a:lnTo>
                    <a:pt x="324" y="126"/>
                  </a:lnTo>
                  <a:lnTo>
                    <a:pt x="321" y="116"/>
                  </a:lnTo>
                  <a:lnTo>
                    <a:pt x="316" y="108"/>
                  </a:lnTo>
                  <a:lnTo>
                    <a:pt x="312" y="99"/>
                  </a:lnTo>
                  <a:lnTo>
                    <a:pt x="306" y="93"/>
                  </a:lnTo>
                  <a:lnTo>
                    <a:pt x="299" y="86"/>
                  </a:lnTo>
                  <a:lnTo>
                    <a:pt x="293" y="80"/>
                  </a:lnTo>
                  <a:lnTo>
                    <a:pt x="285" y="75"/>
                  </a:lnTo>
                  <a:lnTo>
                    <a:pt x="276" y="71"/>
                  </a:lnTo>
                  <a:lnTo>
                    <a:pt x="266" y="67"/>
                  </a:lnTo>
                  <a:lnTo>
                    <a:pt x="255" y="64"/>
                  </a:lnTo>
                  <a:lnTo>
                    <a:pt x="244" y="63"/>
                  </a:lnTo>
                  <a:lnTo>
                    <a:pt x="232" y="61"/>
                  </a:lnTo>
                  <a:lnTo>
                    <a:pt x="219" y="61"/>
                  </a:lnTo>
                  <a:lnTo>
                    <a:pt x="201" y="62"/>
                  </a:lnTo>
                  <a:lnTo>
                    <a:pt x="184" y="64"/>
                  </a:lnTo>
                  <a:lnTo>
                    <a:pt x="175" y="66"/>
                  </a:lnTo>
                  <a:lnTo>
                    <a:pt x="167" y="69"/>
                  </a:lnTo>
                  <a:lnTo>
                    <a:pt x="159" y="73"/>
                  </a:lnTo>
                  <a:lnTo>
                    <a:pt x="150" y="77"/>
                  </a:lnTo>
                  <a:lnTo>
                    <a:pt x="143" y="82"/>
                  </a:lnTo>
                  <a:lnTo>
                    <a:pt x="134" y="89"/>
                  </a:lnTo>
                  <a:lnTo>
                    <a:pt x="127" y="96"/>
                  </a:lnTo>
                  <a:lnTo>
                    <a:pt x="119" y="105"/>
                  </a:lnTo>
                  <a:lnTo>
                    <a:pt x="112" y="115"/>
                  </a:lnTo>
                  <a:lnTo>
                    <a:pt x="103" y="127"/>
                  </a:lnTo>
                  <a:lnTo>
                    <a:pt x="96" y="140"/>
                  </a:lnTo>
                  <a:lnTo>
                    <a:pt x="89" y="154"/>
                  </a:lnTo>
                  <a:lnTo>
                    <a:pt x="58" y="153"/>
                  </a:lnTo>
                  <a:lnTo>
                    <a:pt x="43" y="49"/>
                  </a:lnTo>
                  <a:close/>
                  <a:moveTo>
                    <a:pt x="134" y="389"/>
                  </a:moveTo>
                  <a:lnTo>
                    <a:pt x="135" y="409"/>
                  </a:lnTo>
                  <a:lnTo>
                    <a:pt x="137" y="429"/>
                  </a:lnTo>
                  <a:lnTo>
                    <a:pt x="139" y="439"/>
                  </a:lnTo>
                  <a:lnTo>
                    <a:pt x="142" y="448"/>
                  </a:lnTo>
                  <a:lnTo>
                    <a:pt x="145" y="457"/>
                  </a:lnTo>
                  <a:lnTo>
                    <a:pt x="149" y="465"/>
                  </a:lnTo>
                  <a:lnTo>
                    <a:pt x="154" y="472"/>
                  </a:lnTo>
                  <a:lnTo>
                    <a:pt x="161" y="480"/>
                  </a:lnTo>
                  <a:lnTo>
                    <a:pt x="167" y="485"/>
                  </a:lnTo>
                  <a:lnTo>
                    <a:pt x="175" y="491"/>
                  </a:lnTo>
                  <a:lnTo>
                    <a:pt x="185" y="495"/>
                  </a:lnTo>
                  <a:lnTo>
                    <a:pt x="197" y="498"/>
                  </a:lnTo>
                  <a:lnTo>
                    <a:pt x="208" y="500"/>
                  </a:lnTo>
                  <a:lnTo>
                    <a:pt x="222" y="500"/>
                  </a:lnTo>
                  <a:lnTo>
                    <a:pt x="231" y="500"/>
                  </a:lnTo>
                  <a:lnTo>
                    <a:pt x="240" y="499"/>
                  </a:lnTo>
                  <a:lnTo>
                    <a:pt x="249" y="498"/>
                  </a:lnTo>
                  <a:lnTo>
                    <a:pt x="257" y="496"/>
                  </a:lnTo>
                  <a:lnTo>
                    <a:pt x="267" y="494"/>
                  </a:lnTo>
                  <a:lnTo>
                    <a:pt x="275" y="491"/>
                  </a:lnTo>
                  <a:lnTo>
                    <a:pt x="284" y="486"/>
                  </a:lnTo>
                  <a:lnTo>
                    <a:pt x="292" y="482"/>
                  </a:lnTo>
                  <a:lnTo>
                    <a:pt x="299" y="478"/>
                  </a:lnTo>
                  <a:lnTo>
                    <a:pt x="306" y="471"/>
                  </a:lnTo>
                  <a:lnTo>
                    <a:pt x="312" y="466"/>
                  </a:lnTo>
                  <a:lnTo>
                    <a:pt x="318" y="459"/>
                  </a:lnTo>
                  <a:lnTo>
                    <a:pt x="322" y="451"/>
                  </a:lnTo>
                  <a:lnTo>
                    <a:pt x="325" y="444"/>
                  </a:lnTo>
                  <a:lnTo>
                    <a:pt x="327" y="434"/>
                  </a:lnTo>
                  <a:lnTo>
                    <a:pt x="327" y="426"/>
                  </a:lnTo>
                  <a:lnTo>
                    <a:pt x="327" y="282"/>
                  </a:lnTo>
                  <a:lnTo>
                    <a:pt x="296" y="282"/>
                  </a:lnTo>
                  <a:lnTo>
                    <a:pt x="270" y="283"/>
                  </a:lnTo>
                  <a:lnTo>
                    <a:pt x="245" y="285"/>
                  </a:lnTo>
                  <a:lnTo>
                    <a:pt x="224" y="287"/>
                  </a:lnTo>
                  <a:lnTo>
                    <a:pt x="206" y="290"/>
                  </a:lnTo>
                  <a:lnTo>
                    <a:pt x="190" y="294"/>
                  </a:lnTo>
                  <a:lnTo>
                    <a:pt x="178" y="299"/>
                  </a:lnTo>
                  <a:lnTo>
                    <a:pt x="166" y="305"/>
                  </a:lnTo>
                  <a:lnTo>
                    <a:pt x="157" y="311"/>
                  </a:lnTo>
                  <a:lnTo>
                    <a:pt x="150" y="319"/>
                  </a:lnTo>
                  <a:lnTo>
                    <a:pt x="145" y="328"/>
                  </a:lnTo>
                  <a:lnTo>
                    <a:pt x="140" y="338"/>
                  </a:lnTo>
                  <a:lnTo>
                    <a:pt x="137" y="348"/>
                  </a:lnTo>
                  <a:lnTo>
                    <a:pt x="136" y="361"/>
                  </a:lnTo>
                  <a:lnTo>
                    <a:pt x="135" y="374"/>
                  </a:lnTo>
                  <a:lnTo>
                    <a:pt x="134"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27"/>
            <p:cNvSpPr>
              <a:spLocks/>
            </p:cNvSpPr>
            <p:nvPr/>
          </p:nvSpPr>
          <p:spPr bwMode="auto">
            <a:xfrm>
              <a:off x="8786813" y="1716088"/>
              <a:ext cx="117475" cy="109537"/>
            </a:xfrm>
            <a:custGeom>
              <a:avLst/>
              <a:gdLst>
                <a:gd name="T0" fmla="*/ 3 w 596"/>
                <a:gd name="T1" fmla="*/ 46 h 548"/>
                <a:gd name="T2" fmla="*/ 158 w 596"/>
                <a:gd name="T3" fmla="*/ 0 h 548"/>
                <a:gd name="T4" fmla="*/ 205 w 596"/>
                <a:gd name="T5" fmla="*/ 46 h 548"/>
                <a:gd name="T6" fmla="*/ 251 w 596"/>
                <a:gd name="T7" fmla="*/ 25 h 548"/>
                <a:gd name="T8" fmla="*/ 300 w 596"/>
                <a:gd name="T9" fmla="*/ 9 h 548"/>
                <a:gd name="T10" fmla="*/ 337 w 596"/>
                <a:gd name="T11" fmla="*/ 2 h 548"/>
                <a:gd name="T12" fmla="*/ 363 w 596"/>
                <a:gd name="T13" fmla="*/ 0 h 548"/>
                <a:gd name="T14" fmla="*/ 393 w 596"/>
                <a:gd name="T15" fmla="*/ 0 h 548"/>
                <a:gd name="T16" fmla="*/ 426 w 596"/>
                <a:gd name="T17" fmla="*/ 5 h 548"/>
                <a:gd name="T18" fmla="*/ 455 w 596"/>
                <a:gd name="T19" fmla="*/ 16 h 548"/>
                <a:gd name="T20" fmla="*/ 478 w 596"/>
                <a:gd name="T21" fmla="*/ 30 h 548"/>
                <a:gd name="T22" fmla="*/ 498 w 596"/>
                <a:gd name="T23" fmla="*/ 49 h 548"/>
                <a:gd name="T24" fmla="*/ 513 w 596"/>
                <a:gd name="T25" fmla="*/ 74 h 548"/>
                <a:gd name="T26" fmla="*/ 523 w 596"/>
                <a:gd name="T27" fmla="*/ 101 h 548"/>
                <a:gd name="T28" fmla="*/ 528 w 596"/>
                <a:gd name="T29" fmla="*/ 133 h 548"/>
                <a:gd name="T30" fmla="*/ 528 w 596"/>
                <a:gd name="T31" fmla="*/ 488 h 548"/>
                <a:gd name="T32" fmla="*/ 596 w 596"/>
                <a:gd name="T33" fmla="*/ 548 h 548"/>
                <a:gd name="T34" fmla="*/ 348 w 596"/>
                <a:gd name="T35" fmla="*/ 521 h 548"/>
                <a:gd name="T36" fmla="*/ 404 w 596"/>
                <a:gd name="T37" fmla="*/ 197 h 548"/>
                <a:gd name="T38" fmla="*/ 403 w 596"/>
                <a:gd name="T39" fmla="*/ 174 h 548"/>
                <a:gd name="T40" fmla="*/ 401 w 596"/>
                <a:gd name="T41" fmla="*/ 151 h 548"/>
                <a:gd name="T42" fmla="*/ 394 w 596"/>
                <a:gd name="T43" fmla="*/ 132 h 548"/>
                <a:gd name="T44" fmla="*/ 386 w 596"/>
                <a:gd name="T45" fmla="*/ 115 h 548"/>
                <a:gd name="T46" fmla="*/ 372 w 596"/>
                <a:gd name="T47" fmla="*/ 101 h 548"/>
                <a:gd name="T48" fmla="*/ 355 w 596"/>
                <a:gd name="T49" fmla="*/ 91 h 548"/>
                <a:gd name="T50" fmla="*/ 333 w 596"/>
                <a:gd name="T51" fmla="*/ 84 h 548"/>
                <a:gd name="T52" fmla="*/ 305 w 596"/>
                <a:gd name="T53" fmla="*/ 82 h 548"/>
                <a:gd name="T54" fmla="*/ 252 w 596"/>
                <a:gd name="T55" fmla="*/ 87 h 548"/>
                <a:gd name="T56" fmla="*/ 192 w 596"/>
                <a:gd name="T57" fmla="*/ 97 h 548"/>
                <a:gd name="T58" fmla="*/ 248 w 596"/>
                <a:gd name="T59" fmla="*/ 521 h 548"/>
                <a:gd name="T60" fmla="*/ 0 w 596"/>
                <a:gd name="T61" fmla="*/ 548 h 548"/>
                <a:gd name="T62" fmla="*/ 68 w 596"/>
                <a:gd name="T63" fmla="*/ 48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548">
                  <a:moveTo>
                    <a:pt x="68" y="67"/>
                  </a:moveTo>
                  <a:lnTo>
                    <a:pt x="3" y="46"/>
                  </a:lnTo>
                  <a:lnTo>
                    <a:pt x="3" y="20"/>
                  </a:lnTo>
                  <a:lnTo>
                    <a:pt x="158" y="0"/>
                  </a:lnTo>
                  <a:lnTo>
                    <a:pt x="182" y="59"/>
                  </a:lnTo>
                  <a:lnTo>
                    <a:pt x="205" y="46"/>
                  </a:lnTo>
                  <a:lnTo>
                    <a:pt x="228" y="36"/>
                  </a:lnTo>
                  <a:lnTo>
                    <a:pt x="251" y="25"/>
                  </a:lnTo>
                  <a:lnTo>
                    <a:pt x="276" y="17"/>
                  </a:lnTo>
                  <a:lnTo>
                    <a:pt x="300" y="9"/>
                  </a:lnTo>
                  <a:lnTo>
                    <a:pt x="324" y="4"/>
                  </a:lnTo>
                  <a:lnTo>
                    <a:pt x="337" y="2"/>
                  </a:lnTo>
                  <a:lnTo>
                    <a:pt x="350" y="1"/>
                  </a:lnTo>
                  <a:lnTo>
                    <a:pt x="363" y="0"/>
                  </a:lnTo>
                  <a:lnTo>
                    <a:pt x="375" y="0"/>
                  </a:lnTo>
                  <a:lnTo>
                    <a:pt x="393" y="0"/>
                  </a:lnTo>
                  <a:lnTo>
                    <a:pt x="410" y="2"/>
                  </a:lnTo>
                  <a:lnTo>
                    <a:pt x="426" y="5"/>
                  </a:lnTo>
                  <a:lnTo>
                    <a:pt x="441" y="9"/>
                  </a:lnTo>
                  <a:lnTo>
                    <a:pt x="455" y="16"/>
                  </a:lnTo>
                  <a:lnTo>
                    <a:pt x="467" y="22"/>
                  </a:lnTo>
                  <a:lnTo>
                    <a:pt x="478" y="30"/>
                  </a:lnTo>
                  <a:lnTo>
                    <a:pt x="489" y="39"/>
                  </a:lnTo>
                  <a:lnTo>
                    <a:pt x="498" y="49"/>
                  </a:lnTo>
                  <a:lnTo>
                    <a:pt x="506" y="61"/>
                  </a:lnTo>
                  <a:lnTo>
                    <a:pt x="513" y="74"/>
                  </a:lnTo>
                  <a:lnTo>
                    <a:pt x="518" y="87"/>
                  </a:lnTo>
                  <a:lnTo>
                    <a:pt x="523" y="101"/>
                  </a:lnTo>
                  <a:lnTo>
                    <a:pt x="526" y="116"/>
                  </a:lnTo>
                  <a:lnTo>
                    <a:pt x="528" y="133"/>
                  </a:lnTo>
                  <a:lnTo>
                    <a:pt x="528" y="150"/>
                  </a:lnTo>
                  <a:lnTo>
                    <a:pt x="528" y="488"/>
                  </a:lnTo>
                  <a:lnTo>
                    <a:pt x="596" y="521"/>
                  </a:lnTo>
                  <a:lnTo>
                    <a:pt x="596" y="548"/>
                  </a:lnTo>
                  <a:lnTo>
                    <a:pt x="348" y="548"/>
                  </a:lnTo>
                  <a:lnTo>
                    <a:pt x="348" y="521"/>
                  </a:lnTo>
                  <a:lnTo>
                    <a:pt x="404" y="488"/>
                  </a:lnTo>
                  <a:lnTo>
                    <a:pt x="404" y="197"/>
                  </a:lnTo>
                  <a:lnTo>
                    <a:pt x="404" y="185"/>
                  </a:lnTo>
                  <a:lnTo>
                    <a:pt x="403" y="174"/>
                  </a:lnTo>
                  <a:lnTo>
                    <a:pt x="402" y="162"/>
                  </a:lnTo>
                  <a:lnTo>
                    <a:pt x="401" y="151"/>
                  </a:lnTo>
                  <a:lnTo>
                    <a:pt x="398" y="142"/>
                  </a:lnTo>
                  <a:lnTo>
                    <a:pt x="394" y="132"/>
                  </a:lnTo>
                  <a:lnTo>
                    <a:pt x="390" y="123"/>
                  </a:lnTo>
                  <a:lnTo>
                    <a:pt x="386" y="115"/>
                  </a:lnTo>
                  <a:lnTo>
                    <a:pt x="379" y="108"/>
                  </a:lnTo>
                  <a:lnTo>
                    <a:pt x="372" y="101"/>
                  </a:lnTo>
                  <a:lnTo>
                    <a:pt x="365" y="95"/>
                  </a:lnTo>
                  <a:lnTo>
                    <a:pt x="355" y="91"/>
                  </a:lnTo>
                  <a:lnTo>
                    <a:pt x="345" y="87"/>
                  </a:lnTo>
                  <a:lnTo>
                    <a:pt x="333" y="84"/>
                  </a:lnTo>
                  <a:lnTo>
                    <a:pt x="320" y="82"/>
                  </a:lnTo>
                  <a:lnTo>
                    <a:pt x="305" y="82"/>
                  </a:lnTo>
                  <a:lnTo>
                    <a:pt x="281" y="83"/>
                  </a:lnTo>
                  <a:lnTo>
                    <a:pt x="252" y="87"/>
                  </a:lnTo>
                  <a:lnTo>
                    <a:pt x="223" y="91"/>
                  </a:lnTo>
                  <a:lnTo>
                    <a:pt x="192" y="97"/>
                  </a:lnTo>
                  <a:lnTo>
                    <a:pt x="192" y="488"/>
                  </a:lnTo>
                  <a:lnTo>
                    <a:pt x="248" y="521"/>
                  </a:lnTo>
                  <a:lnTo>
                    <a:pt x="248" y="548"/>
                  </a:lnTo>
                  <a:lnTo>
                    <a:pt x="0" y="548"/>
                  </a:lnTo>
                  <a:lnTo>
                    <a:pt x="0" y="521"/>
                  </a:lnTo>
                  <a:lnTo>
                    <a:pt x="68" y="488"/>
                  </a:lnTo>
                  <a:lnTo>
                    <a:pt x="68" y="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28"/>
            <p:cNvSpPr>
              <a:spLocks noEditPoints="1"/>
            </p:cNvSpPr>
            <p:nvPr/>
          </p:nvSpPr>
          <p:spPr bwMode="auto">
            <a:xfrm>
              <a:off x="8909050" y="1716088"/>
              <a:ext cx="120650" cy="161925"/>
            </a:xfrm>
            <a:custGeom>
              <a:avLst/>
              <a:gdLst>
                <a:gd name="T0" fmla="*/ 486 w 603"/>
                <a:gd name="T1" fmla="*/ 67 h 815"/>
                <a:gd name="T2" fmla="*/ 520 w 603"/>
                <a:gd name="T3" fmla="*/ 126 h 815"/>
                <a:gd name="T4" fmla="*/ 531 w 603"/>
                <a:gd name="T5" fmla="*/ 225 h 815"/>
                <a:gd name="T6" fmla="*/ 512 w 603"/>
                <a:gd name="T7" fmla="*/ 295 h 815"/>
                <a:gd name="T8" fmla="*/ 478 w 603"/>
                <a:gd name="T9" fmla="*/ 343 h 815"/>
                <a:gd name="T10" fmla="*/ 382 w 603"/>
                <a:gd name="T11" fmla="*/ 396 h 815"/>
                <a:gd name="T12" fmla="*/ 253 w 603"/>
                <a:gd name="T13" fmla="*/ 399 h 815"/>
                <a:gd name="T14" fmla="*/ 168 w 603"/>
                <a:gd name="T15" fmla="*/ 372 h 815"/>
                <a:gd name="T16" fmla="*/ 152 w 603"/>
                <a:gd name="T17" fmla="*/ 405 h 815"/>
                <a:gd name="T18" fmla="*/ 162 w 603"/>
                <a:gd name="T19" fmla="*/ 440 h 815"/>
                <a:gd name="T20" fmla="*/ 222 w 603"/>
                <a:gd name="T21" fmla="*/ 460 h 815"/>
                <a:gd name="T22" fmla="*/ 366 w 603"/>
                <a:gd name="T23" fmla="*/ 469 h 815"/>
                <a:gd name="T24" fmla="*/ 475 w 603"/>
                <a:gd name="T25" fmla="*/ 478 h 815"/>
                <a:gd name="T26" fmla="*/ 566 w 603"/>
                <a:gd name="T27" fmla="*/ 512 h 815"/>
                <a:gd name="T28" fmla="*/ 602 w 603"/>
                <a:gd name="T29" fmla="*/ 582 h 815"/>
                <a:gd name="T30" fmla="*/ 595 w 603"/>
                <a:gd name="T31" fmla="*/ 650 h 815"/>
                <a:gd name="T32" fmla="*/ 567 w 603"/>
                <a:gd name="T33" fmla="*/ 707 h 815"/>
                <a:gd name="T34" fmla="*/ 519 w 603"/>
                <a:gd name="T35" fmla="*/ 757 h 815"/>
                <a:gd name="T36" fmla="*/ 449 w 603"/>
                <a:gd name="T37" fmla="*/ 793 h 815"/>
                <a:gd name="T38" fmla="*/ 360 w 603"/>
                <a:gd name="T39" fmla="*/ 813 h 815"/>
                <a:gd name="T40" fmla="*/ 206 w 603"/>
                <a:gd name="T41" fmla="*/ 808 h 815"/>
                <a:gd name="T42" fmla="*/ 62 w 603"/>
                <a:gd name="T43" fmla="*/ 753 h 815"/>
                <a:gd name="T44" fmla="*/ 16 w 603"/>
                <a:gd name="T45" fmla="*/ 706 h 815"/>
                <a:gd name="T46" fmla="*/ 0 w 603"/>
                <a:gd name="T47" fmla="*/ 659 h 815"/>
                <a:gd name="T48" fmla="*/ 14 w 603"/>
                <a:gd name="T49" fmla="*/ 598 h 815"/>
                <a:gd name="T50" fmla="*/ 59 w 603"/>
                <a:gd name="T51" fmla="*/ 551 h 815"/>
                <a:gd name="T52" fmla="*/ 101 w 603"/>
                <a:gd name="T53" fmla="*/ 520 h 815"/>
                <a:gd name="T54" fmla="*/ 78 w 603"/>
                <a:gd name="T55" fmla="*/ 457 h 815"/>
                <a:gd name="T56" fmla="*/ 91 w 603"/>
                <a:gd name="T57" fmla="*/ 392 h 815"/>
                <a:gd name="T58" fmla="*/ 136 w 603"/>
                <a:gd name="T59" fmla="*/ 341 h 815"/>
                <a:gd name="T60" fmla="*/ 99 w 603"/>
                <a:gd name="T61" fmla="*/ 264 h 815"/>
                <a:gd name="T62" fmla="*/ 101 w 603"/>
                <a:gd name="T63" fmla="*/ 135 h 815"/>
                <a:gd name="T64" fmla="*/ 131 w 603"/>
                <a:gd name="T65" fmla="*/ 74 h 815"/>
                <a:gd name="T66" fmla="*/ 173 w 603"/>
                <a:gd name="T67" fmla="*/ 35 h 815"/>
                <a:gd name="T68" fmla="*/ 287 w 603"/>
                <a:gd name="T69" fmla="*/ 0 h 815"/>
                <a:gd name="T70" fmla="*/ 383 w 603"/>
                <a:gd name="T71" fmla="*/ 8 h 815"/>
                <a:gd name="T72" fmla="*/ 150 w 603"/>
                <a:gd name="T73" fmla="*/ 565 h 815"/>
                <a:gd name="T74" fmla="*/ 121 w 603"/>
                <a:gd name="T75" fmla="*/ 592 h 815"/>
                <a:gd name="T76" fmla="*/ 114 w 603"/>
                <a:gd name="T77" fmla="*/ 661 h 815"/>
                <a:gd name="T78" fmla="*/ 166 w 603"/>
                <a:gd name="T79" fmla="*/ 721 h 815"/>
                <a:gd name="T80" fmla="*/ 265 w 603"/>
                <a:gd name="T81" fmla="*/ 751 h 815"/>
                <a:gd name="T82" fmla="*/ 371 w 603"/>
                <a:gd name="T83" fmla="*/ 748 h 815"/>
                <a:gd name="T84" fmla="*/ 458 w 603"/>
                <a:gd name="T85" fmla="*/ 714 h 815"/>
                <a:gd name="T86" fmla="*/ 492 w 603"/>
                <a:gd name="T87" fmla="*/ 670 h 815"/>
                <a:gd name="T88" fmla="*/ 493 w 603"/>
                <a:gd name="T89" fmla="*/ 620 h 815"/>
                <a:gd name="T90" fmla="*/ 451 w 603"/>
                <a:gd name="T91" fmla="*/ 588 h 815"/>
                <a:gd name="T92" fmla="*/ 203 w 603"/>
                <a:gd name="T93" fmla="*/ 568 h 815"/>
                <a:gd name="T94" fmla="*/ 337 w 603"/>
                <a:gd name="T95" fmla="*/ 346 h 815"/>
                <a:gd name="T96" fmla="*/ 384 w 603"/>
                <a:gd name="T97" fmla="*/ 309 h 815"/>
                <a:gd name="T98" fmla="*/ 399 w 603"/>
                <a:gd name="T99" fmla="*/ 205 h 815"/>
                <a:gd name="T100" fmla="*/ 384 w 603"/>
                <a:gd name="T101" fmla="*/ 101 h 815"/>
                <a:gd name="T102" fmla="*/ 337 w 603"/>
                <a:gd name="T103" fmla="*/ 59 h 815"/>
                <a:gd name="T104" fmla="*/ 266 w 603"/>
                <a:gd name="T105" fmla="*/ 66 h 815"/>
                <a:gd name="T106" fmla="*/ 232 w 603"/>
                <a:gd name="T107" fmla="*/ 118 h 815"/>
                <a:gd name="T108" fmla="*/ 228 w 603"/>
                <a:gd name="T109" fmla="*/ 259 h 815"/>
                <a:gd name="T110" fmla="*/ 251 w 603"/>
                <a:gd name="T111" fmla="*/ 323 h 815"/>
                <a:gd name="T112" fmla="*/ 313 w 603"/>
                <a:gd name="T113" fmla="*/ 348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3" h="815">
                  <a:moveTo>
                    <a:pt x="421" y="20"/>
                  </a:moveTo>
                  <a:lnTo>
                    <a:pt x="591" y="5"/>
                  </a:lnTo>
                  <a:lnTo>
                    <a:pt x="591" y="70"/>
                  </a:lnTo>
                  <a:lnTo>
                    <a:pt x="551" y="70"/>
                  </a:lnTo>
                  <a:lnTo>
                    <a:pt x="472" y="54"/>
                  </a:lnTo>
                  <a:lnTo>
                    <a:pt x="486" y="67"/>
                  </a:lnTo>
                  <a:lnTo>
                    <a:pt x="497" y="82"/>
                  </a:lnTo>
                  <a:lnTo>
                    <a:pt x="503" y="90"/>
                  </a:lnTo>
                  <a:lnTo>
                    <a:pt x="508" y="98"/>
                  </a:lnTo>
                  <a:lnTo>
                    <a:pt x="512" y="108"/>
                  </a:lnTo>
                  <a:lnTo>
                    <a:pt x="516" y="116"/>
                  </a:lnTo>
                  <a:lnTo>
                    <a:pt x="520" y="126"/>
                  </a:lnTo>
                  <a:lnTo>
                    <a:pt x="523" y="135"/>
                  </a:lnTo>
                  <a:lnTo>
                    <a:pt x="526" y="146"/>
                  </a:lnTo>
                  <a:lnTo>
                    <a:pt x="528" y="157"/>
                  </a:lnTo>
                  <a:lnTo>
                    <a:pt x="531" y="179"/>
                  </a:lnTo>
                  <a:lnTo>
                    <a:pt x="532" y="202"/>
                  </a:lnTo>
                  <a:lnTo>
                    <a:pt x="531" y="225"/>
                  </a:lnTo>
                  <a:lnTo>
                    <a:pt x="528" y="247"/>
                  </a:lnTo>
                  <a:lnTo>
                    <a:pt x="526" y="257"/>
                  </a:lnTo>
                  <a:lnTo>
                    <a:pt x="523" y="268"/>
                  </a:lnTo>
                  <a:lnTo>
                    <a:pt x="520" y="277"/>
                  </a:lnTo>
                  <a:lnTo>
                    <a:pt x="516" y="287"/>
                  </a:lnTo>
                  <a:lnTo>
                    <a:pt x="512" y="295"/>
                  </a:lnTo>
                  <a:lnTo>
                    <a:pt x="508" y="305"/>
                  </a:lnTo>
                  <a:lnTo>
                    <a:pt x="503" y="313"/>
                  </a:lnTo>
                  <a:lnTo>
                    <a:pt x="497" y="321"/>
                  </a:lnTo>
                  <a:lnTo>
                    <a:pt x="491" y="329"/>
                  </a:lnTo>
                  <a:lnTo>
                    <a:pt x="486" y="337"/>
                  </a:lnTo>
                  <a:lnTo>
                    <a:pt x="478" y="343"/>
                  </a:lnTo>
                  <a:lnTo>
                    <a:pt x="472" y="351"/>
                  </a:lnTo>
                  <a:lnTo>
                    <a:pt x="456" y="362"/>
                  </a:lnTo>
                  <a:lnTo>
                    <a:pt x="440" y="373"/>
                  </a:lnTo>
                  <a:lnTo>
                    <a:pt x="422" y="382"/>
                  </a:lnTo>
                  <a:lnTo>
                    <a:pt x="402" y="390"/>
                  </a:lnTo>
                  <a:lnTo>
                    <a:pt x="382" y="396"/>
                  </a:lnTo>
                  <a:lnTo>
                    <a:pt x="360" y="400"/>
                  </a:lnTo>
                  <a:lnTo>
                    <a:pt x="336" y="403"/>
                  </a:lnTo>
                  <a:lnTo>
                    <a:pt x="313" y="404"/>
                  </a:lnTo>
                  <a:lnTo>
                    <a:pt x="292" y="404"/>
                  </a:lnTo>
                  <a:lnTo>
                    <a:pt x="272" y="401"/>
                  </a:lnTo>
                  <a:lnTo>
                    <a:pt x="253" y="399"/>
                  </a:lnTo>
                  <a:lnTo>
                    <a:pt x="234" y="395"/>
                  </a:lnTo>
                  <a:lnTo>
                    <a:pt x="218" y="390"/>
                  </a:lnTo>
                  <a:lnTo>
                    <a:pt x="201" y="384"/>
                  </a:lnTo>
                  <a:lnTo>
                    <a:pt x="186" y="377"/>
                  </a:lnTo>
                  <a:lnTo>
                    <a:pt x="172" y="369"/>
                  </a:lnTo>
                  <a:lnTo>
                    <a:pt x="168" y="372"/>
                  </a:lnTo>
                  <a:lnTo>
                    <a:pt x="165" y="375"/>
                  </a:lnTo>
                  <a:lnTo>
                    <a:pt x="161" y="379"/>
                  </a:lnTo>
                  <a:lnTo>
                    <a:pt x="158" y="384"/>
                  </a:lnTo>
                  <a:lnTo>
                    <a:pt x="155" y="390"/>
                  </a:lnTo>
                  <a:lnTo>
                    <a:pt x="153" y="397"/>
                  </a:lnTo>
                  <a:lnTo>
                    <a:pt x="152" y="405"/>
                  </a:lnTo>
                  <a:lnTo>
                    <a:pt x="152" y="413"/>
                  </a:lnTo>
                  <a:lnTo>
                    <a:pt x="152" y="421"/>
                  </a:lnTo>
                  <a:lnTo>
                    <a:pt x="153" y="426"/>
                  </a:lnTo>
                  <a:lnTo>
                    <a:pt x="156" y="431"/>
                  </a:lnTo>
                  <a:lnTo>
                    <a:pt x="158" y="435"/>
                  </a:lnTo>
                  <a:lnTo>
                    <a:pt x="162" y="440"/>
                  </a:lnTo>
                  <a:lnTo>
                    <a:pt x="167" y="444"/>
                  </a:lnTo>
                  <a:lnTo>
                    <a:pt x="172" y="447"/>
                  </a:lnTo>
                  <a:lnTo>
                    <a:pt x="178" y="450"/>
                  </a:lnTo>
                  <a:lnTo>
                    <a:pt x="191" y="454"/>
                  </a:lnTo>
                  <a:lnTo>
                    <a:pt x="206" y="458"/>
                  </a:lnTo>
                  <a:lnTo>
                    <a:pt x="222" y="460"/>
                  </a:lnTo>
                  <a:lnTo>
                    <a:pt x="239" y="462"/>
                  </a:lnTo>
                  <a:lnTo>
                    <a:pt x="258" y="463"/>
                  </a:lnTo>
                  <a:lnTo>
                    <a:pt x="283" y="464"/>
                  </a:lnTo>
                  <a:lnTo>
                    <a:pt x="311" y="466"/>
                  </a:lnTo>
                  <a:lnTo>
                    <a:pt x="339" y="467"/>
                  </a:lnTo>
                  <a:lnTo>
                    <a:pt x="366" y="469"/>
                  </a:lnTo>
                  <a:lnTo>
                    <a:pt x="388" y="470"/>
                  </a:lnTo>
                  <a:lnTo>
                    <a:pt x="403" y="471"/>
                  </a:lnTo>
                  <a:lnTo>
                    <a:pt x="409" y="471"/>
                  </a:lnTo>
                  <a:lnTo>
                    <a:pt x="433" y="472"/>
                  </a:lnTo>
                  <a:lnTo>
                    <a:pt x="455" y="476"/>
                  </a:lnTo>
                  <a:lnTo>
                    <a:pt x="475" y="478"/>
                  </a:lnTo>
                  <a:lnTo>
                    <a:pt x="494" y="482"/>
                  </a:lnTo>
                  <a:lnTo>
                    <a:pt x="511" y="486"/>
                  </a:lnTo>
                  <a:lnTo>
                    <a:pt x="527" y="492"/>
                  </a:lnTo>
                  <a:lnTo>
                    <a:pt x="542" y="497"/>
                  </a:lnTo>
                  <a:lnTo>
                    <a:pt x="555" y="504"/>
                  </a:lnTo>
                  <a:lnTo>
                    <a:pt x="566" y="512"/>
                  </a:lnTo>
                  <a:lnTo>
                    <a:pt x="576" y="521"/>
                  </a:lnTo>
                  <a:lnTo>
                    <a:pt x="584" y="531"/>
                  </a:lnTo>
                  <a:lnTo>
                    <a:pt x="591" y="541"/>
                  </a:lnTo>
                  <a:lnTo>
                    <a:pt x="596" y="554"/>
                  </a:lnTo>
                  <a:lnTo>
                    <a:pt x="600" y="567"/>
                  </a:lnTo>
                  <a:lnTo>
                    <a:pt x="602" y="582"/>
                  </a:lnTo>
                  <a:lnTo>
                    <a:pt x="603" y="597"/>
                  </a:lnTo>
                  <a:lnTo>
                    <a:pt x="602" y="607"/>
                  </a:lnTo>
                  <a:lnTo>
                    <a:pt x="601" y="618"/>
                  </a:lnTo>
                  <a:lnTo>
                    <a:pt x="600" y="628"/>
                  </a:lnTo>
                  <a:lnTo>
                    <a:pt x="598" y="639"/>
                  </a:lnTo>
                  <a:lnTo>
                    <a:pt x="595" y="650"/>
                  </a:lnTo>
                  <a:lnTo>
                    <a:pt x="592" y="659"/>
                  </a:lnTo>
                  <a:lnTo>
                    <a:pt x="589" y="670"/>
                  </a:lnTo>
                  <a:lnTo>
                    <a:pt x="584" y="679"/>
                  </a:lnTo>
                  <a:lnTo>
                    <a:pt x="579" y="689"/>
                  </a:lnTo>
                  <a:lnTo>
                    <a:pt x="574" y="698"/>
                  </a:lnTo>
                  <a:lnTo>
                    <a:pt x="567" y="707"/>
                  </a:lnTo>
                  <a:lnTo>
                    <a:pt x="560" y="716"/>
                  </a:lnTo>
                  <a:lnTo>
                    <a:pt x="554" y="725"/>
                  </a:lnTo>
                  <a:lnTo>
                    <a:pt x="545" y="733"/>
                  </a:lnTo>
                  <a:lnTo>
                    <a:pt x="537" y="741"/>
                  </a:lnTo>
                  <a:lnTo>
                    <a:pt x="528" y="749"/>
                  </a:lnTo>
                  <a:lnTo>
                    <a:pt x="519" y="757"/>
                  </a:lnTo>
                  <a:lnTo>
                    <a:pt x="508" y="763"/>
                  </a:lnTo>
                  <a:lnTo>
                    <a:pt x="497" y="770"/>
                  </a:lnTo>
                  <a:lnTo>
                    <a:pt x="487" y="777"/>
                  </a:lnTo>
                  <a:lnTo>
                    <a:pt x="474" y="782"/>
                  </a:lnTo>
                  <a:lnTo>
                    <a:pt x="462" y="787"/>
                  </a:lnTo>
                  <a:lnTo>
                    <a:pt x="449" y="793"/>
                  </a:lnTo>
                  <a:lnTo>
                    <a:pt x="436" y="797"/>
                  </a:lnTo>
                  <a:lnTo>
                    <a:pt x="421" y="801"/>
                  </a:lnTo>
                  <a:lnTo>
                    <a:pt x="407" y="805"/>
                  </a:lnTo>
                  <a:lnTo>
                    <a:pt x="391" y="808"/>
                  </a:lnTo>
                  <a:lnTo>
                    <a:pt x="375" y="811"/>
                  </a:lnTo>
                  <a:lnTo>
                    <a:pt x="360" y="813"/>
                  </a:lnTo>
                  <a:lnTo>
                    <a:pt x="343" y="814"/>
                  </a:lnTo>
                  <a:lnTo>
                    <a:pt x="325" y="815"/>
                  </a:lnTo>
                  <a:lnTo>
                    <a:pt x="307" y="815"/>
                  </a:lnTo>
                  <a:lnTo>
                    <a:pt x="272" y="814"/>
                  </a:lnTo>
                  <a:lnTo>
                    <a:pt x="238" y="812"/>
                  </a:lnTo>
                  <a:lnTo>
                    <a:pt x="206" y="808"/>
                  </a:lnTo>
                  <a:lnTo>
                    <a:pt x="176" y="802"/>
                  </a:lnTo>
                  <a:lnTo>
                    <a:pt x="149" y="795"/>
                  </a:lnTo>
                  <a:lnTo>
                    <a:pt x="123" y="786"/>
                  </a:lnTo>
                  <a:lnTo>
                    <a:pt x="101" y="777"/>
                  </a:lnTo>
                  <a:lnTo>
                    <a:pt x="80" y="766"/>
                  </a:lnTo>
                  <a:lnTo>
                    <a:pt x="62" y="753"/>
                  </a:lnTo>
                  <a:lnTo>
                    <a:pt x="46" y="741"/>
                  </a:lnTo>
                  <a:lnTo>
                    <a:pt x="38" y="734"/>
                  </a:lnTo>
                  <a:lnTo>
                    <a:pt x="32" y="728"/>
                  </a:lnTo>
                  <a:lnTo>
                    <a:pt x="26" y="721"/>
                  </a:lnTo>
                  <a:lnTo>
                    <a:pt x="20" y="713"/>
                  </a:lnTo>
                  <a:lnTo>
                    <a:pt x="16" y="706"/>
                  </a:lnTo>
                  <a:lnTo>
                    <a:pt x="12" y="698"/>
                  </a:lnTo>
                  <a:lnTo>
                    <a:pt x="9" y="691"/>
                  </a:lnTo>
                  <a:lnTo>
                    <a:pt x="6" y="682"/>
                  </a:lnTo>
                  <a:lnTo>
                    <a:pt x="3" y="675"/>
                  </a:lnTo>
                  <a:lnTo>
                    <a:pt x="1" y="667"/>
                  </a:lnTo>
                  <a:lnTo>
                    <a:pt x="0" y="659"/>
                  </a:lnTo>
                  <a:lnTo>
                    <a:pt x="0" y="651"/>
                  </a:lnTo>
                  <a:lnTo>
                    <a:pt x="1" y="639"/>
                  </a:lnTo>
                  <a:lnTo>
                    <a:pt x="2" y="628"/>
                  </a:lnTo>
                  <a:lnTo>
                    <a:pt x="6" y="618"/>
                  </a:lnTo>
                  <a:lnTo>
                    <a:pt x="10" y="607"/>
                  </a:lnTo>
                  <a:lnTo>
                    <a:pt x="14" y="598"/>
                  </a:lnTo>
                  <a:lnTo>
                    <a:pt x="19" y="589"/>
                  </a:lnTo>
                  <a:lnTo>
                    <a:pt x="27" y="581"/>
                  </a:lnTo>
                  <a:lnTo>
                    <a:pt x="33" y="572"/>
                  </a:lnTo>
                  <a:lnTo>
                    <a:pt x="42" y="565"/>
                  </a:lnTo>
                  <a:lnTo>
                    <a:pt x="50" y="557"/>
                  </a:lnTo>
                  <a:lnTo>
                    <a:pt x="59" y="551"/>
                  </a:lnTo>
                  <a:lnTo>
                    <a:pt x="68" y="546"/>
                  </a:lnTo>
                  <a:lnTo>
                    <a:pt x="78" y="540"/>
                  </a:lnTo>
                  <a:lnTo>
                    <a:pt x="87" y="536"/>
                  </a:lnTo>
                  <a:lnTo>
                    <a:pt x="98" y="532"/>
                  </a:lnTo>
                  <a:lnTo>
                    <a:pt x="108" y="529"/>
                  </a:lnTo>
                  <a:lnTo>
                    <a:pt x="101" y="520"/>
                  </a:lnTo>
                  <a:lnTo>
                    <a:pt x="95" y="511"/>
                  </a:lnTo>
                  <a:lnTo>
                    <a:pt x="89" y="501"/>
                  </a:lnTo>
                  <a:lnTo>
                    <a:pt x="85" y="491"/>
                  </a:lnTo>
                  <a:lnTo>
                    <a:pt x="82" y="480"/>
                  </a:lnTo>
                  <a:lnTo>
                    <a:pt x="79" y="468"/>
                  </a:lnTo>
                  <a:lnTo>
                    <a:pt x="78" y="457"/>
                  </a:lnTo>
                  <a:lnTo>
                    <a:pt x="78" y="444"/>
                  </a:lnTo>
                  <a:lnTo>
                    <a:pt x="78" y="432"/>
                  </a:lnTo>
                  <a:lnTo>
                    <a:pt x="80" y="422"/>
                  </a:lnTo>
                  <a:lnTo>
                    <a:pt x="83" y="411"/>
                  </a:lnTo>
                  <a:lnTo>
                    <a:pt x="87" y="400"/>
                  </a:lnTo>
                  <a:lnTo>
                    <a:pt x="91" y="392"/>
                  </a:lnTo>
                  <a:lnTo>
                    <a:pt x="97" y="383"/>
                  </a:lnTo>
                  <a:lnTo>
                    <a:pt x="102" y="375"/>
                  </a:lnTo>
                  <a:lnTo>
                    <a:pt x="107" y="368"/>
                  </a:lnTo>
                  <a:lnTo>
                    <a:pt x="119" y="356"/>
                  </a:lnTo>
                  <a:lnTo>
                    <a:pt x="128" y="347"/>
                  </a:lnTo>
                  <a:lnTo>
                    <a:pt x="136" y="341"/>
                  </a:lnTo>
                  <a:lnTo>
                    <a:pt x="138" y="340"/>
                  </a:lnTo>
                  <a:lnTo>
                    <a:pt x="127" y="327"/>
                  </a:lnTo>
                  <a:lnTo>
                    <a:pt x="118" y="312"/>
                  </a:lnTo>
                  <a:lnTo>
                    <a:pt x="110" y="298"/>
                  </a:lnTo>
                  <a:lnTo>
                    <a:pt x="104" y="281"/>
                  </a:lnTo>
                  <a:lnTo>
                    <a:pt x="99" y="264"/>
                  </a:lnTo>
                  <a:lnTo>
                    <a:pt x="95" y="245"/>
                  </a:lnTo>
                  <a:lnTo>
                    <a:pt x="92" y="224"/>
                  </a:lnTo>
                  <a:lnTo>
                    <a:pt x="92" y="202"/>
                  </a:lnTo>
                  <a:lnTo>
                    <a:pt x="92" y="179"/>
                  </a:lnTo>
                  <a:lnTo>
                    <a:pt x="96" y="157"/>
                  </a:lnTo>
                  <a:lnTo>
                    <a:pt x="101" y="135"/>
                  </a:lnTo>
                  <a:lnTo>
                    <a:pt x="107" y="116"/>
                  </a:lnTo>
                  <a:lnTo>
                    <a:pt x="110" y="107"/>
                  </a:lnTo>
                  <a:lnTo>
                    <a:pt x="115" y="98"/>
                  </a:lnTo>
                  <a:lnTo>
                    <a:pt x="120" y="90"/>
                  </a:lnTo>
                  <a:lnTo>
                    <a:pt x="125" y="81"/>
                  </a:lnTo>
                  <a:lnTo>
                    <a:pt x="131" y="74"/>
                  </a:lnTo>
                  <a:lnTo>
                    <a:pt x="137" y="66"/>
                  </a:lnTo>
                  <a:lnTo>
                    <a:pt x="143" y="59"/>
                  </a:lnTo>
                  <a:lnTo>
                    <a:pt x="150" y="53"/>
                  </a:lnTo>
                  <a:lnTo>
                    <a:pt x="157" y="46"/>
                  </a:lnTo>
                  <a:lnTo>
                    <a:pt x="166" y="40"/>
                  </a:lnTo>
                  <a:lnTo>
                    <a:pt x="173" y="35"/>
                  </a:lnTo>
                  <a:lnTo>
                    <a:pt x="181" y="29"/>
                  </a:lnTo>
                  <a:lnTo>
                    <a:pt x="200" y="20"/>
                  </a:lnTo>
                  <a:lnTo>
                    <a:pt x="220" y="12"/>
                  </a:lnTo>
                  <a:lnTo>
                    <a:pt x="241" y="7"/>
                  </a:lnTo>
                  <a:lnTo>
                    <a:pt x="263" y="3"/>
                  </a:lnTo>
                  <a:lnTo>
                    <a:pt x="287" y="0"/>
                  </a:lnTo>
                  <a:lnTo>
                    <a:pt x="313" y="0"/>
                  </a:lnTo>
                  <a:lnTo>
                    <a:pt x="327" y="0"/>
                  </a:lnTo>
                  <a:lnTo>
                    <a:pt x="342" y="1"/>
                  </a:lnTo>
                  <a:lnTo>
                    <a:pt x="355" y="3"/>
                  </a:lnTo>
                  <a:lnTo>
                    <a:pt x="369" y="5"/>
                  </a:lnTo>
                  <a:lnTo>
                    <a:pt x="383" y="8"/>
                  </a:lnTo>
                  <a:lnTo>
                    <a:pt x="396" y="11"/>
                  </a:lnTo>
                  <a:lnTo>
                    <a:pt x="408" y="16"/>
                  </a:lnTo>
                  <a:lnTo>
                    <a:pt x="421" y="20"/>
                  </a:lnTo>
                  <a:close/>
                  <a:moveTo>
                    <a:pt x="162" y="559"/>
                  </a:moveTo>
                  <a:lnTo>
                    <a:pt x="156" y="562"/>
                  </a:lnTo>
                  <a:lnTo>
                    <a:pt x="150" y="565"/>
                  </a:lnTo>
                  <a:lnTo>
                    <a:pt x="143" y="569"/>
                  </a:lnTo>
                  <a:lnTo>
                    <a:pt x="138" y="573"/>
                  </a:lnTo>
                  <a:lnTo>
                    <a:pt x="133" y="577"/>
                  </a:lnTo>
                  <a:lnTo>
                    <a:pt x="128" y="582"/>
                  </a:lnTo>
                  <a:lnTo>
                    <a:pt x="125" y="587"/>
                  </a:lnTo>
                  <a:lnTo>
                    <a:pt x="121" y="592"/>
                  </a:lnTo>
                  <a:lnTo>
                    <a:pt x="116" y="603"/>
                  </a:lnTo>
                  <a:lnTo>
                    <a:pt x="113" y="615"/>
                  </a:lnTo>
                  <a:lnTo>
                    <a:pt x="110" y="626"/>
                  </a:lnTo>
                  <a:lnTo>
                    <a:pt x="109" y="637"/>
                  </a:lnTo>
                  <a:lnTo>
                    <a:pt x="110" y="650"/>
                  </a:lnTo>
                  <a:lnTo>
                    <a:pt x="114" y="661"/>
                  </a:lnTo>
                  <a:lnTo>
                    <a:pt x="118" y="673"/>
                  </a:lnTo>
                  <a:lnTo>
                    <a:pt x="124" y="683"/>
                  </a:lnTo>
                  <a:lnTo>
                    <a:pt x="133" y="694"/>
                  </a:lnTo>
                  <a:lnTo>
                    <a:pt x="142" y="704"/>
                  </a:lnTo>
                  <a:lnTo>
                    <a:pt x="153" y="712"/>
                  </a:lnTo>
                  <a:lnTo>
                    <a:pt x="166" y="721"/>
                  </a:lnTo>
                  <a:lnTo>
                    <a:pt x="179" y="728"/>
                  </a:lnTo>
                  <a:lnTo>
                    <a:pt x="194" y="734"/>
                  </a:lnTo>
                  <a:lnTo>
                    <a:pt x="210" y="740"/>
                  </a:lnTo>
                  <a:lnTo>
                    <a:pt x="228" y="745"/>
                  </a:lnTo>
                  <a:lnTo>
                    <a:pt x="246" y="748"/>
                  </a:lnTo>
                  <a:lnTo>
                    <a:pt x="265" y="751"/>
                  </a:lnTo>
                  <a:lnTo>
                    <a:pt x="286" y="752"/>
                  </a:lnTo>
                  <a:lnTo>
                    <a:pt x="307" y="753"/>
                  </a:lnTo>
                  <a:lnTo>
                    <a:pt x="322" y="752"/>
                  </a:lnTo>
                  <a:lnTo>
                    <a:pt x="338" y="751"/>
                  </a:lnTo>
                  <a:lnTo>
                    <a:pt x="354" y="750"/>
                  </a:lnTo>
                  <a:lnTo>
                    <a:pt x="371" y="748"/>
                  </a:lnTo>
                  <a:lnTo>
                    <a:pt x="387" y="745"/>
                  </a:lnTo>
                  <a:lnTo>
                    <a:pt x="403" y="741"/>
                  </a:lnTo>
                  <a:lnTo>
                    <a:pt x="418" y="735"/>
                  </a:lnTo>
                  <a:lnTo>
                    <a:pt x="433" y="729"/>
                  </a:lnTo>
                  <a:lnTo>
                    <a:pt x="445" y="723"/>
                  </a:lnTo>
                  <a:lnTo>
                    <a:pt x="458" y="714"/>
                  </a:lnTo>
                  <a:lnTo>
                    <a:pt x="469" y="705"/>
                  </a:lnTo>
                  <a:lnTo>
                    <a:pt x="478" y="694"/>
                  </a:lnTo>
                  <a:lnTo>
                    <a:pt x="483" y="689"/>
                  </a:lnTo>
                  <a:lnTo>
                    <a:pt x="487" y="682"/>
                  </a:lnTo>
                  <a:lnTo>
                    <a:pt x="490" y="676"/>
                  </a:lnTo>
                  <a:lnTo>
                    <a:pt x="492" y="670"/>
                  </a:lnTo>
                  <a:lnTo>
                    <a:pt x="494" y="662"/>
                  </a:lnTo>
                  <a:lnTo>
                    <a:pt x="496" y="655"/>
                  </a:lnTo>
                  <a:lnTo>
                    <a:pt x="496" y="646"/>
                  </a:lnTo>
                  <a:lnTo>
                    <a:pt x="497" y="639"/>
                  </a:lnTo>
                  <a:lnTo>
                    <a:pt x="496" y="628"/>
                  </a:lnTo>
                  <a:lnTo>
                    <a:pt x="493" y="620"/>
                  </a:lnTo>
                  <a:lnTo>
                    <a:pt x="489" y="612"/>
                  </a:lnTo>
                  <a:lnTo>
                    <a:pt x="484" y="606"/>
                  </a:lnTo>
                  <a:lnTo>
                    <a:pt x="477" y="600"/>
                  </a:lnTo>
                  <a:lnTo>
                    <a:pt x="469" y="595"/>
                  </a:lnTo>
                  <a:lnTo>
                    <a:pt x="460" y="591"/>
                  </a:lnTo>
                  <a:lnTo>
                    <a:pt x="451" y="588"/>
                  </a:lnTo>
                  <a:lnTo>
                    <a:pt x="430" y="583"/>
                  </a:lnTo>
                  <a:lnTo>
                    <a:pt x="407" y="580"/>
                  </a:lnTo>
                  <a:lnTo>
                    <a:pt x="385" y="577"/>
                  </a:lnTo>
                  <a:lnTo>
                    <a:pt x="363" y="576"/>
                  </a:lnTo>
                  <a:lnTo>
                    <a:pt x="218" y="569"/>
                  </a:lnTo>
                  <a:lnTo>
                    <a:pt x="203" y="568"/>
                  </a:lnTo>
                  <a:lnTo>
                    <a:pt x="189" y="566"/>
                  </a:lnTo>
                  <a:lnTo>
                    <a:pt x="175" y="563"/>
                  </a:lnTo>
                  <a:lnTo>
                    <a:pt x="162" y="559"/>
                  </a:lnTo>
                  <a:close/>
                  <a:moveTo>
                    <a:pt x="313" y="348"/>
                  </a:moveTo>
                  <a:lnTo>
                    <a:pt x="326" y="348"/>
                  </a:lnTo>
                  <a:lnTo>
                    <a:pt x="337" y="346"/>
                  </a:lnTo>
                  <a:lnTo>
                    <a:pt x="348" y="343"/>
                  </a:lnTo>
                  <a:lnTo>
                    <a:pt x="357" y="338"/>
                  </a:lnTo>
                  <a:lnTo>
                    <a:pt x="365" y="333"/>
                  </a:lnTo>
                  <a:lnTo>
                    <a:pt x="372" y="325"/>
                  </a:lnTo>
                  <a:lnTo>
                    <a:pt x="379" y="318"/>
                  </a:lnTo>
                  <a:lnTo>
                    <a:pt x="384" y="309"/>
                  </a:lnTo>
                  <a:lnTo>
                    <a:pt x="388" y="299"/>
                  </a:lnTo>
                  <a:lnTo>
                    <a:pt x="391" y="288"/>
                  </a:lnTo>
                  <a:lnTo>
                    <a:pt x="393" y="276"/>
                  </a:lnTo>
                  <a:lnTo>
                    <a:pt x="396" y="264"/>
                  </a:lnTo>
                  <a:lnTo>
                    <a:pt x="399" y="236"/>
                  </a:lnTo>
                  <a:lnTo>
                    <a:pt x="399" y="205"/>
                  </a:lnTo>
                  <a:lnTo>
                    <a:pt x="399" y="176"/>
                  </a:lnTo>
                  <a:lnTo>
                    <a:pt x="396" y="149"/>
                  </a:lnTo>
                  <a:lnTo>
                    <a:pt x="393" y="135"/>
                  </a:lnTo>
                  <a:lnTo>
                    <a:pt x="391" y="124"/>
                  </a:lnTo>
                  <a:lnTo>
                    <a:pt x="388" y="112"/>
                  </a:lnTo>
                  <a:lnTo>
                    <a:pt x="384" y="101"/>
                  </a:lnTo>
                  <a:lnTo>
                    <a:pt x="379" y="91"/>
                  </a:lnTo>
                  <a:lnTo>
                    <a:pt x="372" y="82"/>
                  </a:lnTo>
                  <a:lnTo>
                    <a:pt x="365" y="75"/>
                  </a:lnTo>
                  <a:lnTo>
                    <a:pt x="357" y="69"/>
                  </a:lnTo>
                  <a:lnTo>
                    <a:pt x="348" y="63"/>
                  </a:lnTo>
                  <a:lnTo>
                    <a:pt x="337" y="59"/>
                  </a:lnTo>
                  <a:lnTo>
                    <a:pt x="326" y="57"/>
                  </a:lnTo>
                  <a:lnTo>
                    <a:pt x="313" y="56"/>
                  </a:lnTo>
                  <a:lnTo>
                    <a:pt x="299" y="57"/>
                  </a:lnTo>
                  <a:lnTo>
                    <a:pt x="286" y="59"/>
                  </a:lnTo>
                  <a:lnTo>
                    <a:pt x="276" y="62"/>
                  </a:lnTo>
                  <a:lnTo>
                    <a:pt x="266" y="66"/>
                  </a:lnTo>
                  <a:lnTo>
                    <a:pt x="258" y="73"/>
                  </a:lnTo>
                  <a:lnTo>
                    <a:pt x="251" y="79"/>
                  </a:lnTo>
                  <a:lnTo>
                    <a:pt x="245" y="88"/>
                  </a:lnTo>
                  <a:lnTo>
                    <a:pt x="240" y="97"/>
                  </a:lnTo>
                  <a:lnTo>
                    <a:pt x="236" y="108"/>
                  </a:lnTo>
                  <a:lnTo>
                    <a:pt x="232" y="118"/>
                  </a:lnTo>
                  <a:lnTo>
                    <a:pt x="230" y="131"/>
                  </a:lnTo>
                  <a:lnTo>
                    <a:pt x="228" y="144"/>
                  </a:lnTo>
                  <a:lnTo>
                    <a:pt x="226" y="172"/>
                  </a:lnTo>
                  <a:lnTo>
                    <a:pt x="225" y="205"/>
                  </a:lnTo>
                  <a:lnTo>
                    <a:pt x="226" y="233"/>
                  </a:lnTo>
                  <a:lnTo>
                    <a:pt x="228" y="259"/>
                  </a:lnTo>
                  <a:lnTo>
                    <a:pt x="230" y="272"/>
                  </a:lnTo>
                  <a:lnTo>
                    <a:pt x="232" y="284"/>
                  </a:lnTo>
                  <a:lnTo>
                    <a:pt x="236" y="295"/>
                  </a:lnTo>
                  <a:lnTo>
                    <a:pt x="240" y="306"/>
                  </a:lnTo>
                  <a:lnTo>
                    <a:pt x="245" y="315"/>
                  </a:lnTo>
                  <a:lnTo>
                    <a:pt x="251" y="323"/>
                  </a:lnTo>
                  <a:lnTo>
                    <a:pt x="258" y="330"/>
                  </a:lnTo>
                  <a:lnTo>
                    <a:pt x="266" y="337"/>
                  </a:lnTo>
                  <a:lnTo>
                    <a:pt x="276" y="342"/>
                  </a:lnTo>
                  <a:lnTo>
                    <a:pt x="286" y="345"/>
                  </a:lnTo>
                  <a:lnTo>
                    <a:pt x="299" y="347"/>
                  </a:lnTo>
                  <a:lnTo>
                    <a:pt x="313" y="34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29"/>
            <p:cNvSpPr>
              <a:spLocks noEditPoints="1"/>
            </p:cNvSpPr>
            <p:nvPr/>
          </p:nvSpPr>
          <p:spPr bwMode="auto">
            <a:xfrm>
              <a:off x="9043988" y="1716088"/>
              <a:ext cx="103188" cy="111125"/>
            </a:xfrm>
            <a:custGeom>
              <a:avLst/>
              <a:gdLst>
                <a:gd name="T0" fmla="*/ 88 w 521"/>
                <a:gd name="T1" fmla="*/ 26 h 559"/>
                <a:gd name="T2" fmla="*/ 158 w 521"/>
                <a:gd name="T3" fmla="*/ 6 h 559"/>
                <a:gd name="T4" fmla="*/ 255 w 521"/>
                <a:gd name="T5" fmla="*/ 0 h 559"/>
                <a:gd name="T6" fmla="*/ 312 w 521"/>
                <a:gd name="T7" fmla="*/ 5 h 559"/>
                <a:gd name="T8" fmla="*/ 364 w 521"/>
                <a:gd name="T9" fmla="*/ 23 h 559"/>
                <a:gd name="T10" fmla="*/ 406 w 521"/>
                <a:gd name="T11" fmla="*/ 54 h 559"/>
                <a:gd name="T12" fmla="*/ 429 w 521"/>
                <a:gd name="T13" fmla="*/ 82 h 559"/>
                <a:gd name="T14" fmla="*/ 440 w 521"/>
                <a:gd name="T15" fmla="*/ 109 h 559"/>
                <a:gd name="T16" fmla="*/ 449 w 521"/>
                <a:gd name="T17" fmla="*/ 139 h 559"/>
                <a:gd name="T18" fmla="*/ 453 w 521"/>
                <a:gd name="T19" fmla="*/ 172 h 559"/>
                <a:gd name="T20" fmla="*/ 464 w 521"/>
                <a:gd name="T21" fmla="*/ 489 h 559"/>
                <a:gd name="T22" fmla="*/ 521 w 521"/>
                <a:gd name="T23" fmla="*/ 498 h 559"/>
                <a:gd name="T24" fmla="*/ 350 w 521"/>
                <a:gd name="T25" fmla="*/ 489 h 559"/>
                <a:gd name="T26" fmla="*/ 333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7 w 521"/>
                <a:gd name="T41" fmla="*/ 530 h 559"/>
                <a:gd name="T42" fmla="*/ 39 w 521"/>
                <a:gd name="T43" fmla="*/ 515 h 559"/>
                <a:gd name="T44" fmla="*/ 24 w 521"/>
                <a:gd name="T45" fmla="*/ 495 h 559"/>
                <a:gd name="T46" fmla="*/ 12 w 521"/>
                <a:gd name="T47" fmla="*/ 471 h 559"/>
                <a:gd name="T48" fmla="*/ 4 w 521"/>
                <a:gd name="T49" fmla="*/ 442 h 559"/>
                <a:gd name="T50" fmla="*/ 0 w 521"/>
                <a:gd name="T51" fmla="*/ 407 h 559"/>
                <a:gd name="T52" fmla="*/ 2 w 521"/>
                <a:gd name="T53" fmla="*/ 372 h 559"/>
                <a:gd name="T54" fmla="*/ 6 w 521"/>
                <a:gd name="T55" fmla="*/ 342 h 559"/>
                <a:gd name="T56" fmla="*/ 15 w 521"/>
                <a:gd name="T57" fmla="*/ 317 h 559"/>
                <a:gd name="T58" fmla="*/ 29 w 521"/>
                <a:gd name="T59" fmla="*/ 295 h 559"/>
                <a:gd name="T60" fmla="*/ 59 w 521"/>
                <a:gd name="T61" fmla="*/ 268 h 559"/>
                <a:gd name="T62" fmla="*/ 106 w 521"/>
                <a:gd name="T63" fmla="*/ 247 h 559"/>
                <a:gd name="T64" fmla="*/ 165 w 521"/>
                <a:gd name="T65" fmla="*/ 236 h 559"/>
                <a:gd name="T66" fmla="*/ 237 w 521"/>
                <a:gd name="T67" fmla="*/ 234 h 559"/>
                <a:gd name="T68" fmla="*/ 329 w 521"/>
                <a:gd name="T69" fmla="*/ 240 h 559"/>
                <a:gd name="T70" fmla="*/ 328 w 521"/>
                <a:gd name="T71" fmla="*/ 136 h 559"/>
                <a:gd name="T72" fmla="*/ 318 w 521"/>
                <a:gd name="T73" fmla="*/ 108 h 559"/>
                <a:gd name="T74" fmla="*/ 301 w 521"/>
                <a:gd name="T75" fmla="*/ 86 h 559"/>
                <a:gd name="T76" fmla="*/ 277 w 521"/>
                <a:gd name="T77" fmla="*/ 71 h 559"/>
                <a:gd name="T78" fmla="*/ 245 w 521"/>
                <a:gd name="T79" fmla="*/ 63 h 559"/>
                <a:gd name="T80" fmla="*/ 203 w 521"/>
                <a:gd name="T81" fmla="*/ 62 h 559"/>
                <a:gd name="T82" fmla="*/ 168 w 521"/>
                <a:gd name="T83" fmla="*/ 69 h 559"/>
                <a:gd name="T84" fmla="*/ 145 w 521"/>
                <a:gd name="T85" fmla="*/ 82 h 559"/>
                <a:gd name="T86" fmla="*/ 120 w 521"/>
                <a:gd name="T87" fmla="*/ 105 h 559"/>
                <a:gd name="T88" fmla="*/ 98 w 521"/>
                <a:gd name="T89" fmla="*/ 140 h 559"/>
                <a:gd name="T90" fmla="*/ 45 w 521"/>
                <a:gd name="T91" fmla="*/ 49 h 559"/>
                <a:gd name="T92" fmla="*/ 138 w 521"/>
                <a:gd name="T93" fmla="*/ 429 h 559"/>
                <a:gd name="T94" fmla="*/ 147 w 521"/>
                <a:gd name="T95" fmla="*/ 457 h 559"/>
                <a:gd name="T96" fmla="*/ 162 w 521"/>
                <a:gd name="T97" fmla="*/ 480 h 559"/>
                <a:gd name="T98" fmla="*/ 187 w 521"/>
                <a:gd name="T99" fmla="*/ 495 h 559"/>
                <a:gd name="T100" fmla="*/ 223 w 521"/>
                <a:gd name="T101" fmla="*/ 500 h 559"/>
                <a:gd name="T102" fmla="*/ 250 w 521"/>
                <a:gd name="T103" fmla="*/ 498 h 559"/>
                <a:gd name="T104" fmla="*/ 277 w 521"/>
                <a:gd name="T105" fmla="*/ 491 h 559"/>
                <a:gd name="T106" fmla="*/ 300 w 521"/>
                <a:gd name="T107" fmla="*/ 478 h 559"/>
                <a:gd name="T108" fmla="*/ 320 w 521"/>
                <a:gd name="T109" fmla="*/ 459 h 559"/>
                <a:gd name="T110" fmla="*/ 329 w 521"/>
                <a:gd name="T111" fmla="*/ 434 h 559"/>
                <a:gd name="T112" fmla="*/ 298 w 521"/>
                <a:gd name="T113" fmla="*/ 282 h 559"/>
                <a:gd name="T114" fmla="*/ 226 w 521"/>
                <a:gd name="T115" fmla="*/ 287 h 559"/>
                <a:gd name="T116" fmla="*/ 179 w 521"/>
                <a:gd name="T117" fmla="*/ 299 h 559"/>
                <a:gd name="T118" fmla="*/ 151 w 521"/>
                <a:gd name="T119" fmla="*/ 319 h 559"/>
                <a:gd name="T120" fmla="*/ 138 w 521"/>
                <a:gd name="T121" fmla="*/ 348 h 559"/>
                <a:gd name="T122" fmla="*/ 135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9" y="0"/>
                  </a:lnTo>
                  <a:lnTo>
                    <a:pt x="255" y="0"/>
                  </a:lnTo>
                  <a:lnTo>
                    <a:pt x="274" y="0"/>
                  </a:lnTo>
                  <a:lnTo>
                    <a:pt x="293" y="2"/>
                  </a:lnTo>
                  <a:lnTo>
                    <a:pt x="312" y="5"/>
                  </a:lnTo>
                  <a:lnTo>
                    <a:pt x="330" y="9"/>
                  </a:lnTo>
                  <a:lnTo>
                    <a:pt x="347" y="16"/>
                  </a:lnTo>
                  <a:lnTo>
                    <a:pt x="364" y="23"/>
                  </a:lnTo>
                  <a:lnTo>
                    <a:pt x="379" y="31"/>
                  </a:lnTo>
                  <a:lnTo>
                    <a:pt x="394" y="42"/>
                  </a:lnTo>
                  <a:lnTo>
                    <a:pt x="406" y="54"/>
                  </a:lnTo>
                  <a:lnTo>
                    <a:pt x="418" y="67"/>
                  </a:lnTo>
                  <a:lnTo>
                    <a:pt x="423" y="75"/>
                  </a:lnTo>
                  <a:lnTo>
                    <a:pt x="429" y="82"/>
                  </a:lnTo>
                  <a:lnTo>
                    <a:pt x="433" y="91"/>
                  </a:lnTo>
                  <a:lnTo>
                    <a:pt x="437" y="99"/>
                  </a:lnTo>
                  <a:lnTo>
                    <a:pt x="440" y="109"/>
                  </a:lnTo>
                  <a:lnTo>
                    <a:pt x="444" y="118"/>
                  </a:lnTo>
                  <a:lnTo>
                    <a:pt x="447" y="128"/>
                  </a:lnTo>
                  <a:lnTo>
                    <a:pt x="449" y="139"/>
                  </a:lnTo>
                  <a:lnTo>
                    <a:pt x="451" y="149"/>
                  </a:lnTo>
                  <a:lnTo>
                    <a:pt x="452" y="161"/>
                  </a:lnTo>
                  <a:lnTo>
                    <a:pt x="453" y="172"/>
                  </a:lnTo>
                  <a:lnTo>
                    <a:pt x="453" y="185"/>
                  </a:lnTo>
                  <a:lnTo>
                    <a:pt x="453" y="487"/>
                  </a:lnTo>
                  <a:lnTo>
                    <a:pt x="464" y="489"/>
                  </a:lnTo>
                  <a:lnTo>
                    <a:pt x="487" y="493"/>
                  </a:lnTo>
                  <a:lnTo>
                    <a:pt x="510" y="496"/>
                  </a:lnTo>
                  <a:lnTo>
                    <a:pt x="521" y="498"/>
                  </a:lnTo>
                  <a:lnTo>
                    <a:pt x="521" y="524"/>
                  </a:lnTo>
                  <a:lnTo>
                    <a:pt x="371" y="548"/>
                  </a:lnTo>
                  <a:lnTo>
                    <a:pt x="350" y="489"/>
                  </a:lnTo>
                  <a:lnTo>
                    <a:pt x="346" y="497"/>
                  </a:lnTo>
                  <a:lnTo>
                    <a:pt x="340" y="504"/>
                  </a:lnTo>
                  <a:lnTo>
                    <a:pt x="333" y="512"/>
                  </a:lnTo>
                  <a:lnTo>
                    <a:pt x="326" y="518"/>
                  </a:lnTo>
                  <a:lnTo>
                    <a:pt x="317" y="524"/>
                  </a:lnTo>
                  <a:lnTo>
                    <a:pt x="308" y="530"/>
                  </a:lnTo>
                  <a:lnTo>
                    <a:pt x="298" y="535"/>
                  </a:lnTo>
                  <a:lnTo>
                    <a:pt x="288" y="540"/>
                  </a:lnTo>
                  <a:lnTo>
                    <a:pt x="277" y="545"/>
                  </a:lnTo>
                  <a:lnTo>
                    <a:pt x="265" y="548"/>
                  </a:lnTo>
                  <a:lnTo>
                    <a:pt x="254" y="552"/>
                  </a:lnTo>
                  <a:lnTo>
                    <a:pt x="241" y="554"/>
                  </a:lnTo>
                  <a:lnTo>
                    <a:pt x="228" y="556"/>
                  </a:lnTo>
                  <a:lnTo>
                    <a:pt x="216" y="558"/>
                  </a:lnTo>
                  <a:lnTo>
                    <a:pt x="202" y="559"/>
                  </a:lnTo>
                  <a:lnTo>
                    <a:pt x="188" y="559"/>
                  </a:lnTo>
                  <a:lnTo>
                    <a:pt x="169" y="559"/>
                  </a:lnTo>
                  <a:lnTo>
                    <a:pt x="151" y="558"/>
                  </a:lnTo>
                  <a:lnTo>
                    <a:pt x="133" y="556"/>
                  </a:lnTo>
                  <a:lnTo>
                    <a:pt x="116" y="553"/>
                  </a:lnTo>
                  <a:lnTo>
                    <a:pt x="100" y="550"/>
                  </a:lnTo>
                  <a:lnTo>
                    <a:pt x="84" y="545"/>
                  </a:lnTo>
                  <a:lnTo>
                    <a:pt x="70" y="538"/>
                  </a:lnTo>
                  <a:lnTo>
                    <a:pt x="57" y="530"/>
                  </a:lnTo>
                  <a:lnTo>
                    <a:pt x="50" y="525"/>
                  </a:lnTo>
                  <a:lnTo>
                    <a:pt x="44" y="520"/>
                  </a:lnTo>
                  <a:lnTo>
                    <a:pt x="39" y="515"/>
                  </a:lnTo>
                  <a:lnTo>
                    <a:pt x="33" y="509"/>
                  </a:lnTo>
                  <a:lnTo>
                    <a:pt x="28" y="502"/>
                  </a:lnTo>
                  <a:lnTo>
                    <a:pt x="24" y="495"/>
                  </a:lnTo>
                  <a:lnTo>
                    <a:pt x="20" y="487"/>
                  </a:lnTo>
                  <a:lnTo>
                    <a:pt x="15" y="480"/>
                  </a:lnTo>
                  <a:lnTo>
                    <a:pt x="12" y="471"/>
                  </a:lnTo>
                  <a:lnTo>
                    <a:pt x="9" y="462"/>
                  </a:lnTo>
                  <a:lnTo>
                    <a:pt x="6" y="452"/>
                  </a:lnTo>
                  <a:lnTo>
                    <a:pt x="4" y="442"/>
                  </a:lnTo>
                  <a:lnTo>
                    <a:pt x="3" y="431"/>
                  </a:lnTo>
                  <a:lnTo>
                    <a:pt x="2" y="419"/>
                  </a:lnTo>
                  <a:lnTo>
                    <a:pt x="0" y="407"/>
                  </a:lnTo>
                  <a:lnTo>
                    <a:pt x="0" y="394"/>
                  </a:lnTo>
                  <a:lnTo>
                    <a:pt x="0" y="382"/>
                  </a:lnTo>
                  <a:lnTo>
                    <a:pt x="2" y="372"/>
                  </a:lnTo>
                  <a:lnTo>
                    <a:pt x="3" y="361"/>
                  </a:lnTo>
                  <a:lnTo>
                    <a:pt x="4" y="352"/>
                  </a:lnTo>
                  <a:lnTo>
                    <a:pt x="6" y="342"/>
                  </a:lnTo>
                  <a:lnTo>
                    <a:pt x="9" y="333"/>
                  </a:lnTo>
                  <a:lnTo>
                    <a:pt x="12" y="324"/>
                  </a:lnTo>
                  <a:lnTo>
                    <a:pt x="15" y="317"/>
                  </a:lnTo>
                  <a:lnTo>
                    <a:pt x="20" y="309"/>
                  </a:lnTo>
                  <a:lnTo>
                    <a:pt x="24" y="302"/>
                  </a:lnTo>
                  <a:lnTo>
                    <a:pt x="29" y="295"/>
                  </a:lnTo>
                  <a:lnTo>
                    <a:pt x="34" y="289"/>
                  </a:lnTo>
                  <a:lnTo>
                    <a:pt x="46" y="277"/>
                  </a:lnTo>
                  <a:lnTo>
                    <a:pt x="59" y="268"/>
                  </a:lnTo>
                  <a:lnTo>
                    <a:pt x="74" y="259"/>
                  </a:lnTo>
                  <a:lnTo>
                    <a:pt x="89" y="252"/>
                  </a:lnTo>
                  <a:lnTo>
                    <a:pt x="106" y="247"/>
                  </a:lnTo>
                  <a:lnTo>
                    <a:pt x="126" y="241"/>
                  </a:lnTo>
                  <a:lnTo>
                    <a:pt x="145" y="238"/>
                  </a:lnTo>
                  <a:lnTo>
                    <a:pt x="165" y="236"/>
                  </a:lnTo>
                  <a:lnTo>
                    <a:pt x="186" y="234"/>
                  </a:lnTo>
                  <a:lnTo>
                    <a:pt x="208" y="233"/>
                  </a:lnTo>
                  <a:lnTo>
                    <a:pt x="237" y="234"/>
                  </a:lnTo>
                  <a:lnTo>
                    <a:pt x="267" y="235"/>
                  </a:lnTo>
                  <a:lnTo>
                    <a:pt x="298" y="237"/>
                  </a:lnTo>
                  <a:lnTo>
                    <a:pt x="329" y="240"/>
                  </a:lnTo>
                  <a:lnTo>
                    <a:pt x="329" y="160"/>
                  </a:lnTo>
                  <a:lnTo>
                    <a:pt x="329" y="148"/>
                  </a:lnTo>
                  <a:lnTo>
                    <a:pt x="328" y="136"/>
                  </a:lnTo>
                  <a:lnTo>
                    <a:pt x="326" y="126"/>
                  </a:lnTo>
                  <a:lnTo>
                    <a:pt x="323" y="116"/>
                  </a:lnTo>
                  <a:lnTo>
                    <a:pt x="318" y="108"/>
                  </a:lnTo>
                  <a:lnTo>
                    <a:pt x="313" y="99"/>
                  </a:lnTo>
                  <a:lnTo>
                    <a:pt x="308" y="93"/>
                  </a:lnTo>
                  <a:lnTo>
                    <a:pt x="301" y="86"/>
                  </a:lnTo>
                  <a:lnTo>
                    <a:pt x="294" y="80"/>
                  </a:lnTo>
                  <a:lnTo>
                    <a:pt x="287" y="75"/>
                  </a:lnTo>
                  <a:lnTo>
                    <a:pt x="277" y="71"/>
                  </a:lnTo>
                  <a:lnTo>
                    <a:pt x="268" y="67"/>
                  </a:lnTo>
                  <a:lnTo>
                    <a:pt x="257" y="64"/>
                  </a:lnTo>
                  <a:lnTo>
                    <a:pt x="245" y="63"/>
                  </a:lnTo>
                  <a:lnTo>
                    <a:pt x="234" y="61"/>
                  </a:lnTo>
                  <a:lnTo>
                    <a:pt x="220" y="61"/>
                  </a:lnTo>
                  <a:lnTo>
                    <a:pt x="203" y="62"/>
                  </a:lnTo>
                  <a:lnTo>
                    <a:pt x="185" y="64"/>
                  </a:lnTo>
                  <a:lnTo>
                    <a:pt x="176" y="66"/>
                  </a:lnTo>
                  <a:lnTo>
                    <a:pt x="168" y="69"/>
                  </a:lnTo>
                  <a:lnTo>
                    <a:pt x="161" y="73"/>
                  </a:lnTo>
                  <a:lnTo>
                    <a:pt x="152" y="77"/>
                  </a:lnTo>
                  <a:lnTo>
                    <a:pt x="145" y="82"/>
                  </a:lnTo>
                  <a:lnTo>
                    <a:pt x="136" y="89"/>
                  </a:lnTo>
                  <a:lnTo>
                    <a:pt x="129" y="96"/>
                  </a:lnTo>
                  <a:lnTo>
                    <a:pt x="120" y="105"/>
                  </a:lnTo>
                  <a:lnTo>
                    <a:pt x="113" y="115"/>
                  </a:lnTo>
                  <a:lnTo>
                    <a:pt x="105" y="127"/>
                  </a:lnTo>
                  <a:lnTo>
                    <a:pt x="98" y="140"/>
                  </a:lnTo>
                  <a:lnTo>
                    <a:pt x="91" y="154"/>
                  </a:lnTo>
                  <a:lnTo>
                    <a:pt x="60" y="153"/>
                  </a:lnTo>
                  <a:lnTo>
                    <a:pt x="45" y="49"/>
                  </a:lnTo>
                  <a:close/>
                  <a:moveTo>
                    <a:pt x="135" y="389"/>
                  </a:moveTo>
                  <a:lnTo>
                    <a:pt x="136" y="409"/>
                  </a:lnTo>
                  <a:lnTo>
                    <a:pt x="138" y="429"/>
                  </a:lnTo>
                  <a:lnTo>
                    <a:pt x="140" y="439"/>
                  </a:lnTo>
                  <a:lnTo>
                    <a:pt x="144" y="448"/>
                  </a:lnTo>
                  <a:lnTo>
                    <a:pt x="147" y="457"/>
                  </a:lnTo>
                  <a:lnTo>
                    <a:pt x="151" y="465"/>
                  </a:lnTo>
                  <a:lnTo>
                    <a:pt x="155" y="472"/>
                  </a:lnTo>
                  <a:lnTo>
                    <a:pt x="162" y="480"/>
                  </a:lnTo>
                  <a:lnTo>
                    <a:pt x="169" y="485"/>
                  </a:lnTo>
                  <a:lnTo>
                    <a:pt x="177" y="491"/>
                  </a:lnTo>
                  <a:lnTo>
                    <a:pt x="187" y="495"/>
                  </a:lnTo>
                  <a:lnTo>
                    <a:pt x="198" y="498"/>
                  </a:lnTo>
                  <a:lnTo>
                    <a:pt x="209" y="500"/>
                  </a:lnTo>
                  <a:lnTo>
                    <a:pt x="223" y="500"/>
                  </a:lnTo>
                  <a:lnTo>
                    <a:pt x="232" y="500"/>
                  </a:lnTo>
                  <a:lnTo>
                    <a:pt x="241" y="499"/>
                  </a:lnTo>
                  <a:lnTo>
                    <a:pt x="250" y="498"/>
                  </a:lnTo>
                  <a:lnTo>
                    <a:pt x="259" y="496"/>
                  </a:lnTo>
                  <a:lnTo>
                    <a:pt x="268" y="494"/>
                  </a:lnTo>
                  <a:lnTo>
                    <a:pt x="277" y="491"/>
                  </a:lnTo>
                  <a:lnTo>
                    <a:pt x="286" y="486"/>
                  </a:lnTo>
                  <a:lnTo>
                    <a:pt x="293" y="482"/>
                  </a:lnTo>
                  <a:lnTo>
                    <a:pt x="300" y="478"/>
                  </a:lnTo>
                  <a:lnTo>
                    <a:pt x="308" y="471"/>
                  </a:lnTo>
                  <a:lnTo>
                    <a:pt x="314" y="466"/>
                  </a:lnTo>
                  <a:lnTo>
                    <a:pt x="320" y="459"/>
                  </a:lnTo>
                  <a:lnTo>
                    <a:pt x="324" y="451"/>
                  </a:lnTo>
                  <a:lnTo>
                    <a:pt x="327" y="444"/>
                  </a:lnTo>
                  <a:lnTo>
                    <a:pt x="329" y="434"/>
                  </a:lnTo>
                  <a:lnTo>
                    <a:pt x="329" y="426"/>
                  </a:lnTo>
                  <a:lnTo>
                    <a:pt x="329" y="282"/>
                  </a:lnTo>
                  <a:lnTo>
                    <a:pt x="298" y="282"/>
                  </a:lnTo>
                  <a:lnTo>
                    <a:pt x="271" y="283"/>
                  </a:lnTo>
                  <a:lnTo>
                    <a:pt x="247" y="285"/>
                  </a:lnTo>
                  <a:lnTo>
                    <a:pt x="226" y="287"/>
                  </a:lnTo>
                  <a:lnTo>
                    <a:pt x="207" y="290"/>
                  </a:lnTo>
                  <a:lnTo>
                    <a:pt x="192" y="294"/>
                  </a:lnTo>
                  <a:lnTo>
                    <a:pt x="179" y="299"/>
                  </a:lnTo>
                  <a:lnTo>
                    <a:pt x="168" y="305"/>
                  </a:lnTo>
                  <a:lnTo>
                    <a:pt x="158" y="311"/>
                  </a:lnTo>
                  <a:lnTo>
                    <a:pt x="151" y="319"/>
                  </a:lnTo>
                  <a:lnTo>
                    <a:pt x="146" y="328"/>
                  </a:lnTo>
                  <a:lnTo>
                    <a:pt x="141" y="338"/>
                  </a:lnTo>
                  <a:lnTo>
                    <a:pt x="138" y="348"/>
                  </a:lnTo>
                  <a:lnTo>
                    <a:pt x="137" y="361"/>
                  </a:lnTo>
                  <a:lnTo>
                    <a:pt x="136" y="374"/>
                  </a:lnTo>
                  <a:lnTo>
                    <a:pt x="135"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30"/>
            <p:cNvSpPr>
              <a:spLocks/>
            </p:cNvSpPr>
            <p:nvPr/>
          </p:nvSpPr>
          <p:spPr bwMode="auto">
            <a:xfrm>
              <a:off x="9164638" y="1666875"/>
              <a:ext cx="52388" cy="158750"/>
            </a:xfrm>
            <a:custGeom>
              <a:avLst/>
              <a:gdLst>
                <a:gd name="T0" fmla="*/ 67 w 260"/>
                <a:gd name="T1" fmla="*/ 68 h 804"/>
                <a:gd name="T2" fmla="*/ 3 w 260"/>
                <a:gd name="T3" fmla="*/ 47 h 804"/>
                <a:gd name="T4" fmla="*/ 3 w 260"/>
                <a:gd name="T5" fmla="*/ 21 h 804"/>
                <a:gd name="T6" fmla="*/ 191 w 260"/>
                <a:gd name="T7" fmla="*/ 0 h 804"/>
                <a:gd name="T8" fmla="*/ 191 w 260"/>
                <a:gd name="T9" fmla="*/ 744 h 804"/>
                <a:gd name="T10" fmla="*/ 260 w 260"/>
                <a:gd name="T11" fmla="*/ 777 h 804"/>
                <a:gd name="T12" fmla="*/ 260 w 260"/>
                <a:gd name="T13" fmla="*/ 804 h 804"/>
                <a:gd name="T14" fmla="*/ 0 w 260"/>
                <a:gd name="T15" fmla="*/ 804 h 804"/>
                <a:gd name="T16" fmla="*/ 0 w 260"/>
                <a:gd name="T17" fmla="*/ 777 h 804"/>
                <a:gd name="T18" fmla="*/ 67 w 260"/>
                <a:gd name="T19" fmla="*/ 744 h 804"/>
                <a:gd name="T20" fmla="*/ 67 w 260"/>
                <a:gd name="T21"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804">
                  <a:moveTo>
                    <a:pt x="67" y="68"/>
                  </a:moveTo>
                  <a:lnTo>
                    <a:pt x="3" y="47"/>
                  </a:lnTo>
                  <a:lnTo>
                    <a:pt x="3" y="21"/>
                  </a:lnTo>
                  <a:lnTo>
                    <a:pt x="191" y="0"/>
                  </a:lnTo>
                  <a:lnTo>
                    <a:pt x="191" y="744"/>
                  </a:lnTo>
                  <a:lnTo>
                    <a:pt x="260" y="777"/>
                  </a:lnTo>
                  <a:lnTo>
                    <a:pt x="260" y="804"/>
                  </a:lnTo>
                  <a:lnTo>
                    <a:pt x="0" y="804"/>
                  </a:lnTo>
                  <a:lnTo>
                    <a:pt x="0" y="777"/>
                  </a:lnTo>
                  <a:lnTo>
                    <a:pt x="67" y="744"/>
                  </a:lnTo>
                  <a:lnTo>
                    <a:pt x="67"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31"/>
            <p:cNvSpPr>
              <a:spLocks noEditPoints="1"/>
            </p:cNvSpPr>
            <p:nvPr/>
          </p:nvSpPr>
          <p:spPr bwMode="auto">
            <a:xfrm>
              <a:off x="9236075" y="1666875"/>
              <a:ext cx="112713" cy="160337"/>
            </a:xfrm>
            <a:custGeom>
              <a:avLst/>
              <a:gdLst>
                <a:gd name="T0" fmla="*/ 228 w 569"/>
                <a:gd name="T1" fmla="*/ 814 h 815"/>
                <a:gd name="T2" fmla="*/ 191 w 569"/>
                <a:gd name="T3" fmla="*/ 808 h 815"/>
                <a:gd name="T4" fmla="*/ 156 w 569"/>
                <a:gd name="T5" fmla="*/ 797 h 815"/>
                <a:gd name="T6" fmla="*/ 123 w 569"/>
                <a:gd name="T7" fmla="*/ 781 h 815"/>
                <a:gd name="T8" fmla="*/ 93 w 569"/>
                <a:gd name="T9" fmla="*/ 761 h 815"/>
                <a:gd name="T10" fmla="*/ 67 w 569"/>
                <a:gd name="T11" fmla="*/ 737 h 815"/>
                <a:gd name="T12" fmla="*/ 44 w 569"/>
                <a:gd name="T13" fmla="*/ 706 h 815"/>
                <a:gd name="T14" fmla="*/ 26 w 569"/>
                <a:gd name="T15" fmla="*/ 672 h 815"/>
                <a:gd name="T16" fmla="*/ 12 w 569"/>
                <a:gd name="T17" fmla="*/ 633 h 815"/>
                <a:gd name="T18" fmla="*/ 3 w 569"/>
                <a:gd name="T19" fmla="*/ 591 h 815"/>
                <a:gd name="T20" fmla="*/ 0 w 569"/>
                <a:gd name="T21" fmla="*/ 543 h 815"/>
                <a:gd name="T22" fmla="*/ 8 w 569"/>
                <a:gd name="T23" fmla="*/ 461 h 815"/>
                <a:gd name="T24" fmla="*/ 30 w 569"/>
                <a:gd name="T25" fmla="*/ 387 h 815"/>
                <a:gd name="T26" fmla="*/ 47 w 569"/>
                <a:gd name="T27" fmla="*/ 354 h 815"/>
                <a:gd name="T28" fmla="*/ 68 w 569"/>
                <a:gd name="T29" fmla="*/ 325 h 815"/>
                <a:gd name="T30" fmla="*/ 92 w 569"/>
                <a:gd name="T31" fmla="*/ 299 h 815"/>
                <a:gd name="T32" fmla="*/ 121 w 569"/>
                <a:gd name="T33" fmla="*/ 279 h 815"/>
                <a:gd name="T34" fmla="*/ 153 w 569"/>
                <a:gd name="T35" fmla="*/ 265 h 815"/>
                <a:gd name="T36" fmla="*/ 189 w 569"/>
                <a:gd name="T37" fmla="*/ 257 h 815"/>
                <a:gd name="T38" fmla="*/ 226 w 569"/>
                <a:gd name="T39" fmla="*/ 256 h 815"/>
                <a:gd name="T40" fmla="*/ 257 w 569"/>
                <a:gd name="T41" fmla="*/ 260 h 815"/>
                <a:gd name="T42" fmla="*/ 320 w 569"/>
                <a:gd name="T43" fmla="*/ 281 h 815"/>
                <a:gd name="T44" fmla="*/ 377 w 569"/>
                <a:gd name="T45" fmla="*/ 310 h 815"/>
                <a:gd name="T46" fmla="*/ 314 w 569"/>
                <a:gd name="T47" fmla="*/ 21 h 815"/>
                <a:gd name="T48" fmla="*/ 513 w 569"/>
                <a:gd name="T49" fmla="*/ 758 h 815"/>
                <a:gd name="T50" fmla="*/ 569 w 569"/>
                <a:gd name="T51" fmla="*/ 771 h 815"/>
                <a:gd name="T52" fmla="*/ 400 w 569"/>
                <a:gd name="T53" fmla="*/ 753 h 815"/>
                <a:gd name="T54" fmla="*/ 353 w 569"/>
                <a:gd name="T55" fmla="*/ 789 h 815"/>
                <a:gd name="T56" fmla="*/ 295 w 569"/>
                <a:gd name="T57" fmla="*/ 810 h 815"/>
                <a:gd name="T58" fmla="*/ 264 w 569"/>
                <a:gd name="T59" fmla="*/ 814 h 815"/>
                <a:gd name="T60" fmla="*/ 142 w 569"/>
                <a:gd name="T61" fmla="*/ 563 h 815"/>
                <a:gd name="T62" fmla="*/ 154 w 569"/>
                <a:gd name="T63" fmla="*/ 647 h 815"/>
                <a:gd name="T64" fmla="*/ 177 w 569"/>
                <a:gd name="T65" fmla="*/ 701 h 815"/>
                <a:gd name="T66" fmla="*/ 206 w 569"/>
                <a:gd name="T67" fmla="*/ 732 h 815"/>
                <a:gd name="T68" fmla="*/ 236 w 569"/>
                <a:gd name="T69" fmla="*/ 747 h 815"/>
                <a:gd name="T70" fmla="*/ 266 w 569"/>
                <a:gd name="T71" fmla="*/ 750 h 815"/>
                <a:gd name="T72" fmla="*/ 295 w 569"/>
                <a:gd name="T73" fmla="*/ 745 h 815"/>
                <a:gd name="T74" fmla="*/ 340 w 569"/>
                <a:gd name="T75" fmla="*/ 726 h 815"/>
                <a:gd name="T76" fmla="*/ 374 w 569"/>
                <a:gd name="T77" fmla="*/ 703 h 815"/>
                <a:gd name="T78" fmla="*/ 351 w 569"/>
                <a:gd name="T79" fmla="*/ 347 h 815"/>
                <a:gd name="T80" fmla="*/ 264 w 569"/>
                <a:gd name="T81" fmla="*/ 337 h 815"/>
                <a:gd name="T82" fmla="*/ 233 w 569"/>
                <a:gd name="T83" fmla="*/ 340 h 815"/>
                <a:gd name="T84" fmla="*/ 203 w 569"/>
                <a:gd name="T85" fmla="*/ 352 h 815"/>
                <a:gd name="T86" fmla="*/ 175 w 569"/>
                <a:gd name="T87" fmla="*/ 378 h 815"/>
                <a:gd name="T88" fmla="*/ 154 w 569"/>
                <a:gd name="T89" fmla="*/ 424 h 815"/>
                <a:gd name="T90" fmla="*/ 142 w 569"/>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9" h="815">
                  <a:moveTo>
                    <a:pt x="253" y="815"/>
                  </a:moveTo>
                  <a:lnTo>
                    <a:pt x="241" y="814"/>
                  </a:lnTo>
                  <a:lnTo>
                    <a:pt x="228" y="814"/>
                  </a:lnTo>
                  <a:lnTo>
                    <a:pt x="215" y="812"/>
                  </a:lnTo>
                  <a:lnTo>
                    <a:pt x="203" y="811"/>
                  </a:lnTo>
                  <a:lnTo>
                    <a:pt x="191" y="808"/>
                  </a:lnTo>
                  <a:lnTo>
                    <a:pt x="179" y="805"/>
                  </a:lnTo>
                  <a:lnTo>
                    <a:pt x="168" y="802"/>
                  </a:lnTo>
                  <a:lnTo>
                    <a:pt x="156" y="797"/>
                  </a:lnTo>
                  <a:lnTo>
                    <a:pt x="144" y="793"/>
                  </a:lnTo>
                  <a:lnTo>
                    <a:pt x="134" y="788"/>
                  </a:lnTo>
                  <a:lnTo>
                    <a:pt x="123" y="781"/>
                  </a:lnTo>
                  <a:lnTo>
                    <a:pt x="112" y="775"/>
                  </a:lnTo>
                  <a:lnTo>
                    <a:pt x="103" y="769"/>
                  </a:lnTo>
                  <a:lnTo>
                    <a:pt x="93" y="761"/>
                  </a:lnTo>
                  <a:lnTo>
                    <a:pt x="84" y="754"/>
                  </a:lnTo>
                  <a:lnTo>
                    <a:pt x="75" y="745"/>
                  </a:lnTo>
                  <a:lnTo>
                    <a:pt x="67" y="737"/>
                  </a:lnTo>
                  <a:lnTo>
                    <a:pt x="58" y="727"/>
                  </a:lnTo>
                  <a:lnTo>
                    <a:pt x="51" y="717"/>
                  </a:lnTo>
                  <a:lnTo>
                    <a:pt x="44" y="706"/>
                  </a:lnTo>
                  <a:lnTo>
                    <a:pt x="37" y="696"/>
                  </a:lnTo>
                  <a:lnTo>
                    <a:pt x="31" y="684"/>
                  </a:lnTo>
                  <a:lnTo>
                    <a:pt x="26" y="672"/>
                  </a:lnTo>
                  <a:lnTo>
                    <a:pt x="20" y="660"/>
                  </a:lnTo>
                  <a:lnTo>
                    <a:pt x="16" y="647"/>
                  </a:lnTo>
                  <a:lnTo>
                    <a:pt x="12" y="633"/>
                  </a:lnTo>
                  <a:lnTo>
                    <a:pt x="9" y="619"/>
                  </a:lnTo>
                  <a:lnTo>
                    <a:pt x="5" y="606"/>
                  </a:lnTo>
                  <a:lnTo>
                    <a:pt x="3" y="591"/>
                  </a:lnTo>
                  <a:lnTo>
                    <a:pt x="1" y="575"/>
                  </a:lnTo>
                  <a:lnTo>
                    <a:pt x="0" y="559"/>
                  </a:lnTo>
                  <a:lnTo>
                    <a:pt x="0" y="543"/>
                  </a:lnTo>
                  <a:lnTo>
                    <a:pt x="1" y="515"/>
                  </a:lnTo>
                  <a:lnTo>
                    <a:pt x="3" y="488"/>
                  </a:lnTo>
                  <a:lnTo>
                    <a:pt x="8" y="461"/>
                  </a:lnTo>
                  <a:lnTo>
                    <a:pt x="14" y="436"/>
                  </a:lnTo>
                  <a:lnTo>
                    <a:pt x="21" y="410"/>
                  </a:lnTo>
                  <a:lnTo>
                    <a:pt x="30" y="387"/>
                  </a:lnTo>
                  <a:lnTo>
                    <a:pt x="35" y="375"/>
                  </a:lnTo>
                  <a:lnTo>
                    <a:pt x="41" y="365"/>
                  </a:lnTo>
                  <a:lnTo>
                    <a:pt x="47" y="354"/>
                  </a:lnTo>
                  <a:lnTo>
                    <a:pt x="53" y="344"/>
                  </a:lnTo>
                  <a:lnTo>
                    <a:pt x="61" y="334"/>
                  </a:lnTo>
                  <a:lnTo>
                    <a:pt x="68" y="325"/>
                  </a:lnTo>
                  <a:lnTo>
                    <a:pt x="75" y="316"/>
                  </a:lnTo>
                  <a:lnTo>
                    <a:pt x="84" y="308"/>
                  </a:lnTo>
                  <a:lnTo>
                    <a:pt x="92" y="299"/>
                  </a:lnTo>
                  <a:lnTo>
                    <a:pt x="102" y="293"/>
                  </a:lnTo>
                  <a:lnTo>
                    <a:pt x="111" y="285"/>
                  </a:lnTo>
                  <a:lnTo>
                    <a:pt x="121" y="279"/>
                  </a:lnTo>
                  <a:lnTo>
                    <a:pt x="132" y="274"/>
                  </a:lnTo>
                  <a:lnTo>
                    <a:pt x="142" y="269"/>
                  </a:lnTo>
                  <a:lnTo>
                    <a:pt x="153" y="265"/>
                  </a:lnTo>
                  <a:lnTo>
                    <a:pt x="164" y="262"/>
                  </a:lnTo>
                  <a:lnTo>
                    <a:pt x="177" y="259"/>
                  </a:lnTo>
                  <a:lnTo>
                    <a:pt x="189" y="257"/>
                  </a:lnTo>
                  <a:lnTo>
                    <a:pt x="202" y="256"/>
                  </a:lnTo>
                  <a:lnTo>
                    <a:pt x="215" y="256"/>
                  </a:lnTo>
                  <a:lnTo>
                    <a:pt x="226" y="256"/>
                  </a:lnTo>
                  <a:lnTo>
                    <a:pt x="235" y="257"/>
                  </a:lnTo>
                  <a:lnTo>
                    <a:pt x="246" y="258"/>
                  </a:lnTo>
                  <a:lnTo>
                    <a:pt x="257" y="260"/>
                  </a:lnTo>
                  <a:lnTo>
                    <a:pt x="278" y="265"/>
                  </a:lnTo>
                  <a:lnTo>
                    <a:pt x="299" y="273"/>
                  </a:lnTo>
                  <a:lnTo>
                    <a:pt x="320" y="281"/>
                  </a:lnTo>
                  <a:lnTo>
                    <a:pt x="340" y="291"/>
                  </a:lnTo>
                  <a:lnTo>
                    <a:pt x="359" y="300"/>
                  </a:lnTo>
                  <a:lnTo>
                    <a:pt x="377" y="310"/>
                  </a:lnTo>
                  <a:lnTo>
                    <a:pt x="377" y="68"/>
                  </a:lnTo>
                  <a:lnTo>
                    <a:pt x="314" y="47"/>
                  </a:lnTo>
                  <a:lnTo>
                    <a:pt x="314" y="21"/>
                  </a:lnTo>
                  <a:lnTo>
                    <a:pt x="503" y="0"/>
                  </a:lnTo>
                  <a:lnTo>
                    <a:pt x="503" y="756"/>
                  </a:lnTo>
                  <a:lnTo>
                    <a:pt x="513" y="758"/>
                  </a:lnTo>
                  <a:lnTo>
                    <a:pt x="536" y="762"/>
                  </a:lnTo>
                  <a:lnTo>
                    <a:pt x="560" y="768"/>
                  </a:lnTo>
                  <a:lnTo>
                    <a:pt x="569" y="771"/>
                  </a:lnTo>
                  <a:lnTo>
                    <a:pt x="569" y="797"/>
                  </a:lnTo>
                  <a:lnTo>
                    <a:pt x="434" y="815"/>
                  </a:lnTo>
                  <a:lnTo>
                    <a:pt x="400" y="753"/>
                  </a:lnTo>
                  <a:lnTo>
                    <a:pt x="386" y="767"/>
                  </a:lnTo>
                  <a:lnTo>
                    <a:pt x="370" y="778"/>
                  </a:lnTo>
                  <a:lnTo>
                    <a:pt x="353" y="789"/>
                  </a:lnTo>
                  <a:lnTo>
                    <a:pt x="335" y="797"/>
                  </a:lnTo>
                  <a:lnTo>
                    <a:pt x="315" y="805"/>
                  </a:lnTo>
                  <a:lnTo>
                    <a:pt x="295" y="810"/>
                  </a:lnTo>
                  <a:lnTo>
                    <a:pt x="285" y="812"/>
                  </a:lnTo>
                  <a:lnTo>
                    <a:pt x="275" y="814"/>
                  </a:lnTo>
                  <a:lnTo>
                    <a:pt x="264" y="814"/>
                  </a:lnTo>
                  <a:lnTo>
                    <a:pt x="253" y="815"/>
                  </a:lnTo>
                  <a:close/>
                  <a:moveTo>
                    <a:pt x="141" y="528"/>
                  </a:moveTo>
                  <a:lnTo>
                    <a:pt x="142" y="563"/>
                  </a:lnTo>
                  <a:lnTo>
                    <a:pt x="145" y="595"/>
                  </a:lnTo>
                  <a:lnTo>
                    <a:pt x="149" y="622"/>
                  </a:lnTo>
                  <a:lnTo>
                    <a:pt x="154" y="647"/>
                  </a:lnTo>
                  <a:lnTo>
                    <a:pt x="161" y="667"/>
                  </a:lnTo>
                  <a:lnTo>
                    <a:pt x="169" y="685"/>
                  </a:lnTo>
                  <a:lnTo>
                    <a:pt x="177" y="701"/>
                  </a:lnTo>
                  <a:lnTo>
                    <a:pt x="186" y="714"/>
                  </a:lnTo>
                  <a:lnTo>
                    <a:pt x="195" y="723"/>
                  </a:lnTo>
                  <a:lnTo>
                    <a:pt x="206" y="732"/>
                  </a:lnTo>
                  <a:lnTo>
                    <a:pt x="216" y="738"/>
                  </a:lnTo>
                  <a:lnTo>
                    <a:pt x="226" y="743"/>
                  </a:lnTo>
                  <a:lnTo>
                    <a:pt x="236" y="747"/>
                  </a:lnTo>
                  <a:lnTo>
                    <a:pt x="247" y="749"/>
                  </a:lnTo>
                  <a:lnTo>
                    <a:pt x="257" y="750"/>
                  </a:lnTo>
                  <a:lnTo>
                    <a:pt x="266" y="750"/>
                  </a:lnTo>
                  <a:lnTo>
                    <a:pt x="276" y="750"/>
                  </a:lnTo>
                  <a:lnTo>
                    <a:pt x="285" y="748"/>
                  </a:lnTo>
                  <a:lnTo>
                    <a:pt x="295" y="745"/>
                  </a:lnTo>
                  <a:lnTo>
                    <a:pt x="304" y="742"/>
                  </a:lnTo>
                  <a:lnTo>
                    <a:pt x="323" y="735"/>
                  </a:lnTo>
                  <a:lnTo>
                    <a:pt x="340" y="726"/>
                  </a:lnTo>
                  <a:lnTo>
                    <a:pt x="355" y="718"/>
                  </a:lnTo>
                  <a:lnTo>
                    <a:pt x="367" y="709"/>
                  </a:lnTo>
                  <a:lnTo>
                    <a:pt x="374" y="703"/>
                  </a:lnTo>
                  <a:lnTo>
                    <a:pt x="377" y="699"/>
                  </a:lnTo>
                  <a:lnTo>
                    <a:pt x="377" y="353"/>
                  </a:lnTo>
                  <a:lnTo>
                    <a:pt x="351" y="347"/>
                  </a:lnTo>
                  <a:lnTo>
                    <a:pt x="321" y="343"/>
                  </a:lnTo>
                  <a:lnTo>
                    <a:pt x="292" y="339"/>
                  </a:lnTo>
                  <a:lnTo>
                    <a:pt x="264" y="337"/>
                  </a:lnTo>
                  <a:lnTo>
                    <a:pt x="255" y="338"/>
                  </a:lnTo>
                  <a:lnTo>
                    <a:pt x="244" y="338"/>
                  </a:lnTo>
                  <a:lnTo>
                    <a:pt x="233" y="340"/>
                  </a:lnTo>
                  <a:lnTo>
                    <a:pt x="223" y="343"/>
                  </a:lnTo>
                  <a:lnTo>
                    <a:pt x="213" y="347"/>
                  </a:lnTo>
                  <a:lnTo>
                    <a:pt x="203" y="352"/>
                  </a:lnTo>
                  <a:lnTo>
                    <a:pt x="193" y="358"/>
                  </a:lnTo>
                  <a:lnTo>
                    <a:pt x="183" y="367"/>
                  </a:lnTo>
                  <a:lnTo>
                    <a:pt x="175" y="378"/>
                  </a:lnTo>
                  <a:lnTo>
                    <a:pt x="167" y="390"/>
                  </a:lnTo>
                  <a:lnTo>
                    <a:pt x="159" y="406"/>
                  </a:lnTo>
                  <a:lnTo>
                    <a:pt x="154" y="424"/>
                  </a:lnTo>
                  <a:lnTo>
                    <a:pt x="149" y="445"/>
                  </a:lnTo>
                  <a:lnTo>
                    <a:pt x="144" y="470"/>
                  </a:lnTo>
                  <a:lnTo>
                    <a:pt x="142" y="497"/>
                  </a:lnTo>
                  <a:lnTo>
                    <a:pt x="141"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2"/>
            <p:cNvSpPr>
              <a:spLocks noEditPoints="1"/>
            </p:cNvSpPr>
            <p:nvPr/>
          </p:nvSpPr>
          <p:spPr bwMode="auto">
            <a:xfrm>
              <a:off x="9366250" y="1716088"/>
              <a:ext cx="103188" cy="111125"/>
            </a:xfrm>
            <a:custGeom>
              <a:avLst/>
              <a:gdLst>
                <a:gd name="T0" fmla="*/ 88 w 521"/>
                <a:gd name="T1" fmla="*/ 26 h 559"/>
                <a:gd name="T2" fmla="*/ 158 w 521"/>
                <a:gd name="T3" fmla="*/ 6 h 559"/>
                <a:gd name="T4" fmla="*/ 255 w 521"/>
                <a:gd name="T5" fmla="*/ 0 h 559"/>
                <a:gd name="T6" fmla="*/ 312 w 521"/>
                <a:gd name="T7" fmla="*/ 5 h 559"/>
                <a:gd name="T8" fmla="*/ 363 w 521"/>
                <a:gd name="T9" fmla="*/ 23 h 559"/>
                <a:gd name="T10" fmla="*/ 406 w 521"/>
                <a:gd name="T11" fmla="*/ 54 h 559"/>
                <a:gd name="T12" fmla="*/ 428 w 521"/>
                <a:gd name="T13" fmla="*/ 82 h 559"/>
                <a:gd name="T14" fmla="*/ 440 w 521"/>
                <a:gd name="T15" fmla="*/ 109 h 559"/>
                <a:gd name="T16" fmla="*/ 449 w 521"/>
                <a:gd name="T17" fmla="*/ 139 h 559"/>
                <a:gd name="T18" fmla="*/ 453 w 521"/>
                <a:gd name="T19" fmla="*/ 172 h 559"/>
                <a:gd name="T20" fmla="*/ 464 w 521"/>
                <a:gd name="T21" fmla="*/ 489 h 559"/>
                <a:gd name="T22" fmla="*/ 521 w 521"/>
                <a:gd name="T23" fmla="*/ 498 h 559"/>
                <a:gd name="T24" fmla="*/ 350 w 521"/>
                <a:gd name="T25" fmla="*/ 489 h 559"/>
                <a:gd name="T26" fmla="*/ 332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7 w 521"/>
                <a:gd name="T41" fmla="*/ 530 h 559"/>
                <a:gd name="T42" fmla="*/ 39 w 521"/>
                <a:gd name="T43" fmla="*/ 515 h 559"/>
                <a:gd name="T44" fmla="*/ 24 w 521"/>
                <a:gd name="T45" fmla="*/ 495 h 559"/>
                <a:gd name="T46" fmla="*/ 12 w 521"/>
                <a:gd name="T47" fmla="*/ 471 h 559"/>
                <a:gd name="T48" fmla="*/ 5 w 521"/>
                <a:gd name="T49" fmla="*/ 442 h 559"/>
                <a:gd name="T50" fmla="*/ 0 w 521"/>
                <a:gd name="T51" fmla="*/ 407 h 559"/>
                <a:gd name="T52" fmla="*/ 2 w 521"/>
                <a:gd name="T53" fmla="*/ 372 h 559"/>
                <a:gd name="T54" fmla="*/ 7 w 521"/>
                <a:gd name="T55" fmla="*/ 342 h 559"/>
                <a:gd name="T56" fmla="*/ 16 w 521"/>
                <a:gd name="T57" fmla="*/ 317 h 559"/>
                <a:gd name="T58" fmla="*/ 29 w 521"/>
                <a:gd name="T59" fmla="*/ 295 h 559"/>
                <a:gd name="T60" fmla="*/ 60 w 521"/>
                <a:gd name="T61" fmla="*/ 268 h 559"/>
                <a:gd name="T62" fmla="*/ 108 w 521"/>
                <a:gd name="T63" fmla="*/ 247 h 559"/>
                <a:gd name="T64" fmla="*/ 165 w 521"/>
                <a:gd name="T65" fmla="*/ 236 h 559"/>
                <a:gd name="T66" fmla="*/ 237 w 521"/>
                <a:gd name="T67" fmla="*/ 234 h 559"/>
                <a:gd name="T68" fmla="*/ 329 w 521"/>
                <a:gd name="T69" fmla="*/ 240 h 559"/>
                <a:gd name="T70" fmla="*/ 327 w 521"/>
                <a:gd name="T71" fmla="*/ 136 h 559"/>
                <a:gd name="T72" fmla="*/ 318 w 521"/>
                <a:gd name="T73" fmla="*/ 108 h 559"/>
                <a:gd name="T74" fmla="*/ 302 w 521"/>
                <a:gd name="T75" fmla="*/ 86 h 559"/>
                <a:gd name="T76" fmla="*/ 277 w 521"/>
                <a:gd name="T77" fmla="*/ 71 h 559"/>
                <a:gd name="T78" fmla="*/ 245 w 521"/>
                <a:gd name="T79" fmla="*/ 63 h 559"/>
                <a:gd name="T80" fmla="*/ 202 w 521"/>
                <a:gd name="T81" fmla="*/ 62 h 559"/>
                <a:gd name="T82" fmla="*/ 168 w 521"/>
                <a:gd name="T83" fmla="*/ 69 h 559"/>
                <a:gd name="T84" fmla="*/ 144 w 521"/>
                <a:gd name="T85" fmla="*/ 82 h 559"/>
                <a:gd name="T86" fmla="*/ 120 w 521"/>
                <a:gd name="T87" fmla="*/ 105 h 559"/>
                <a:gd name="T88" fmla="*/ 98 w 521"/>
                <a:gd name="T89" fmla="*/ 140 h 559"/>
                <a:gd name="T90" fmla="*/ 45 w 521"/>
                <a:gd name="T91" fmla="*/ 49 h 559"/>
                <a:gd name="T92" fmla="*/ 138 w 521"/>
                <a:gd name="T93" fmla="*/ 429 h 559"/>
                <a:gd name="T94" fmla="*/ 147 w 521"/>
                <a:gd name="T95" fmla="*/ 457 h 559"/>
                <a:gd name="T96" fmla="*/ 162 w 521"/>
                <a:gd name="T97" fmla="*/ 480 h 559"/>
                <a:gd name="T98" fmla="*/ 186 w 521"/>
                <a:gd name="T99" fmla="*/ 495 h 559"/>
                <a:gd name="T100" fmla="*/ 223 w 521"/>
                <a:gd name="T101" fmla="*/ 500 h 559"/>
                <a:gd name="T102" fmla="*/ 250 w 521"/>
                <a:gd name="T103" fmla="*/ 498 h 559"/>
                <a:gd name="T104" fmla="*/ 276 w 521"/>
                <a:gd name="T105" fmla="*/ 491 h 559"/>
                <a:gd name="T106" fmla="*/ 300 w 521"/>
                <a:gd name="T107" fmla="*/ 478 h 559"/>
                <a:gd name="T108" fmla="*/ 318 w 521"/>
                <a:gd name="T109" fmla="*/ 459 h 559"/>
                <a:gd name="T110" fmla="*/ 328 w 521"/>
                <a:gd name="T111" fmla="*/ 434 h 559"/>
                <a:gd name="T112" fmla="*/ 298 w 521"/>
                <a:gd name="T113" fmla="*/ 282 h 559"/>
                <a:gd name="T114" fmla="*/ 226 w 521"/>
                <a:gd name="T115" fmla="*/ 287 h 559"/>
                <a:gd name="T116" fmla="*/ 179 w 521"/>
                <a:gd name="T117" fmla="*/ 299 h 559"/>
                <a:gd name="T118" fmla="*/ 151 w 521"/>
                <a:gd name="T119" fmla="*/ 319 h 559"/>
                <a:gd name="T120" fmla="*/ 138 w 521"/>
                <a:gd name="T121" fmla="*/ 348 h 559"/>
                <a:gd name="T122" fmla="*/ 136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8" y="0"/>
                  </a:lnTo>
                  <a:lnTo>
                    <a:pt x="255" y="0"/>
                  </a:lnTo>
                  <a:lnTo>
                    <a:pt x="274" y="0"/>
                  </a:lnTo>
                  <a:lnTo>
                    <a:pt x="293" y="2"/>
                  </a:lnTo>
                  <a:lnTo>
                    <a:pt x="312" y="5"/>
                  </a:lnTo>
                  <a:lnTo>
                    <a:pt x="330" y="9"/>
                  </a:lnTo>
                  <a:lnTo>
                    <a:pt x="347" y="16"/>
                  </a:lnTo>
                  <a:lnTo>
                    <a:pt x="363" y="23"/>
                  </a:lnTo>
                  <a:lnTo>
                    <a:pt x="379" y="31"/>
                  </a:lnTo>
                  <a:lnTo>
                    <a:pt x="393" y="42"/>
                  </a:lnTo>
                  <a:lnTo>
                    <a:pt x="406" y="54"/>
                  </a:lnTo>
                  <a:lnTo>
                    <a:pt x="418" y="67"/>
                  </a:lnTo>
                  <a:lnTo>
                    <a:pt x="423" y="75"/>
                  </a:lnTo>
                  <a:lnTo>
                    <a:pt x="428" y="82"/>
                  </a:lnTo>
                  <a:lnTo>
                    <a:pt x="433" y="91"/>
                  </a:lnTo>
                  <a:lnTo>
                    <a:pt x="437" y="99"/>
                  </a:lnTo>
                  <a:lnTo>
                    <a:pt x="440" y="109"/>
                  </a:lnTo>
                  <a:lnTo>
                    <a:pt x="444" y="118"/>
                  </a:lnTo>
                  <a:lnTo>
                    <a:pt x="447" y="128"/>
                  </a:lnTo>
                  <a:lnTo>
                    <a:pt x="449" y="139"/>
                  </a:lnTo>
                  <a:lnTo>
                    <a:pt x="451" y="149"/>
                  </a:lnTo>
                  <a:lnTo>
                    <a:pt x="452" y="161"/>
                  </a:lnTo>
                  <a:lnTo>
                    <a:pt x="453" y="172"/>
                  </a:lnTo>
                  <a:lnTo>
                    <a:pt x="453" y="185"/>
                  </a:lnTo>
                  <a:lnTo>
                    <a:pt x="453" y="487"/>
                  </a:lnTo>
                  <a:lnTo>
                    <a:pt x="464" y="489"/>
                  </a:lnTo>
                  <a:lnTo>
                    <a:pt x="487" y="493"/>
                  </a:lnTo>
                  <a:lnTo>
                    <a:pt x="510" y="496"/>
                  </a:lnTo>
                  <a:lnTo>
                    <a:pt x="521" y="498"/>
                  </a:lnTo>
                  <a:lnTo>
                    <a:pt x="521" y="524"/>
                  </a:lnTo>
                  <a:lnTo>
                    <a:pt x="371" y="548"/>
                  </a:lnTo>
                  <a:lnTo>
                    <a:pt x="350" y="489"/>
                  </a:lnTo>
                  <a:lnTo>
                    <a:pt x="345" y="497"/>
                  </a:lnTo>
                  <a:lnTo>
                    <a:pt x="340" y="504"/>
                  </a:lnTo>
                  <a:lnTo>
                    <a:pt x="332" y="512"/>
                  </a:lnTo>
                  <a:lnTo>
                    <a:pt x="325" y="518"/>
                  </a:lnTo>
                  <a:lnTo>
                    <a:pt x="317" y="524"/>
                  </a:lnTo>
                  <a:lnTo>
                    <a:pt x="308" y="530"/>
                  </a:lnTo>
                  <a:lnTo>
                    <a:pt x="298" y="535"/>
                  </a:lnTo>
                  <a:lnTo>
                    <a:pt x="288" y="540"/>
                  </a:lnTo>
                  <a:lnTo>
                    <a:pt x="277" y="545"/>
                  </a:lnTo>
                  <a:lnTo>
                    <a:pt x="265" y="548"/>
                  </a:lnTo>
                  <a:lnTo>
                    <a:pt x="254" y="552"/>
                  </a:lnTo>
                  <a:lnTo>
                    <a:pt x="241" y="554"/>
                  </a:lnTo>
                  <a:lnTo>
                    <a:pt x="228" y="556"/>
                  </a:lnTo>
                  <a:lnTo>
                    <a:pt x="216" y="558"/>
                  </a:lnTo>
                  <a:lnTo>
                    <a:pt x="202" y="559"/>
                  </a:lnTo>
                  <a:lnTo>
                    <a:pt x="187" y="559"/>
                  </a:lnTo>
                  <a:lnTo>
                    <a:pt x="169" y="559"/>
                  </a:lnTo>
                  <a:lnTo>
                    <a:pt x="151" y="558"/>
                  </a:lnTo>
                  <a:lnTo>
                    <a:pt x="134" y="556"/>
                  </a:lnTo>
                  <a:lnTo>
                    <a:pt x="117" y="553"/>
                  </a:lnTo>
                  <a:lnTo>
                    <a:pt x="100" y="550"/>
                  </a:lnTo>
                  <a:lnTo>
                    <a:pt x="85" y="545"/>
                  </a:lnTo>
                  <a:lnTo>
                    <a:pt x="70" y="538"/>
                  </a:lnTo>
                  <a:lnTo>
                    <a:pt x="57" y="530"/>
                  </a:lnTo>
                  <a:lnTo>
                    <a:pt x="50" y="525"/>
                  </a:lnTo>
                  <a:lnTo>
                    <a:pt x="45" y="520"/>
                  </a:lnTo>
                  <a:lnTo>
                    <a:pt x="39" y="515"/>
                  </a:lnTo>
                  <a:lnTo>
                    <a:pt x="33" y="509"/>
                  </a:lnTo>
                  <a:lnTo>
                    <a:pt x="28" y="502"/>
                  </a:lnTo>
                  <a:lnTo>
                    <a:pt x="24" y="495"/>
                  </a:lnTo>
                  <a:lnTo>
                    <a:pt x="20" y="487"/>
                  </a:lnTo>
                  <a:lnTo>
                    <a:pt x="15" y="480"/>
                  </a:lnTo>
                  <a:lnTo>
                    <a:pt x="12" y="471"/>
                  </a:lnTo>
                  <a:lnTo>
                    <a:pt x="9" y="462"/>
                  </a:lnTo>
                  <a:lnTo>
                    <a:pt x="7" y="452"/>
                  </a:lnTo>
                  <a:lnTo>
                    <a:pt x="5" y="442"/>
                  </a:lnTo>
                  <a:lnTo>
                    <a:pt x="3" y="431"/>
                  </a:lnTo>
                  <a:lnTo>
                    <a:pt x="2" y="419"/>
                  </a:lnTo>
                  <a:lnTo>
                    <a:pt x="0" y="407"/>
                  </a:lnTo>
                  <a:lnTo>
                    <a:pt x="0" y="394"/>
                  </a:lnTo>
                  <a:lnTo>
                    <a:pt x="0" y="382"/>
                  </a:lnTo>
                  <a:lnTo>
                    <a:pt x="2" y="372"/>
                  </a:lnTo>
                  <a:lnTo>
                    <a:pt x="3" y="361"/>
                  </a:lnTo>
                  <a:lnTo>
                    <a:pt x="5" y="352"/>
                  </a:lnTo>
                  <a:lnTo>
                    <a:pt x="7" y="342"/>
                  </a:lnTo>
                  <a:lnTo>
                    <a:pt x="9" y="333"/>
                  </a:lnTo>
                  <a:lnTo>
                    <a:pt x="12" y="324"/>
                  </a:lnTo>
                  <a:lnTo>
                    <a:pt x="16" y="317"/>
                  </a:lnTo>
                  <a:lnTo>
                    <a:pt x="20" y="309"/>
                  </a:lnTo>
                  <a:lnTo>
                    <a:pt x="25" y="302"/>
                  </a:lnTo>
                  <a:lnTo>
                    <a:pt x="29" y="295"/>
                  </a:lnTo>
                  <a:lnTo>
                    <a:pt x="34" y="289"/>
                  </a:lnTo>
                  <a:lnTo>
                    <a:pt x="46" y="277"/>
                  </a:lnTo>
                  <a:lnTo>
                    <a:pt x="60" y="268"/>
                  </a:lnTo>
                  <a:lnTo>
                    <a:pt x="74" y="259"/>
                  </a:lnTo>
                  <a:lnTo>
                    <a:pt x="90" y="252"/>
                  </a:lnTo>
                  <a:lnTo>
                    <a:pt x="108" y="247"/>
                  </a:lnTo>
                  <a:lnTo>
                    <a:pt x="126" y="241"/>
                  </a:lnTo>
                  <a:lnTo>
                    <a:pt x="145" y="238"/>
                  </a:lnTo>
                  <a:lnTo>
                    <a:pt x="165" y="236"/>
                  </a:lnTo>
                  <a:lnTo>
                    <a:pt x="186" y="234"/>
                  </a:lnTo>
                  <a:lnTo>
                    <a:pt x="208" y="233"/>
                  </a:lnTo>
                  <a:lnTo>
                    <a:pt x="237" y="234"/>
                  </a:lnTo>
                  <a:lnTo>
                    <a:pt x="267" y="235"/>
                  </a:lnTo>
                  <a:lnTo>
                    <a:pt x="297" y="237"/>
                  </a:lnTo>
                  <a:lnTo>
                    <a:pt x="329" y="240"/>
                  </a:lnTo>
                  <a:lnTo>
                    <a:pt x="329" y="160"/>
                  </a:lnTo>
                  <a:lnTo>
                    <a:pt x="329" y="148"/>
                  </a:lnTo>
                  <a:lnTo>
                    <a:pt x="327" y="136"/>
                  </a:lnTo>
                  <a:lnTo>
                    <a:pt x="325" y="126"/>
                  </a:lnTo>
                  <a:lnTo>
                    <a:pt x="322" y="116"/>
                  </a:lnTo>
                  <a:lnTo>
                    <a:pt x="318" y="108"/>
                  </a:lnTo>
                  <a:lnTo>
                    <a:pt x="313" y="99"/>
                  </a:lnTo>
                  <a:lnTo>
                    <a:pt x="308" y="93"/>
                  </a:lnTo>
                  <a:lnTo>
                    <a:pt x="302" y="86"/>
                  </a:lnTo>
                  <a:lnTo>
                    <a:pt x="294" y="80"/>
                  </a:lnTo>
                  <a:lnTo>
                    <a:pt x="286" y="75"/>
                  </a:lnTo>
                  <a:lnTo>
                    <a:pt x="277" y="71"/>
                  </a:lnTo>
                  <a:lnTo>
                    <a:pt x="268" y="67"/>
                  </a:lnTo>
                  <a:lnTo>
                    <a:pt x="257" y="64"/>
                  </a:lnTo>
                  <a:lnTo>
                    <a:pt x="245" y="63"/>
                  </a:lnTo>
                  <a:lnTo>
                    <a:pt x="233" y="61"/>
                  </a:lnTo>
                  <a:lnTo>
                    <a:pt x="220" y="61"/>
                  </a:lnTo>
                  <a:lnTo>
                    <a:pt x="202" y="62"/>
                  </a:lnTo>
                  <a:lnTo>
                    <a:pt x="185" y="64"/>
                  </a:lnTo>
                  <a:lnTo>
                    <a:pt x="176" y="66"/>
                  </a:lnTo>
                  <a:lnTo>
                    <a:pt x="168" y="69"/>
                  </a:lnTo>
                  <a:lnTo>
                    <a:pt x="161" y="73"/>
                  </a:lnTo>
                  <a:lnTo>
                    <a:pt x="152" y="77"/>
                  </a:lnTo>
                  <a:lnTo>
                    <a:pt x="144" y="82"/>
                  </a:lnTo>
                  <a:lnTo>
                    <a:pt x="136" y="89"/>
                  </a:lnTo>
                  <a:lnTo>
                    <a:pt x="129" y="96"/>
                  </a:lnTo>
                  <a:lnTo>
                    <a:pt x="120" y="105"/>
                  </a:lnTo>
                  <a:lnTo>
                    <a:pt x="113" y="115"/>
                  </a:lnTo>
                  <a:lnTo>
                    <a:pt x="105" y="127"/>
                  </a:lnTo>
                  <a:lnTo>
                    <a:pt x="98" y="140"/>
                  </a:lnTo>
                  <a:lnTo>
                    <a:pt x="91" y="154"/>
                  </a:lnTo>
                  <a:lnTo>
                    <a:pt x="60" y="153"/>
                  </a:lnTo>
                  <a:lnTo>
                    <a:pt x="45" y="49"/>
                  </a:lnTo>
                  <a:close/>
                  <a:moveTo>
                    <a:pt x="136" y="389"/>
                  </a:moveTo>
                  <a:lnTo>
                    <a:pt x="136" y="409"/>
                  </a:lnTo>
                  <a:lnTo>
                    <a:pt x="138" y="429"/>
                  </a:lnTo>
                  <a:lnTo>
                    <a:pt x="140" y="439"/>
                  </a:lnTo>
                  <a:lnTo>
                    <a:pt x="143" y="448"/>
                  </a:lnTo>
                  <a:lnTo>
                    <a:pt x="147" y="457"/>
                  </a:lnTo>
                  <a:lnTo>
                    <a:pt x="151" y="465"/>
                  </a:lnTo>
                  <a:lnTo>
                    <a:pt x="155" y="472"/>
                  </a:lnTo>
                  <a:lnTo>
                    <a:pt x="162" y="480"/>
                  </a:lnTo>
                  <a:lnTo>
                    <a:pt x="169" y="485"/>
                  </a:lnTo>
                  <a:lnTo>
                    <a:pt x="176" y="491"/>
                  </a:lnTo>
                  <a:lnTo>
                    <a:pt x="186" y="495"/>
                  </a:lnTo>
                  <a:lnTo>
                    <a:pt x="198" y="498"/>
                  </a:lnTo>
                  <a:lnTo>
                    <a:pt x="209" y="500"/>
                  </a:lnTo>
                  <a:lnTo>
                    <a:pt x="223" y="500"/>
                  </a:lnTo>
                  <a:lnTo>
                    <a:pt x="232" y="500"/>
                  </a:lnTo>
                  <a:lnTo>
                    <a:pt x="240" y="499"/>
                  </a:lnTo>
                  <a:lnTo>
                    <a:pt x="250" y="498"/>
                  </a:lnTo>
                  <a:lnTo>
                    <a:pt x="258" y="496"/>
                  </a:lnTo>
                  <a:lnTo>
                    <a:pt x="268" y="494"/>
                  </a:lnTo>
                  <a:lnTo>
                    <a:pt x="276" y="491"/>
                  </a:lnTo>
                  <a:lnTo>
                    <a:pt x="285" y="486"/>
                  </a:lnTo>
                  <a:lnTo>
                    <a:pt x="293" y="482"/>
                  </a:lnTo>
                  <a:lnTo>
                    <a:pt x="300" y="478"/>
                  </a:lnTo>
                  <a:lnTo>
                    <a:pt x="307" y="471"/>
                  </a:lnTo>
                  <a:lnTo>
                    <a:pt x="313" y="466"/>
                  </a:lnTo>
                  <a:lnTo>
                    <a:pt x="318" y="459"/>
                  </a:lnTo>
                  <a:lnTo>
                    <a:pt x="323" y="451"/>
                  </a:lnTo>
                  <a:lnTo>
                    <a:pt x="326" y="444"/>
                  </a:lnTo>
                  <a:lnTo>
                    <a:pt x="328" y="434"/>
                  </a:lnTo>
                  <a:lnTo>
                    <a:pt x="329" y="426"/>
                  </a:lnTo>
                  <a:lnTo>
                    <a:pt x="329" y="282"/>
                  </a:lnTo>
                  <a:lnTo>
                    <a:pt x="298" y="282"/>
                  </a:lnTo>
                  <a:lnTo>
                    <a:pt x="271" y="283"/>
                  </a:lnTo>
                  <a:lnTo>
                    <a:pt x="246" y="285"/>
                  </a:lnTo>
                  <a:lnTo>
                    <a:pt x="226" y="287"/>
                  </a:lnTo>
                  <a:lnTo>
                    <a:pt x="207" y="290"/>
                  </a:lnTo>
                  <a:lnTo>
                    <a:pt x="191" y="294"/>
                  </a:lnTo>
                  <a:lnTo>
                    <a:pt x="179" y="299"/>
                  </a:lnTo>
                  <a:lnTo>
                    <a:pt x="167" y="305"/>
                  </a:lnTo>
                  <a:lnTo>
                    <a:pt x="158" y="311"/>
                  </a:lnTo>
                  <a:lnTo>
                    <a:pt x="151" y="319"/>
                  </a:lnTo>
                  <a:lnTo>
                    <a:pt x="146" y="328"/>
                  </a:lnTo>
                  <a:lnTo>
                    <a:pt x="141" y="338"/>
                  </a:lnTo>
                  <a:lnTo>
                    <a:pt x="138" y="348"/>
                  </a:lnTo>
                  <a:lnTo>
                    <a:pt x="137" y="361"/>
                  </a:lnTo>
                  <a:lnTo>
                    <a:pt x="136" y="374"/>
                  </a:lnTo>
                  <a:lnTo>
                    <a:pt x="136"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3"/>
            <p:cNvSpPr>
              <a:spLocks/>
            </p:cNvSpPr>
            <p:nvPr/>
          </p:nvSpPr>
          <p:spPr bwMode="auto">
            <a:xfrm>
              <a:off x="9488488" y="1716088"/>
              <a:ext cx="80963" cy="111125"/>
            </a:xfrm>
            <a:custGeom>
              <a:avLst/>
              <a:gdLst>
                <a:gd name="T0" fmla="*/ 408 w 409"/>
                <a:gd name="T1" fmla="*/ 417 h 559"/>
                <a:gd name="T2" fmla="*/ 400 w 409"/>
                <a:gd name="T3" fmla="*/ 451 h 559"/>
                <a:gd name="T4" fmla="*/ 386 w 409"/>
                <a:gd name="T5" fmla="*/ 480 h 559"/>
                <a:gd name="T6" fmla="*/ 367 w 409"/>
                <a:gd name="T7" fmla="*/ 503 h 559"/>
                <a:gd name="T8" fmla="*/ 344 w 409"/>
                <a:gd name="T9" fmla="*/ 521 h 559"/>
                <a:gd name="T10" fmla="*/ 309 w 409"/>
                <a:gd name="T11" fmla="*/ 539 h 559"/>
                <a:gd name="T12" fmla="*/ 251 w 409"/>
                <a:gd name="T13" fmla="*/ 554 h 559"/>
                <a:gd name="T14" fmla="*/ 196 w 409"/>
                <a:gd name="T15" fmla="*/ 559 h 559"/>
                <a:gd name="T16" fmla="*/ 143 w 409"/>
                <a:gd name="T17" fmla="*/ 557 h 559"/>
                <a:gd name="T18" fmla="*/ 76 w 409"/>
                <a:gd name="T19" fmla="*/ 546 h 559"/>
                <a:gd name="T20" fmla="*/ 27 w 409"/>
                <a:gd name="T21" fmla="*/ 528 h 559"/>
                <a:gd name="T22" fmla="*/ 17 w 409"/>
                <a:gd name="T23" fmla="*/ 409 h 559"/>
                <a:gd name="T24" fmla="*/ 58 w 409"/>
                <a:gd name="T25" fmla="*/ 434 h 559"/>
                <a:gd name="T26" fmla="*/ 82 w 409"/>
                <a:gd name="T27" fmla="*/ 464 h 559"/>
                <a:gd name="T28" fmla="*/ 108 w 409"/>
                <a:gd name="T29" fmla="*/ 484 h 559"/>
                <a:gd name="T30" fmla="*/ 136 w 409"/>
                <a:gd name="T31" fmla="*/ 496 h 559"/>
                <a:gd name="T32" fmla="*/ 177 w 409"/>
                <a:gd name="T33" fmla="*/ 502 h 559"/>
                <a:gd name="T34" fmla="*/ 213 w 409"/>
                <a:gd name="T35" fmla="*/ 500 h 559"/>
                <a:gd name="T36" fmla="*/ 243 w 409"/>
                <a:gd name="T37" fmla="*/ 492 h 559"/>
                <a:gd name="T38" fmla="*/ 267 w 409"/>
                <a:gd name="T39" fmla="*/ 477 h 559"/>
                <a:gd name="T40" fmla="*/ 283 w 409"/>
                <a:gd name="T41" fmla="*/ 456 h 559"/>
                <a:gd name="T42" fmla="*/ 291 w 409"/>
                <a:gd name="T43" fmla="*/ 427 h 559"/>
                <a:gd name="T44" fmla="*/ 287 w 409"/>
                <a:gd name="T45" fmla="*/ 398 h 559"/>
                <a:gd name="T46" fmla="*/ 273 w 409"/>
                <a:gd name="T47" fmla="*/ 377 h 559"/>
                <a:gd name="T48" fmla="*/ 246 w 409"/>
                <a:gd name="T49" fmla="*/ 360 h 559"/>
                <a:gd name="T50" fmla="*/ 175 w 409"/>
                <a:gd name="T51" fmla="*/ 333 h 559"/>
                <a:gd name="T52" fmla="*/ 97 w 409"/>
                <a:gd name="T53" fmla="*/ 301 h 559"/>
                <a:gd name="T54" fmla="*/ 62 w 409"/>
                <a:gd name="T55" fmla="*/ 280 h 559"/>
                <a:gd name="T56" fmla="*/ 33 w 409"/>
                <a:gd name="T57" fmla="*/ 252 h 559"/>
                <a:gd name="T58" fmla="*/ 14 w 409"/>
                <a:gd name="T59" fmla="*/ 217 h 559"/>
                <a:gd name="T60" fmla="*/ 6 w 409"/>
                <a:gd name="T61" fmla="*/ 172 h 559"/>
                <a:gd name="T62" fmla="*/ 10 w 409"/>
                <a:gd name="T63" fmla="*/ 141 h 559"/>
                <a:gd name="T64" fmla="*/ 18 w 409"/>
                <a:gd name="T65" fmla="*/ 112 h 559"/>
                <a:gd name="T66" fmla="*/ 31 w 409"/>
                <a:gd name="T67" fmla="*/ 88 h 559"/>
                <a:gd name="T68" fmla="*/ 48 w 409"/>
                <a:gd name="T69" fmla="*/ 65 h 559"/>
                <a:gd name="T70" fmla="*/ 91 w 409"/>
                <a:gd name="T71" fmla="*/ 31 h 559"/>
                <a:gd name="T72" fmla="*/ 140 w 409"/>
                <a:gd name="T73" fmla="*/ 10 h 559"/>
                <a:gd name="T74" fmla="*/ 191 w 409"/>
                <a:gd name="T75" fmla="*/ 0 h 559"/>
                <a:gd name="T76" fmla="*/ 263 w 409"/>
                <a:gd name="T77" fmla="*/ 3 h 559"/>
                <a:gd name="T78" fmla="*/ 328 w 409"/>
                <a:gd name="T79" fmla="*/ 20 h 559"/>
                <a:gd name="T80" fmla="*/ 380 w 409"/>
                <a:gd name="T81" fmla="*/ 47 h 559"/>
                <a:gd name="T82" fmla="*/ 329 w 409"/>
                <a:gd name="T83" fmla="*/ 137 h 559"/>
                <a:gd name="T84" fmla="*/ 313 w 409"/>
                <a:gd name="T85" fmla="*/ 105 h 559"/>
                <a:gd name="T86" fmla="*/ 293 w 409"/>
                <a:gd name="T87" fmla="*/ 81 h 559"/>
                <a:gd name="T88" fmla="*/ 267 w 409"/>
                <a:gd name="T89" fmla="*/ 66 h 559"/>
                <a:gd name="T90" fmla="*/ 239 w 409"/>
                <a:gd name="T91" fmla="*/ 59 h 559"/>
                <a:gd name="T92" fmla="*/ 207 w 409"/>
                <a:gd name="T93" fmla="*/ 57 h 559"/>
                <a:gd name="T94" fmla="*/ 177 w 409"/>
                <a:gd name="T95" fmla="*/ 60 h 559"/>
                <a:gd name="T96" fmla="*/ 153 w 409"/>
                <a:gd name="T97" fmla="*/ 69 h 559"/>
                <a:gd name="T98" fmla="*/ 135 w 409"/>
                <a:gd name="T99" fmla="*/ 82 h 559"/>
                <a:gd name="T100" fmla="*/ 122 w 409"/>
                <a:gd name="T101" fmla="*/ 99 h 559"/>
                <a:gd name="T102" fmla="*/ 117 w 409"/>
                <a:gd name="T103" fmla="*/ 121 h 559"/>
                <a:gd name="T104" fmla="*/ 120 w 409"/>
                <a:gd name="T105" fmla="*/ 148 h 559"/>
                <a:gd name="T106" fmla="*/ 136 w 409"/>
                <a:gd name="T107" fmla="*/ 171 h 559"/>
                <a:gd name="T108" fmla="*/ 162 w 409"/>
                <a:gd name="T109" fmla="*/ 190 h 559"/>
                <a:gd name="T110" fmla="*/ 235 w 409"/>
                <a:gd name="T111" fmla="*/ 221 h 559"/>
                <a:gd name="T112" fmla="*/ 317 w 409"/>
                <a:gd name="T113" fmla="*/ 254 h 559"/>
                <a:gd name="T114" fmla="*/ 353 w 409"/>
                <a:gd name="T115" fmla="*/ 277 h 559"/>
                <a:gd name="T116" fmla="*/ 383 w 409"/>
                <a:gd name="T117" fmla="*/ 306 h 559"/>
                <a:gd name="T118" fmla="*/ 403 w 409"/>
                <a:gd name="T119" fmla="*/ 343 h 559"/>
                <a:gd name="T120" fmla="*/ 409 w 409"/>
                <a:gd name="T121" fmla="*/ 391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559">
                  <a:moveTo>
                    <a:pt x="409" y="391"/>
                  </a:moveTo>
                  <a:lnTo>
                    <a:pt x="409" y="405"/>
                  </a:lnTo>
                  <a:lnTo>
                    <a:pt x="408" y="417"/>
                  </a:lnTo>
                  <a:lnTo>
                    <a:pt x="406" y="429"/>
                  </a:lnTo>
                  <a:lnTo>
                    <a:pt x="403" y="441"/>
                  </a:lnTo>
                  <a:lnTo>
                    <a:pt x="400" y="451"/>
                  </a:lnTo>
                  <a:lnTo>
                    <a:pt x="395" y="462"/>
                  </a:lnTo>
                  <a:lnTo>
                    <a:pt x="391" y="471"/>
                  </a:lnTo>
                  <a:lnTo>
                    <a:pt x="386" y="480"/>
                  </a:lnTo>
                  <a:lnTo>
                    <a:pt x="380" y="488"/>
                  </a:lnTo>
                  <a:lnTo>
                    <a:pt x="373" y="496"/>
                  </a:lnTo>
                  <a:lnTo>
                    <a:pt x="367" y="503"/>
                  </a:lnTo>
                  <a:lnTo>
                    <a:pt x="359" y="510"/>
                  </a:lnTo>
                  <a:lnTo>
                    <a:pt x="351" y="516"/>
                  </a:lnTo>
                  <a:lnTo>
                    <a:pt x="344" y="521"/>
                  </a:lnTo>
                  <a:lnTo>
                    <a:pt x="335" y="527"/>
                  </a:lnTo>
                  <a:lnTo>
                    <a:pt x="327" y="531"/>
                  </a:lnTo>
                  <a:lnTo>
                    <a:pt x="309" y="539"/>
                  </a:lnTo>
                  <a:lnTo>
                    <a:pt x="289" y="546"/>
                  </a:lnTo>
                  <a:lnTo>
                    <a:pt x="270" y="550"/>
                  </a:lnTo>
                  <a:lnTo>
                    <a:pt x="251" y="554"/>
                  </a:lnTo>
                  <a:lnTo>
                    <a:pt x="232" y="556"/>
                  </a:lnTo>
                  <a:lnTo>
                    <a:pt x="213" y="558"/>
                  </a:lnTo>
                  <a:lnTo>
                    <a:pt x="196" y="559"/>
                  </a:lnTo>
                  <a:lnTo>
                    <a:pt x="179" y="559"/>
                  </a:lnTo>
                  <a:lnTo>
                    <a:pt x="162" y="558"/>
                  </a:lnTo>
                  <a:lnTo>
                    <a:pt x="143" y="557"/>
                  </a:lnTo>
                  <a:lnTo>
                    <a:pt x="122" y="555"/>
                  </a:lnTo>
                  <a:lnTo>
                    <a:pt x="100" y="552"/>
                  </a:lnTo>
                  <a:lnTo>
                    <a:pt x="76" y="546"/>
                  </a:lnTo>
                  <a:lnTo>
                    <a:pt x="52" y="538"/>
                  </a:lnTo>
                  <a:lnTo>
                    <a:pt x="39" y="533"/>
                  </a:lnTo>
                  <a:lnTo>
                    <a:pt x="27" y="528"/>
                  </a:lnTo>
                  <a:lnTo>
                    <a:pt x="14" y="520"/>
                  </a:lnTo>
                  <a:lnTo>
                    <a:pt x="0" y="513"/>
                  </a:lnTo>
                  <a:lnTo>
                    <a:pt x="17" y="409"/>
                  </a:lnTo>
                  <a:lnTo>
                    <a:pt x="48" y="409"/>
                  </a:lnTo>
                  <a:lnTo>
                    <a:pt x="53" y="422"/>
                  </a:lnTo>
                  <a:lnTo>
                    <a:pt x="58" y="434"/>
                  </a:lnTo>
                  <a:lnTo>
                    <a:pt x="66" y="445"/>
                  </a:lnTo>
                  <a:lnTo>
                    <a:pt x="73" y="456"/>
                  </a:lnTo>
                  <a:lnTo>
                    <a:pt x="82" y="464"/>
                  </a:lnTo>
                  <a:lnTo>
                    <a:pt x="90" y="471"/>
                  </a:lnTo>
                  <a:lnTo>
                    <a:pt x="99" y="478"/>
                  </a:lnTo>
                  <a:lnTo>
                    <a:pt x="108" y="484"/>
                  </a:lnTo>
                  <a:lnTo>
                    <a:pt x="118" y="488"/>
                  </a:lnTo>
                  <a:lnTo>
                    <a:pt x="127" y="493"/>
                  </a:lnTo>
                  <a:lnTo>
                    <a:pt x="136" y="496"/>
                  </a:lnTo>
                  <a:lnTo>
                    <a:pt x="145" y="499"/>
                  </a:lnTo>
                  <a:lnTo>
                    <a:pt x="162" y="502"/>
                  </a:lnTo>
                  <a:lnTo>
                    <a:pt x="177" y="502"/>
                  </a:lnTo>
                  <a:lnTo>
                    <a:pt x="190" y="502"/>
                  </a:lnTo>
                  <a:lnTo>
                    <a:pt x="202" y="501"/>
                  </a:lnTo>
                  <a:lnTo>
                    <a:pt x="213" y="500"/>
                  </a:lnTo>
                  <a:lnTo>
                    <a:pt x="224" y="498"/>
                  </a:lnTo>
                  <a:lnTo>
                    <a:pt x="234" y="495"/>
                  </a:lnTo>
                  <a:lnTo>
                    <a:pt x="243" y="492"/>
                  </a:lnTo>
                  <a:lnTo>
                    <a:pt x="252" y="487"/>
                  </a:lnTo>
                  <a:lnTo>
                    <a:pt x="260" y="482"/>
                  </a:lnTo>
                  <a:lnTo>
                    <a:pt x="267" y="477"/>
                  </a:lnTo>
                  <a:lnTo>
                    <a:pt x="273" y="470"/>
                  </a:lnTo>
                  <a:lnTo>
                    <a:pt x="278" y="463"/>
                  </a:lnTo>
                  <a:lnTo>
                    <a:pt x="283" y="456"/>
                  </a:lnTo>
                  <a:lnTo>
                    <a:pt x="286" y="446"/>
                  </a:lnTo>
                  <a:lnTo>
                    <a:pt x="288" y="436"/>
                  </a:lnTo>
                  <a:lnTo>
                    <a:pt x="291" y="427"/>
                  </a:lnTo>
                  <a:lnTo>
                    <a:pt x="291" y="415"/>
                  </a:lnTo>
                  <a:lnTo>
                    <a:pt x="291" y="407"/>
                  </a:lnTo>
                  <a:lnTo>
                    <a:pt x="287" y="398"/>
                  </a:lnTo>
                  <a:lnTo>
                    <a:pt x="284" y="391"/>
                  </a:lnTo>
                  <a:lnTo>
                    <a:pt x="279" y="383"/>
                  </a:lnTo>
                  <a:lnTo>
                    <a:pt x="273" y="377"/>
                  </a:lnTo>
                  <a:lnTo>
                    <a:pt x="265" y="372"/>
                  </a:lnTo>
                  <a:lnTo>
                    <a:pt x="256" y="365"/>
                  </a:lnTo>
                  <a:lnTo>
                    <a:pt x="246" y="360"/>
                  </a:lnTo>
                  <a:lnTo>
                    <a:pt x="225" y="351"/>
                  </a:lnTo>
                  <a:lnTo>
                    <a:pt x="202" y="342"/>
                  </a:lnTo>
                  <a:lnTo>
                    <a:pt x="175" y="333"/>
                  </a:lnTo>
                  <a:lnTo>
                    <a:pt x="149" y="323"/>
                  </a:lnTo>
                  <a:lnTo>
                    <a:pt x="122" y="312"/>
                  </a:lnTo>
                  <a:lnTo>
                    <a:pt x="97" y="301"/>
                  </a:lnTo>
                  <a:lnTo>
                    <a:pt x="85" y="294"/>
                  </a:lnTo>
                  <a:lnTo>
                    <a:pt x="73" y="287"/>
                  </a:lnTo>
                  <a:lnTo>
                    <a:pt x="62" y="280"/>
                  </a:lnTo>
                  <a:lnTo>
                    <a:pt x="51" y="271"/>
                  </a:lnTo>
                  <a:lnTo>
                    <a:pt x="41" y="263"/>
                  </a:lnTo>
                  <a:lnTo>
                    <a:pt x="33" y="252"/>
                  </a:lnTo>
                  <a:lnTo>
                    <a:pt x="26" y="241"/>
                  </a:lnTo>
                  <a:lnTo>
                    <a:pt x="19" y="230"/>
                  </a:lnTo>
                  <a:lnTo>
                    <a:pt x="14" y="217"/>
                  </a:lnTo>
                  <a:lnTo>
                    <a:pt x="10" y="203"/>
                  </a:lnTo>
                  <a:lnTo>
                    <a:pt x="8" y="188"/>
                  </a:lnTo>
                  <a:lnTo>
                    <a:pt x="6" y="172"/>
                  </a:lnTo>
                  <a:lnTo>
                    <a:pt x="8" y="161"/>
                  </a:lnTo>
                  <a:lnTo>
                    <a:pt x="9" y="150"/>
                  </a:lnTo>
                  <a:lnTo>
                    <a:pt x="10" y="141"/>
                  </a:lnTo>
                  <a:lnTo>
                    <a:pt x="12" y="131"/>
                  </a:lnTo>
                  <a:lnTo>
                    <a:pt x="15" y="122"/>
                  </a:lnTo>
                  <a:lnTo>
                    <a:pt x="18" y="112"/>
                  </a:lnTo>
                  <a:lnTo>
                    <a:pt x="22" y="104"/>
                  </a:lnTo>
                  <a:lnTo>
                    <a:pt x="27" y="95"/>
                  </a:lnTo>
                  <a:lnTo>
                    <a:pt x="31" y="88"/>
                  </a:lnTo>
                  <a:lnTo>
                    <a:pt x="36" y="80"/>
                  </a:lnTo>
                  <a:lnTo>
                    <a:pt x="43" y="73"/>
                  </a:lnTo>
                  <a:lnTo>
                    <a:pt x="48" y="65"/>
                  </a:lnTo>
                  <a:lnTo>
                    <a:pt x="62" y="53"/>
                  </a:lnTo>
                  <a:lnTo>
                    <a:pt x="75" y="42"/>
                  </a:lnTo>
                  <a:lnTo>
                    <a:pt x="91" y="31"/>
                  </a:lnTo>
                  <a:lnTo>
                    <a:pt x="107" y="23"/>
                  </a:lnTo>
                  <a:lnTo>
                    <a:pt x="123" y="16"/>
                  </a:lnTo>
                  <a:lnTo>
                    <a:pt x="140" y="10"/>
                  </a:lnTo>
                  <a:lnTo>
                    <a:pt x="157" y="5"/>
                  </a:lnTo>
                  <a:lnTo>
                    <a:pt x="174" y="2"/>
                  </a:lnTo>
                  <a:lnTo>
                    <a:pt x="191" y="0"/>
                  </a:lnTo>
                  <a:lnTo>
                    <a:pt x="207" y="0"/>
                  </a:lnTo>
                  <a:lnTo>
                    <a:pt x="236" y="1"/>
                  </a:lnTo>
                  <a:lnTo>
                    <a:pt x="263" y="3"/>
                  </a:lnTo>
                  <a:lnTo>
                    <a:pt x="287" y="7"/>
                  </a:lnTo>
                  <a:lnTo>
                    <a:pt x="309" y="12"/>
                  </a:lnTo>
                  <a:lnTo>
                    <a:pt x="328" y="20"/>
                  </a:lnTo>
                  <a:lnTo>
                    <a:pt x="346" y="28"/>
                  </a:lnTo>
                  <a:lnTo>
                    <a:pt x="363" y="38"/>
                  </a:lnTo>
                  <a:lnTo>
                    <a:pt x="380" y="47"/>
                  </a:lnTo>
                  <a:lnTo>
                    <a:pt x="365" y="151"/>
                  </a:lnTo>
                  <a:lnTo>
                    <a:pt x="333" y="151"/>
                  </a:lnTo>
                  <a:lnTo>
                    <a:pt x="329" y="137"/>
                  </a:lnTo>
                  <a:lnTo>
                    <a:pt x="323" y="126"/>
                  </a:lnTo>
                  <a:lnTo>
                    <a:pt x="318" y="114"/>
                  </a:lnTo>
                  <a:lnTo>
                    <a:pt x="313" y="105"/>
                  </a:lnTo>
                  <a:lnTo>
                    <a:pt x="306" y="96"/>
                  </a:lnTo>
                  <a:lnTo>
                    <a:pt x="299" y="88"/>
                  </a:lnTo>
                  <a:lnTo>
                    <a:pt x="293" y="81"/>
                  </a:lnTo>
                  <a:lnTo>
                    <a:pt x="284" y="76"/>
                  </a:lnTo>
                  <a:lnTo>
                    <a:pt x="277" y="71"/>
                  </a:lnTo>
                  <a:lnTo>
                    <a:pt x="267" y="66"/>
                  </a:lnTo>
                  <a:lnTo>
                    <a:pt x="259" y="63"/>
                  </a:lnTo>
                  <a:lnTo>
                    <a:pt x="249" y="61"/>
                  </a:lnTo>
                  <a:lnTo>
                    <a:pt x="239" y="59"/>
                  </a:lnTo>
                  <a:lnTo>
                    <a:pt x="228" y="58"/>
                  </a:lnTo>
                  <a:lnTo>
                    <a:pt x="217" y="57"/>
                  </a:lnTo>
                  <a:lnTo>
                    <a:pt x="207" y="57"/>
                  </a:lnTo>
                  <a:lnTo>
                    <a:pt x="196" y="57"/>
                  </a:lnTo>
                  <a:lnTo>
                    <a:pt x="186" y="58"/>
                  </a:lnTo>
                  <a:lnTo>
                    <a:pt x="177" y="60"/>
                  </a:lnTo>
                  <a:lnTo>
                    <a:pt x="168" y="62"/>
                  </a:lnTo>
                  <a:lnTo>
                    <a:pt x="160" y="65"/>
                  </a:lnTo>
                  <a:lnTo>
                    <a:pt x="153" y="69"/>
                  </a:lnTo>
                  <a:lnTo>
                    <a:pt x="145" y="73"/>
                  </a:lnTo>
                  <a:lnTo>
                    <a:pt x="140" y="77"/>
                  </a:lnTo>
                  <a:lnTo>
                    <a:pt x="135" y="82"/>
                  </a:lnTo>
                  <a:lnTo>
                    <a:pt x="129" y="88"/>
                  </a:lnTo>
                  <a:lnTo>
                    <a:pt x="125" y="93"/>
                  </a:lnTo>
                  <a:lnTo>
                    <a:pt x="122" y="99"/>
                  </a:lnTo>
                  <a:lnTo>
                    <a:pt x="120" y="107"/>
                  </a:lnTo>
                  <a:lnTo>
                    <a:pt x="118" y="113"/>
                  </a:lnTo>
                  <a:lnTo>
                    <a:pt x="117" y="121"/>
                  </a:lnTo>
                  <a:lnTo>
                    <a:pt x="116" y="129"/>
                  </a:lnTo>
                  <a:lnTo>
                    <a:pt x="117" y="139"/>
                  </a:lnTo>
                  <a:lnTo>
                    <a:pt x="120" y="148"/>
                  </a:lnTo>
                  <a:lnTo>
                    <a:pt x="123" y="157"/>
                  </a:lnTo>
                  <a:lnTo>
                    <a:pt x="128" y="164"/>
                  </a:lnTo>
                  <a:lnTo>
                    <a:pt x="136" y="171"/>
                  </a:lnTo>
                  <a:lnTo>
                    <a:pt x="143" y="178"/>
                  </a:lnTo>
                  <a:lnTo>
                    <a:pt x="152" y="184"/>
                  </a:lnTo>
                  <a:lnTo>
                    <a:pt x="162" y="190"/>
                  </a:lnTo>
                  <a:lnTo>
                    <a:pt x="185" y="201"/>
                  </a:lnTo>
                  <a:lnTo>
                    <a:pt x="209" y="211"/>
                  </a:lnTo>
                  <a:lnTo>
                    <a:pt x="235" y="221"/>
                  </a:lnTo>
                  <a:lnTo>
                    <a:pt x="263" y="231"/>
                  </a:lnTo>
                  <a:lnTo>
                    <a:pt x="291" y="242"/>
                  </a:lnTo>
                  <a:lnTo>
                    <a:pt x="317" y="254"/>
                  </a:lnTo>
                  <a:lnTo>
                    <a:pt x="330" y="262"/>
                  </a:lnTo>
                  <a:lnTo>
                    <a:pt x="341" y="269"/>
                  </a:lnTo>
                  <a:lnTo>
                    <a:pt x="353" y="277"/>
                  </a:lnTo>
                  <a:lnTo>
                    <a:pt x="364" y="286"/>
                  </a:lnTo>
                  <a:lnTo>
                    <a:pt x="373" y="295"/>
                  </a:lnTo>
                  <a:lnTo>
                    <a:pt x="383" y="306"/>
                  </a:lnTo>
                  <a:lnTo>
                    <a:pt x="390" y="318"/>
                  </a:lnTo>
                  <a:lnTo>
                    <a:pt x="398" y="330"/>
                  </a:lnTo>
                  <a:lnTo>
                    <a:pt x="403" y="343"/>
                  </a:lnTo>
                  <a:lnTo>
                    <a:pt x="406" y="358"/>
                  </a:lnTo>
                  <a:lnTo>
                    <a:pt x="409" y="374"/>
                  </a:lnTo>
                  <a:lnTo>
                    <a:pt x="409" y="39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4"/>
            <p:cNvSpPr>
              <a:spLocks noEditPoints="1"/>
            </p:cNvSpPr>
            <p:nvPr/>
          </p:nvSpPr>
          <p:spPr bwMode="auto">
            <a:xfrm>
              <a:off x="7858125" y="706438"/>
              <a:ext cx="149225" cy="149225"/>
            </a:xfrm>
            <a:custGeom>
              <a:avLst/>
              <a:gdLst>
                <a:gd name="T0" fmla="*/ 372 w 753"/>
                <a:gd name="T1" fmla="*/ 753 h 753"/>
                <a:gd name="T2" fmla="*/ 446 w 753"/>
                <a:gd name="T3" fmla="*/ 746 h 753"/>
                <a:gd name="T4" fmla="*/ 516 w 753"/>
                <a:gd name="T5" fmla="*/ 725 h 753"/>
                <a:gd name="T6" fmla="*/ 582 w 753"/>
                <a:gd name="T7" fmla="*/ 692 h 753"/>
                <a:gd name="T8" fmla="*/ 639 w 753"/>
                <a:gd name="T9" fmla="*/ 645 h 753"/>
                <a:gd name="T10" fmla="*/ 687 w 753"/>
                <a:gd name="T11" fmla="*/ 588 h 753"/>
                <a:gd name="T12" fmla="*/ 723 w 753"/>
                <a:gd name="T13" fmla="*/ 524 h 753"/>
                <a:gd name="T14" fmla="*/ 745 w 753"/>
                <a:gd name="T15" fmla="*/ 454 h 753"/>
                <a:gd name="T16" fmla="*/ 753 w 753"/>
                <a:gd name="T17" fmla="*/ 380 h 753"/>
                <a:gd name="T18" fmla="*/ 746 w 753"/>
                <a:gd name="T19" fmla="*/ 306 h 753"/>
                <a:gd name="T20" fmla="*/ 726 w 753"/>
                <a:gd name="T21" fmla="*/ 235 h 753"/>
                <a:gd name="T22" fmla="*/ 692 w 753"/>
                <a:gd name="T23" fmla="*/ 170 h 753"/>
                <a:gd name="T24" fmla="*/ 646 w 753"/>
                <a:gd name="T25" fmla="*/ 113 h 753"/>
                <a:gd name="T26" fmla="*/ 588 w 753"/>
                <a:gd name="T27" fmla="*/ 64 h 753"/>
                <a:gd name="T28" fmla="*/ 498 w 753"/>
                <a:gd name="T29" fmla="*/ 20 h 753"/>
                <a:gd name="T30" fmla="*/ 390 w 753"/>
                <a:gd name="T31" fmla="*/ 0 h 753"/>
                <a:gd name="T32" fmla="*/ 307 w 753"/>
                <a:gd name="T33" fmla="*/ 6 h 753"/>
                <a:gd name="T34" fmla="*/ 237 w 753"/>
                <a:gd name="T35" fmla="*/ 26 h 753"/>
                <a:gd name="T36" fmla="*/ 171 w 753"/>
                <a:gd name="T37" fmla="*/ 60 h 753"/>
                <a:gd name="T38" fmla="*/ 114 w 753"/>
                <a:gd name="T39" fmla="*/ 106 h 753"/>
                <a:gd name="T40" fmla="*/ 65 w 753"/>
                <a:gd name="T41" fmla="*/ 165 h 753"/>
                <a:gd name="T42" fmla="*/ 29 w 753"/>
                <a:gd name="T43" fmla="*/ 230 h 753"/>
                <a:gd name="T44" fmla="*/ 8 w 753"/>
                <a:gd name="T45" fmla="*/ 300 h 753"/>
                <a:gd name="T46" fmla="*/ 0 w 753"/>
                <a:gd name="T47" fmla="*/ 372 h 753"/>
                <a:gd name="T48" fmla="*/ 7 w 753"/>
                <a:gd name="T49" fmla="*/ 444 h 753"/>
                <a:gd name="T50" fmla="*/ 26 w 753"/>
                <a:gd name="T51" fmla="*/ 514 h 753"/>
                <a:gd name="T52" fmla="*/ 60 w 753"/>
                <a:gd name="T53" fmla="*/ 580 h 753"/>
                <a:gd name="T54" fmla="*/ 106 w 753"/>
                <a:gd name="T55" fmla="*/ 639 h 753"/>
                <a:gd name="T56" fmla="*/ 188 w 753"/>
                <a:gd name="T57" fmla="*/ 702 h 753"/>
                <a:gd name="T58" fmla="*/ 290 w 753"/>
                <a:gd name="T59" fmla="*/ 742 h 753"/>
                <a:gd name="T60" fmla="*/ 203 w 753"/>
                <a:gd name="T61" fmla="*/ 245 h 753"/>
                <a:gd name="T62" fmla="*/ 232 w 753"/>
                <a:gd name="T63" fmla="*/ 213 h 753"/>
                <a:gd name="T64" fmla="*/ 276 w 753"/>
                <a:gd name="T65" fmla="*/ 183 h 753"/>
                <a:gd name="T66" fmla="*/ 336 w 753"/>
                <a:gd name="T67" fmla="*/ 162 h 753"/>
                <a:gd name="T68" fmla="*/ 394 w 753"/>
                <a:gd name="T69" fmla="*/ 159 h 753"/>
                <a:gd name="T70" fmla="*/ 444 w 753"/>
                <a:gd name="T71" fmla="*/ 169 h 753"/>
                <a:gd name="T72" fmla="*/ 497 w 753"/>
                <a:gd name="T73" fmla="*/ 196 h 753"/>
                <a:gd name="T74" fmla="*/ 550 w 753"/>
                <a:gd name="T75" fmla="*/ 246 h 753"/>
                <a:gd name="T76" fmla="*/ 581 w 753"/>
                <a:gd name="T77" fmla="*/ 303 h 753"/>
                <a:gd name="T78" fmla="*/ 594 w 753"/>
                <a:gd name="T79" fmla="*/ 368 h 753"/>
                <a:gd name="T80" fmla="*/ 581 w 753"/>
                <a:gd name="T81" fmla="*/ 451 h 753"/>
                <a:gd name="T82" fmla="*/ 550 w 753"/>
                <a:gd name="T83" fmla="*/ 508 h 753"/>
                <a:gd name="T84" fmla="*/ 504 w 753"/>
                <a:gd name="T85" fmla="*/ 552 h 753"/>
                <a:gd name="T86" fmla="*/ 427 w 753"/>
                <a:gd name="T87" fmla="*/ 587 h 753"/>
                <a:gd name="T88" fmla="*/ 363 w 753"/>
                <a:gd name="T89" fmla="*/ 593 h 753"/>
                <a:gd name="T90" fmla="*/ 311 w 753"/>
                <a:gd name="T91" fmla="*/ 584 h 753"/>
                <a:gd name="T92" fmla="*/ 254 w 753"/>
                <a:gd name="T93" fmla="*/ 555 h 753"/>
                <a:gd name="T94" fmla="*/ 213 w 753"/>
                <a:gd name="T95" fmla="*/ 519 h 753"/>
                <a:gd name="T96" fmla="*/ 178 w 753"/>
                <a:gd name="T97" fmla="*/ 465 h 753"/>
                <a:gd name="T98" fmla="*/ 159 w 753"/>
                <a:gd name="T99" fmla="*/ 384 h 753"/>
                <a:gd name="T100" fmla="*/ 166 w 753"/>
                <a:gd name="T101" fmla="*/ 321 h 753"/>
                <a:gd name="T102" fmla="*/ 191 w 753"/>
                <a:gd name="T103" fmla="*/ 263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3" h="753">
                  <a:moveTo>
                    <a:pt x="316" y="747"/>
                  </a:moveTo>
                  <a:lnTo>
                    <a:pt x="335" y="750"/>
                  </a:lnTo>
                  <a:lnTo>
                    <a:pt x="353" y="751"/>
                  </a:lnTo>
                  <a:lnTo>
                    <a:pt x="372" y="753"/>
                  </a:lnTo>
                  <a:lnTo>
                    <a:pt x="391" y="753"/>
                  </a:lnTo>
                  <a:lnTo>
                    <a:pt x="409" y="750"/>
                  </a:lnTo>
                  <a:lnTo>
                    <a:pt x="428" y="749"/>
                  </a:lnTo>
                  <a:lnTo>
                    <a:pt x="446" y="746"/>
                  </a:lnTo>
                  <a:lnTo>
                    <a:pt x="464" y="742"/>
                  </a:lnTo>
                  <a:lnTo>
                    <a:pt x="482" y="738"/>
                  </a:lnTo>
                  <a:lnTo>
                    <a:pt x="499" y="731"/>
                  </a:lnTo>
                  <a:lnTo>
                    <a:pt x="516" y="725"/>
                  </a:lnTo>
                  <a:lnTo>
                    <a:pt x="533" y="719"/>
                  </a:lnTo>
                  <a:lnTo>
                    <a:pt x="550" y="710"/>
                  </a:lnTo>
                  <a:lnTo>
                    <a:pt x="566" y="702"/>
                  </a:lnTo>
                  <a:lnTo>
                    <a:pt x="582" y="692"/>
                  </a:lnTo>
                  <a:lnTo>
                    <a:pt x="597" y="681"/>
                  </a:lnTo>
                  <a:lnTo>
                    <a:pt x="612" y="670"/>
                  </a:lnTo>
                  <a:lnTo>
                    <a:pt x="626" y="658"/>
                  </a:lnTo>
                  <a:lnTo>
                    <a:pt x="639" y="645"/>
                  </a:lnTo>
                  <a:lnTo>
                    <a:pt x="653" y="632"/>
                  </a:lnTo>
                  <a:lnTo>
                    <a:pt x="665" y="618"/>
                  </a:lnTo>
                  <a:lnTo>
                    <a:pt x="676" y="603"/>
                  </a:lnTo>
                  <a:lnTo>
                    <a:pt x="687" y="588"/>
                  </a:lnTo>
                  <a:lnTo>
                    <a:pt x="698" y="572"/>
                  </a:lnTo>
                  <a:lnTo>
                    <a:pt x="707" y="556"/>
                  </a:lnTo>
                  <a:lnTo>
                    <a:pt x="716" y="540"/>
                  </a:lnTo>
                  <a:lnTo>
                    <a:pt x="723" y="524"/>
                  </a:lnTo>
                  <a:lnTo>
                    <a:pt x="729" y="507"/>
                  </a:lnTo>
                  <a:lnTo>
                    <a:pt x="736" y="490"/>
                  </a:lnTo>
                  <a:lnTo>
                    <a:pt x="741" y="472"/>
                  </a:lnTo>
                  <a:lnTo>
                    <a:pt x="745" y="454"/>
                  </a:lnTo>
                  <a:lnTo>
                    <a:pt x="749" y="436"/>
                  </a:lnTo>
                  <a:lnTo>
                    <a:pt x="751" y="417"/>
                  </a:lnTo>
                  <a:lnTo>
                    <a:pt x="753" y="399"/>
                  </a:lnTo>
                  <a:lnTo>
                    <a:pt x="753" y="380"/>
                  </a:lnTo>
                  <a:lnTo>
                    <a:pt x="753" y="362"/>
                  </a:lnTo>
                  <a:lnTo>
                    <a:pt x="752" y="343"/>
                  </a:lnTo>
                  <a:lnTo>
                    <a:pt x="750" y="324"/>
                  </a:lnTo>
                  <a:lnTo>
                    <a:pt x="746" y="306"/>
                  </a:lnTo>
                  <a:lnTo>
                    <a:pt x="743" y="288"/>
                  </a:lnTo>
                  <a:lnTo>
                    <a:pt x="738" y="270"/>
                  </a:lnTo>
                  <a:lnTo>
                    <a:pt x="733" y="253"/>
                  </a:lnTo>
                  <a:lnTo>
                    <a:pt x="726" y="235"/>
                  </a:lnTo>
                  <a:lnTo>
                    <a:pt x="719" y="219"/>
                  </a:lnTo>
                  <a:lnTo>
                    <a:pt x="710" y="202"/>
                  </a:lnTo>
                  <a:lnTo>
                    <a:pt x="702" y="186"/>
                  </a:lnTo>
                  <a:lnTo>
                    <a:pt x="692" y="170"/>
                  </a:lnTo>
                  <a:lnTo>
                    <a:pt x="682" y="156"/>
                  </a:lnTo>
                  <a:lnTo>
                    <a:pt x="671" y="141"/>
                  </a:lnTo>
                  <a:lnTo>
                    <a:pt x="658" y="127"/>
                  </a:lnTo>
                  <a:lnTo>
                    <a:pt x="646" y="113"/>
                  </a:lnTo>
                  <a:lnTo>
                    <a:pt x="633" y="99"/>
                  </a:lnTo>
                  <a:lnTo>
                    <a:pt x="618" y="87"/>
                  </a:lnTo>
                  <a:lnTo>
                    <a:pt x="603" y="75"/>
                  </a:lnTo>
                  <a:lnTo>
                    <a:pt x="588" y="64"/>
                  </a:lnTo>
                  <a:lnTo>
                    <a:pt x="573" y="55"/>
                  </a:lnTo>
                  <a:lnTo>
                    <a:pt x="549" y="41"/>
                  </a:lnTo>
                  <a:lnTo>
                    <a:pt x="524" y="29"/>
                  </a:lnTo>
                  <a:lnTo>
                    <a:pt x="498" y="20"/>
                  </a:lnTo>
                  <a:lnTo>
                    <a:pt x="473" y="11"/>
                  </a:lnTo>
                  <a:lnTo>
                    <a:pt x="445" y="5"/>
                  </a:lnTo>
                  <a:lnTo>
                    <a:pt x="419" y="2"/>
                  </a:lnTo>
                  <a:lnTo>
                    <a:pt x="390" y="0"/>
                  </a:lnTo>
                  <a:lnTo>
                    <a:pt x="363" y="0"/>
                  </a:lnTo>
                  <a:lnTo>
                    <a:pt x="344" y="1"/>
                  </a:lnTo>
                  <a:lnTo>
                    <a:pt x="326" y="3"/>
                  </a:lnTo>
                  <a:lnTo>
                    <a:pt x="307" y="6"/>
                  </a:lnTo>
                  <a:lnTo>
                    <a:pt x="288" y="9"/>
                  </a:lnTo>
                  <a:lnTo>
                    <a:pt x="270" y="15"/>
                  </a:lnTo>
                  <a:lnTo>
                    <a:pt x="254" y="20"/>
                  </a:lnTo>
                  <a:lnTo>
                    <a:pt x="237" y="26"/>
                  </a:lnTo>
                  <a:lnTo>
                    <a:pt x="220" y="34"/>
                  </a:lnTo>
                  <a:lnTo>
                    <a:pt x="203" y="41"/>
                  </a:lnTo>
                  <a:lnTo>
                    <a:pt x="187" y="51"/>
                  </a:lnTo>
                  <a:lnTo>
                    <a:pt x="171" y="60"/>
                  </a:lnTo>
                  <a:lnTo>
                    <a:pt x="156" y="71"/>
                  </a:lnTo>
                  <a:lnTo>
                    <a:pt x="141" y="81"/>
                  </a:lnTo>
                  <a:lnTo>
                    <a:pt x="127" y="93"/>
                  </a:lnTo>
                  <a:lnTo>
                    <a:pt x="114" y="106"/>
                  </a:lnTo>
                  <a:lnTo>
                    <a:pt x="100" y="120"/>
                  </a:lnTo>
                  <a:lnTo>
                    <a:pt x="87" y="134"/>
                  </a:lnTo>
                  <a:lnTo>
                    <a:pt x="75" y="149"/>
                  </a:lnTo>
                  <a:lnTo>
                    <a:pt x="65" y="165"/>
                  </a:lnTo>
                  <a:lnTo>
                    <a:pt x="54" y="181"/>
                  </a:lnTo>
                  <a:lnTo>
                    <a:pt x="45" y="197"/>
                  </a:lnTo>
                  <a:lnTo>
                    <a:pt x="36" y="213"/>
                  </a:lnTo>
                  <a:lnTo>
                    <a:pt x="29" y="230"/>
                  </a:lnTo>
                  <a:lnTo>
                    <a:pt x="22" y="247"/>
                  </a:lnTo>
                  <a:lnTo>
                    <a:pt x="16" y="265"/>
                  </a:lnTo>
                  <a:lnTo>
                    <a:pt x="12" y="282"/>
                  </a:lnTo>
                  <a:lnTo>
                    <a:pt x="8" y="300"/>
                  </a:lnTo>
                  <a:lnTo>
                    <a:pt x="4" y="318"/>
                  </a:lnTo>
                  <a:lnTo>
                    <a:pt x="2" y="336"/>
                  </a:lnTo>
                  <a:lnTo>
                    <a:pt x="0" y="354"/>
                  </a:lnTo>
                  <a:lnTo>
                    <a:pt x="0" y="372"/>
                  </a:lnTo>
                  <a:lnTo>
                    <a:pt x="0" y="390"/>
                  </a:lnTo>
                  <a:lnTo>
                    <a:pt x="1" y="408"/>
                  </a:lnTo>
                  <a:lnTo>
                    <a:pt x="3" y="426"/>
                  </a:lnTo>
                  <a:lnTo>
                    <a:pt x="7" y="444"/>
                  </a:lnTo>
                  <a:lnTo>
                    <a:pt x="10" y="462"/>
                  </a:lnTo>
                  <a:lnTo>
                    <a:pt x="14" y="479"/>
                  </a:lnTo>
                  <a:lnTo>
                    <a:pt x="19" y="497"/>
                  </a:lnTo>
                  <a:lnTo>
                    <a:pt x="26" y="514"/>
                  </a:lnTo>
                  <a:lnTo>
                    <a:pt x="33" y="531"/>
                  </a:lnTo>
                  <a:lnTo>
                    <a:pt x="40" y="547"/>
                  </a:lnTo>
                  <a:lnTo>
                    <a:pt x="50" y="564"/>
                  </a:lnTo>
                  <a:lnTo>
                    <a:pt x="60" y="580"/>
                  </a:lnTo>
                  <a:lnTo>
                    <a:pt x="70" y="595"/>
                  </a:lnTo>
                  <a:lnTo>
                    <a:pt x="81" y="610"/>
                  </a:lnTo>
                  <a:lnTo>
                    <a:pt x="93" y="624"/>
                  </a:lnTo>
                  <a:lnTo>
                    <a:pt x="106" y="639"/>
                  </a:lnTo>
                  <a:lnTo>
                    <a:pt x="120" y="652"/>
                  </a:lnTo>
                  <a:lnTo>
                    <a:pt x="142" y="671"/>
                  </a:lnTo>
                  <a:lnTo>
                    <a:pt x="164" y="687"/>
                  </a:lnTo>
                  <a:lnTo>
                    <a:pt x="188" y="702"/>
                  </a:lnTo>
                  <a:lnTo>
                    <a:pt x="212" y="715"/>
                  </a:lnTo>
                  <a:lnTo>
                    <a:pt x="237" y="726"/>
                  </a:lnTo>
                  <a:lnTo>
                    <a:pt x="263" y="736"/>
                  </a:lnTo>
                  <a:lnTo>
                    <a:pt x="290" y="742"/>
                  </a:lnTo>
                  <a:lnTo>
                    <a:pt x="316" y="747"/>
                  </a:lnTo>
                  <a:close/>
                  <a:moveTo>
                    <a:pt x="191" y="263"/>
                  </a:moveTo>
                  <a:lnTo>
                    <a:pt x="196" y="253"/>
                  </a:lnTo>
                  <a:lnTo>
                    <a:pt x="203" y="245"/>
                  </a:lnTo>
                  <a:lnTo>
                    <a:pt x="210" y="236"/>
                  </a:lnTo>
                  <a:lnTo>
                    <a:pt x="217" y="228"/>
                  </a:lnTo>
                  <a:lnTo>
                    <a:pt x="225" y="220"/>
                  </a:lnTo>
                  <a:lnTo>
                    <a:pt x="232" y="213"/>
                  </a:lnTo>
                  <a:lnTo>
                    <a:pt x="241" y="205"/>
                  </a:lnTo>
                  <a:lnTo>
                    <a:pt x="249" y="199"/>
                  </a:lnTo>
                  <a:lnTo>
                    <a:pt x="262" y="191"/>
                  </a:lnTo>
                  <a:lnTo>
                    <a:pt x="276" y="183"/>
                  </a:lnTo>
                  <a:lnTo>
                    <a:pt x="291" y="176"/>
                  </a:lnTo>
                  <a:lnTo>
                    <a:pt x="305" y="170"/>
                  </a:lnTo>
                  <a:lnTo>
                    <a:pt x="320" y="165"/>
                  </a:lnTo>
                  <a:lnTo>
                    <a:pt x="336" y="162"/>
                  </a:lnTo>
                  <a:lnTo>
                    <a:pt x="352" y="160"/>
                  </a:lnTo>
                  <a:lnTo>
                    <a:pt x="368" y="158"/>
                  </a:lnTo>
                  <a:lnTo>
                    <a:pt x="382" y="158"/>
                  </a:lnTo>
                  <a:lnTo>
                    <a:pt x="394" y="159"/>
                  </a:lnTo>
                  <a:lnTo>
                    <a:pt x="407" y="161"/>
                  </a:lnTo>
                  <a:lnTo>
                    <a:pt x="420" y="163"/>
                  </a:lnTo>
                  <a:lnTo>
                    <a:pt x="432" y="166"/>
                  </a:lnTo>
                  <a:lnTo>
                    <a:pt x="444" y="169"/>
                  </a:lnTo>
                  <a:lnTo>
                    <a:pt x="456" y="175"/>
                  </a:lnTo>
                  <a:lnTo>
                    <a:pt x="468" y="179"/>
                  </a:lnTo>
                  <a:lnTo>
                    <a:pt x="482" y="187"/>
                  </a:lnTo>
                  <a:lnTo>
                    <a:pt x="497" y="196"/>
                  </a:lnTo>
                  <a:lnTo>
                    <a:pt x="511" y="205"/>
                  </a:lnTo>
                  <a:lnTo>
                    <a:pt x="525" y="217"/>
                  </a:lnTo>
                  <a:lnTo>
                    <a:pt x="538" y="230"/>
                  </a:lnTo>
                  <a:lnTo>
                    <a:pt x="550" y="246"/>
                  </a:lnTo>
                  <a:lnTo>
                    <a:pt x="559" y="258"/>
                  </a:lnTo>
                  <a:lnTo>
                    <a:pt x="567" y="272"/>
                  </a:lnTo>
                  <a:lnTo>
                    <a:pt x="575" y="287"/>
                  </a:lnTo>
                  <a:lnTo>
                    <a:pt x="581" y="303"/>
                  </a:lnTo>
                  <a:lnTo>
                    <a:pt x="586" y="318"/>
                  </a:lnTo>
                  <a:lnTo>
                    <a:pt x="591" y="335"/>
                  </a:lnTo>
                  <a:lnTo>
                    <a:pt x="593" y="351"/>
                  </a:lnTo>
                  <a:lnTo>
                    <a:pt x="594" y="368"/>
                  </a:lnTo>
                  <a:lnTo>
                    <a:pt x="594" y="389"/>
                  </a:lnTo>
                  <a:lnTo>
                    <a:pt x="592" y="411"/>
                  </a:lnTo>
                  <a:lnTo>
                    <a:pt x="587" y="431"/>
                  </a:lnTo>
                  <a:lnTo>
                    <a:pt x="581" y="451"/>
                  </a:lnTo>
                  <a:lnTo>
                    <a:pt x="573" y="471"/>
                  </a:lnTo>
                  <a:lnTo>
                    <a:pt x="562" y="490"/>
                  </a:lnTo>
                  <a:lnTo>
                    <a:pt x="557" y="498"/>
                  </a:lnTo>
                  <a:lnTo>
                    <a:pt x="550" y="508"/>
                  </a:lnTo>
                  <a:lnTo>
                    <a:pt x="543" y="516"/>
                  </a:lnTo>
                  <a:lnTo>
                    <a:pt x="537" y="524"/>
                  </a:lnTo>
                  <a:lnTo>
                    <a:pt x="521" y="539"/>
                  </a:lnTo>
                  <a:lnTo>
                    <a:pt x="504" y="552"/>
                  </a:lnTo>
                  <a:lnTo>
                    <a:pt x="486" y="564"/>
                  </a:lnTo>
                  <a:lnTo>
                    <a:pt x="468" y="573"/>
                  </a:lnTo>
                  <a:lnTo>
                    <a:pt x="447" y="582"/>
                  </a:lnTo>
                  <a:lnTo>
                    <a:pt x="427" y="587"/>
                  </a:lnTo>
                  <a:lnTo>
                    <a:pt x="406" y="591"/>
                  </a:lnTo>
                  <a:lnTo>
                    <a:pt x="385" y="593"/>
                  </a:lnTo>
                  <a:lnTo>
                    <a:pt x="373" y="593"/>
                  </a:lnTo>
                  <a:lnTo>
                    <a:pt x="363" y="593"/>
                  </a:lnTo>
                  <a:lnTo>
                    <a:pt x="352" y="592"/>
                  </a:lnTo>
                  <a:lnTo>
                    <a:pt x="341" y="590"/>
                  </a:lnTo>
                  <a:lnTo>
                    <a:pt x="327" y="587"/>
                  </a:lnTo>
                  <a:lnTo>
                    <a:pt x="311" y="584"/>
                  </a:lnTo>
                  <a:lnTo>
                    <a:pt x="296" y="579"/>
                  </a:lnTo>
                  <a:lnTo>
                    <a:pt x="281" y="571"/>
                  </a:lnTo>
                  <a:lnTo>
                    <a:pt x="267" y="564"/>
                  </a:lnTo>
                  <a:lnTo>
                    <a:pt x="254" y="555"/>
                  </a:lnTo>
                  <a:lnTo>
                    <a:pt x="241" y="546"/>
                  </a:lnTo>
                  <a:lnTo>
                    <a:pt x="229" y="535"/>
                  </a:lnTo>
                  <a:lnTo>
                    <a:pt x="221" y="528"/>
                  </a:lnTo>
                  <a:lnTo>
                    <a:pt x="213" y="519"/>
                  </a:lnTo>
                  <a:lnTo>
                    <a:pt x="206" y="511"/>
                  </a:lnTo>
                  <a:lnTo>
                    <a:pt x="199" y="502"/>
                  </a:lnTo>
                  <a:lnTo>
                    <a:pt x="188" y="484"/>
                  </a:lnTo>
                  <a:lnTo>
                    <a:pt x="178" y="465"/>
                  </a:lnTo>
                  <a:lnTo>
                    <a:pt x="171" y="445"/>
                  </a:lnTo>
                  <a:lnTo>
                    <a:pt x="164" y="425"/>
                  </a:lnTo>
                  <a:lnTo>
                    <a:pt x="161" y="405"/>
                  </a:lnTo>
                  <a:lnTo>
                    <a:pt x="159" y="384"/>
                  </a:lnTo>
                  <a:lnTo>
                    <a:pt x="159" y="368"/>
                  </a:lnTo>
                  <a:lnTo>
                    <a:pt x="160" y="353"/>
                  </a:lnTo>
                  <a:lnTo>
                    <a:pt x="162" y="337"/>
                  </a:lnTo>
                  <a:lnTo>
                    <a:pt x="166" y="321"/>
                  </a:lnTo>
                  <a:lnTo>
                    <a:pt x="170" y="306"/>
                  </a:lnTo>
                  <a:lnTo>
                    <a:pt x="176" y="291"/>
                  </a:lnTo>
                  <a:lnTo>
                    <a:pt x="182" y="276"/>
                  </a:lnTo>
                  <a:lnTo>
                    <a:pt x="191" y="2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5"/>
            <p:cNvSpPr>
              <a:spLocks noEditPoints="1"/>
            </p:cNvSpPr>
            <p:nvPr/>
          </p:nvSpPr>
          <p:spPr bwMode="auto">
            <a:xfrm>
              <a:off x="7632700" y="790575"/>
              <a:ext cx="149225" cy="149225"/>
            </a:xfrm>
            <a:custGeom>
              <a:avLst/>
              <a:gdLst>
                <a:gd name="T0" fmla="*/ 615 w 753"/>
                <a:gd name="T1" fmla="*/ 668 h 753"/>
                <a:gd name="T2" fmla="*/ 667 w 753"/>
                <a:gd name="T3" fmla="*/ 616 h 753"/>
                <a:gd name="T4" fmla="*/ 708 w 753"/>
                <a:gd name="T5" fmla="*/ 554 h 753"/>
                <a:gd name="T6" fmla="*/ 737 w 753"/>
                <a:gd name="T7" fmla="*/ 486 h 753"/>
                <a:gd name="T8" fmla="*/ 751 w 753"/>
                <a:gd name="T9" fmla="*/ 414 h 753"/>
                <a:gd name="T10" fmla="*/ 751 w 753"/>
                <a:gd name="T11" fmla="*/ 339 h 753"/>
                <a:gd name="T12" fmla="*/ 737 w 753"/>
                <a:gd name="T13" fmla="*/ 267 h 753"/>
                <a:gd name="T14" fmla="*/ 709 w 753"/>
                <a:gd name="T15" fmla="*/ 199 h 753"/>
                <a:gd name="T16" fmla="*/ 668 w 753"/>
                <a:gd name="T17" fmla="*/ 137 h 753"/>
                <a:gd name="T18" fmla="*/ 615 w 753"/>
                <a:gd name="T19" fmla="*/ 84 h 753"/>
                <a:gd name="T20" fmla="*/ 553 w 753"/>
                <a:gd name="T21" fmla="*/ 44 h 753"/>
                <a:gd name="T22" fmla="*/ 487 w 753"/>
                <a:gd name="T23" fmla="*/ 17 h 753"/>
                <a:gd name="T24" fmla="*/ 413 w 753"/>
                <a:gd name="T25" fmla="*/ 2 h 753"/>
                <a:gd name="T26" fmla="*/ 339 w 753"/>
                <a:gd name="T27" fmla="*/ 2 h 753"/>
                <a:gd name="T28" fmla="*/ 241 w 753"/>
                <a:gd name="T29" fmla="*/ 25 h 753"/>
                <a:gd name="T30" fmla="*/ 145 w 753"/>
                <a:gd name="T31" fmla="*/ 79 h 753"/>
                <a:gd name="T32" fmla="*/ 85 w 753"/>
                <a:gd name="T33" fmla="*/ 137 h 753"/>
                <a:gd name="T34" fmla="*/ 44 w 753"/>
                <a:gd name="T35" fmla="*/ 199 h 753"/>
                <a:gd name="T36" fmla="*/ 16 w 753"/>
                <a:gd name="T37" fmla="*/ 267 h 753"/>
                <a:gd name="T38" fmla="*/ 1 w 753"/>
                <a:gd name="T39" fmla="*/ 339 h 753"/>
                <a:gd name="T40" fmla="*/ 1 w 753"/>
                <a:gd name="T41" fmla="*/ 415 h 753"/>
                <a:gd name="T42" fmla="*/ 16 w 753"/>
                <a:gd name="T43" fmla="*/ 488 h 753"/>
                <a:gd name="T44" fmla="*/ 45 w 753"/>
                <a:gd name="T45" fmla="*/ 555 h 753"/>
                <a:gd name="T46" fmla="*/ 85 w 753"/>
                <a:gd name="T47" fmla="*/ 616 h 753"/>
                <a:gd name="T48" fmla="*/ 136 w 753"/>
                <a:gd name="T49" fmla="*/ 666 h 753"/>
                <a:gd name="T50" fmla="*/ 196 w 753"/>
                <a:gd name="T51" fmla="*/ 708 h 753"/>
                <a:gd name="T52" fmla="*/ 264 w 753"/>
                <a:gd name="T53" fmla="*/ 736 h 753"/>
                <a:gd name="T54" fmla="*/ 338 w 753"/>
                <a:gd name="T55" fmla="*/ 751 h 753"/>
                <a:gd name="T56" fmla="*/ 441 w 753"/>
                <a:gd name="T57" fmla="*/ 748 h 753"/>
                <a:gd name="T58" fmla="*/ 545 w 753"/>
                <a:gd name="T59" fmla="*/ 713 h 753"/>
                <a:gd name="T60" fmla="*/ 159 w 753"/>
                <a:gd name="T61" fmla="*/ 388 h 753"/>
                <a:gd name="T62" fmla="*/ 161 w 753"/>
                <a:gd name="T63" fmla="*/ 344 h 753"/>
                <a:gd name="T64" fmla="*/ 175 w 753"/>
                <a:gd name="T65" fmla="*/ 293 h 753"/>
                <a:gd name="T66" fmla="*/ 208 w 753"/>
                <a:gd name="T67" fmla="*/ 238 h 753"/>
                <a:gd name="T68" fmla="*/ 250 w 753"/>
                <a:gd name="T69" fmla="*/ 199 h 753"/>
                <a:gd name="T70" fmla="*/ 296 w 753"/>
                <a:gd name="T71" fmla="*/ 176 h 753"/>
                <a:gd name="T72" fmla="*/ 353 w 753"/>
                <a:gd name="T73" fmla="*/ 161 h 753"/>
                <a:gd name="T74" fmla="*/ 406 w 753"/>
                <a:gd name="T75" fmla="*/ 161 h 753"/>
                <a:gd name="T76" fmla="*/ 457 w 753"/>
                <a:gd name="T77" fmla="*/ 175 h 753"/>
                <a:gd name="T78" fmla="*/ 513 w 753"/>
                <a:gd name="T79" fmla="*/ 207 h 753"/>
                <a:gd name="T80" fmla="*/ 563 w 753"/>
                <a:gd name="T81" fmla="*/ 265 h 753"/>
                <a:gd name="T82" fmla="*/ 592 w 753"/>
                <a:gd name="T83" fmla="*/ 344 h 753"/>
                <a:gd name="T84" fmla="*/ 592 w 753"/>
                <a:gd name="T85" fmla="*/ 409 h 753"/>
                <a:gd name="T86" fmla="*/ 572 w 753"/>
                <a:gd name="T87" fmla="*/ 469 h 753"/>
                <a:gd name="T88" fmla="*/ 523 w 753"/>
                <a:gd name="T89" fmla="*/ 537 h 753"/>
                <a:gd name="T90" fmla="*/ 488 w 753"/>
                <a:gd name="T91" fmla="*/ 564 h 753"/>
                <a:gd name="T92" fmla="*/ 429 w 753"/>
                <a:gd name="T93" fmla="*/ 588 h 753"/>
                <a:gd name="T94" fmla="*/ 366 w 753"/>
                <a:gd name="T95" fmla="*/ 594 h 753"/>
                <a:gd name="T96" fmla="*/ 322 w 753"/>
                <a:gd name="T97" fmla="*/ 587 h 753"/>
                <a:gd name="T98" fmla="*/ 246 w 753"/>
                <a:gd name="T99" fmla="*/ 550 h 753"/>
                <a:gd name="T100" fmla="*/ 195 w 753"/>
                <a:gd name="T101" fmla="*/ 498 h 753"/>
                <a:gd name="T102" fmla="*/ 169 w 753"/>
                <a:gd name="T103" fmla="*/ 44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3" h="753">
                  <a:moveTo>
                    <a:pt x="569" y="700"/>
                  </a:moveTo>
                  <a:lnTo>
                    <a:pt x="585" y="690"/>
                  </a:lnTo>
                  <a:lnTo>
                    <a:pt x="600" y="679"/>
                  </a:lnTo>
                  <a:lnTo>
                    <a:pt x="615" y="668"/>
                  </a:lnTo>
                  <a:lnTo>
                    <a:pt x="629" y="656"/>
                  </a:lnTo>
                  <a:lnTo>
                    <a:pt x="642" y="643"/>
                  </a:lnTo>
                  <a:lnTo>
                    <a:pt x="655" y="629"/>
                  </a:lnTo>
                  <a:lnTo>
                    <a:pt x="667" y="616"/>
                  </a:lnTo>
                  <a:lnTo>
                    <a:pt x="678" y="601"/>
                  </a:lnTo>
                  <a:lnTo>
                    <a:pt x="689" y="586"/>
                  </a:lnTo>
                  <a:lnTo>
                    <a:pt x="700" y="570"/>
                  </a:lnTo>
                  <a:lnTo>
                    <a:pt x="708" y="554"/>
                  </a:lnTo>
                  <a:lnTo>
                    <a:pt x="717" y="538"/>
                  </a:lnTo>
                  <a:lnTo>
                    <a:pt x="724" y="521"/>
                  </a:lnTo>
                  <a:lnTo>
                    <a:pt x="730" y="504"/>
                  </a:lnTo>
                  <a:lnTo>
                    <a:pt x="737" y="486"/>
                  </a:lnTo>
                  <a:lnTo>
                    <a:pt x="741" y="469"/>
                  </a:lnTo>
                  <a:lnTo>
                    <a:pt x="745" y="451"/>
                  </a:lnTo>
                  <a:lnTo>
                    <a:pt x="748" y="433"/>
                  </a:lnTo>
                  <a:lnTo>
                    <a:pt x="751" y="414"/>
                  </a:lnTo>
                  <a:lnTo>
                    <a:pt x="753" y="395"/>
                  </a:lnTo>
                  <a:lnTo>
                    <a:pt x="753" y="377"/>
                  </a:lnTo>
                  <a:lnTo>
                    <a:pt x="753" y="358"/>
                  </a:lnTo>
                  <a:lnTo>
                    <a:pt x="751" y="339"/>
                  </a:lnTo>
                  <a:lnTo>
                    <a:pt x="748" y="321"/>
                  </a:lnTo>
                  <a:lnTo>
                    <a:pt x="745" y="303"/>
                  </a:lnTo>
                  <a:lnTo>
                    <a:pt x="742" y="285"/>
                  </a:lnTo>
                  <a:lnTo>
                    <a:pt x="737" y="267"/>
                  </a:lnTo>
                  <a:lnTo>
                    <a:pt x="731" y="250"/>
                  </a:lnTo>
                  <a:lnTo>
                    <a:pt x="724" y="233"/>
                  </a:lnTo>
                  <a:lnTo>
                    <a:pt x="717" y="216"/>
                  </a:lnTo>
                  <a:lnTo>
                    <a:pt x="709" y="199"/>
                  </a:lnTo>
                  <a:lnTo>
                    <a:pt x="700" y="183"/>
                  </a:lnTo>
                  <a:lnTo>
                    <a:pt x="690" y="168"/>
                  </a:lnTo>
                  <a:lnTo>
                    <a:pt x="680" y="152"/>
                  </a:lnTo>
                  <a:lnTo>
                    <a:pt x="668" y="137"/>
                  </a:lnTo>
                  <a:lnTo>
                    <a:pt x="655" y="124"/>
                  </a:lnTo>
                  <a:lnTo>
                    <a:pt x="642" y="110"/>
                  </a:lnTo>
                  <a:lnTo>
                    <a:pt x="629" y="97"/>
                  </a:lnTo>
                  <a:lnTo>
                    <a:pt x="615" y="84"/>
                  </a:lnTo>
                  <a:lnTo>
                    <a:pt x="600" y="74"/>
                  </a:lnTo>
                  <a:lnTo>
                    <a:pt x="585" y="63"/>
                  </a:lnTo>
                  <a:lnTo>
                    <a:pt x="569" y="53"/>
                  </a:lnTo>
                  <a:lnTo>
                    <a:pt x="553" y="44"/>
                  </a:lnTo>
                  <a:lnTo>
                    <a:pt x="538" y="36"/>
                  </a:lnTo>
                  <a:lnTo>
                    <a:pt x="521" y="28"/>
                  </a:lnTo>
                  <a:lnTo>
                    <a:pt x="504" y="22"/>
                  </a:lnTo>
                  <a:lnTo>
                    <a:pt x="487" y="17"/>
                  </a:lnTo>
                  <a:lnTo>
                    <a:pt x="469" y="11"/>
                  </a:lnTo>
                  <a:lnTo>
                    <a:pt x="451" y="7"/>
                  </a:lnTo>
                  <a:lnTo>
                    <a:pt x="433" y="4"/>
                  </a:lnTo>
                  <a:lnTo>
                    <a:pt x="413" y="2"/>
                  </a:lnTo>
                  <a:lnTo>
                    <a:pt x="394" y="1"/>
                  </a:lnTo>
                  <a:lnTo>
                    <a:pt x="376" y="0"/>
                  </a:lnTo>
                  <a:lnTo>
                    <a:pt x="357" y="1"/>
                  </a:lnTo>
                  <a:lnTo>
                    <a:pt x="339" y="2"/>
                  </a:lnTo>
                  <a:lnTo>
                    <a:pt x="320" y="4"/>
                  </a:lnTo>
                  <a:lnTo>
                    <a:pt x="294" y="9"/>
                  </a:lnTo>
                  <a:lnTo>
                    <a:pt x="267" y="16"/>
                  </a:lnTo>
                  <a:lnTo>
                    <a:pt x="241" y="25"/>
                  </a:lnTo>
                  <a:lnTo>
                    <a:pt x="215" y="36"/>
                  </a:lnTo>
                  <a:lnTo>
                    <a:pt x="191" y="48"/>
                  </a:lnTo>
                  <a:lnTo>
                    <a:pt x="168" y="62"/>
                  </a:lnTo>
                  <a:lnTo>
                    <a:pt x="145" y="79"/>
                  </a:lnTo>
                  <a:lnTo>
                    <a:pt x="123" y="97"/>
                  </a:lnTo>
                  <a:lnTo>
                    <a:pt x="109" y="110"/>
                  </a:lnTo>
                  <a:lnTo>
                    <a:pt x="97" y="124"/>
                  </a:lnTo>
                  <a:lnTo>
                    <a:pt x="85" y="137"/>
                  </a:lnTo>
                  <a:lnTo>
                    <a:pt x="73" y="152"/>
                  </a:lnTo>
                  <a:lnTo>
                    <a:pt x="63" y="167"/>
                  </a:lnTo>
                  <a:lnTo>
                    <a:pt x="53" y="183"/>
                  </a:lnTo>
                  <a:lnTo>
                    <a:pt x="44" y="199"/>
                  </a:lnTo>
                  <a:lnTo>
                    <a:pt x="36" y="215"/>
                  </a:lnTo>
                  <a:lnTo>
                    <a:pt x="29" y="232"/>
                  </a:lnTo>
                  <a:lnTo>
                    <a:pt x="21" y="249"/>
                  </a:lnTo>
                  <a:lnTo>
                    <a:pt x="16" y="267"/>
                  </a:lnTo>
                  <a:lnTo>
                    <a:pt x="11" y="284"/>
                  </a:lnTo>
                  <a:lnTo>
                    <a:pt x="6" y="302"/>
                  </a:lnTo>
                  <a:lnTo>
                    <a:pt x="3" y="321"/>
                  </a:lnTo>
                  <a:lnTo>
                    <a:pt x="1" y="339"/>
                  </a:lnTo>
                  <a:lnTo>
                    <a:pt x="0" y="358"/>
                  </a:lnTo>
                  <a:lnTo>
                    <a:pt x="0" y="377"/>
                  </a:lnTo>
                  <a:lnTo>
                    <a:pt x="0" y="396"/>
                  </a:lnTo>
                  <a:lnTo>
                    <a:pt x="1" y="415"/>
                  </a:lnTo>
                  <a:lnTo>
                    <a:pt x="4" y="434"/>
                  </a:lnTo>
                  <a:lnTo>
                    <a:pt x="8" y="452"/>
                  </a:lnTo>
                  <a:lnTo>
                    <a:pt x="12" y="470"/>
                  </a:lnTo>
                  <a:lnTo>
                    <a:pt x="16" y="488"/>
                  </a:lnTo>
                  <a:lnTo>
                    <a:pt x="22" y="505"/>
                  </a:lnTo>
                  <a:lnTo>
                    <a:pt x="29" y="522"/>
                  </a:lnTo>
                  <a:lnTo>
                    <a:pt x="36" y="539"/>
                  </a:lnTo>
                  <a:lnTo>
                    <a:pt x="45" y="555"/>
                  </a:lnTo>
                  <a:lnTo>
                    <a:pt x="54" y="571"/>
                  </a:lnTo>
                  <a:lnTo>
                    <a:pt x="64" y="587"/>
                  </a:lnTo>
                  <a:lnTo>
                    <a:pt x="74" y="602"/>
                  </a:lnTo>
                  <a:lnTo>
                    <a:pt x="85" y="616"/>
                  </a:lnTo>
                  <a:lnTo>
                    <a:pt x="97" y="629"/>
                  </a:lnTo>
                  <a:lnTo>
                    <a:pt x="109" y="642"/>
                  </a:lnTo>
                  <a:lnTo>
                    <a:pt x="122" y="655"/>
                  </a:lnTo>
                  <a:lnTo>
                    <a:pt x="136" y="666"/>
                  </a:lnTo>
                  <a:lnTo>
                    <a:pt x="151" y="678"/>
                  </a:lnTo>
                  <a:lnTo>
                    <a:pt x="165" y="689"/>
                  </a:lnTo>
                  <a:lnTo>
                    <a:pt x="180" y="698"/>
                  </a:lnTo>
                  <a:lnTo>
                    <a:pt x="196" y="708"/>
                  </a:lnTo>
                  <a:lnTo>
                    <a:pt x="213" y="716"/>
                  </a:lnTo>
                  <a:lnTo>
                    <a:pt x="229" y="724"/>
                  </a:lnTo>
                  <a:lnTo>
                    <a:pt x="247" y="730"/>
                  </a:lnTo>
                  <a:lnTo>
                    <a:pt x="264" y="736"/>
                  </a:lnTo>
                  <a:lnTo>
                    <a:pt x="282" y="741"/>
                  </a:lnTo>
                  <a:lnTo>
                    <a:pt x="300" y="745"/>
                  </a:lnTo>
                  <a:lnTo>
                    <a:pt x="319" y="749"/>
                  </a:lnTo>
                  <a:lnTo>
                    <a:pt x="338" y="751"/>
                  </a:lnTo>
                  <a:lnTo>
                    <a:pt x="357" y="752"/>
                  </a:lnTo>
                  <a:lnTo>
                    <a:pt x="386" y="753"/>
                  </a:lnTo>
                  <a:lnTo>
                    <a:pt x="413" y="751"/>
                  </a:lnTo>
                  <a:lnTo>
                    <a:pt x="441" y="748"/>
                  </a:lnTo>
                  <a:lnTo>
                    <a:pt x="468" y="742"/>
                  </a:lnTo>
                  <a:lnTo>
                    <a:pt x="494" y="734"/>
                  </a:lnTo>
                  <a:lnTo>
                    <a:pt x="519" y="725"/>
                  </a:lnTo>
                  <a:lnTo>
                    <a:pt x="545" y="713"/>
                  </a:lnTo>
                  <a:lnTo>
                    <a:pt x="569" y="700"/>
                  </a:lnTo>
                  <a:close/>
                  <a:moveTo>
                    <a:pt x="161" y="410"/>
                  </a:moveTo>
                  <a:lnTo>
                    <a:pt x="159" y="399"/>
                  </a:lnTo>
                  <a:lnTo>
                    <a:pt x="159" y="388"/>
                  </a:lnTo>
                  <a:lnTo>
                    <a:pt x="158" y="377"/>
                  </a:lnTo>
                  <a:lnTo>
                    <a:pt x="159" y="365"/>
                  </a:lnTo>
                  <a:lnTo>
                    <a:pt x="160" y="355"/>
                  </a:lnTo>
                  <a:lnTo>
                    <a:pt x="161" y="344"/>
                  </a:lnTo>
                  <a:lnTo>
                    <a:pt x="163" y="334"/>
                  </a:lnTo>
                  <a:lnTo>
                    <a:pt x="165" y="323"/>
                  </a:lnTo>
                  <a:lnTo>
                    <a:pt x="170" y="308"/>
                  </a:lnTo>
                  <a:lnTo>
                    <a:pt x="175" y="293"/>
                  </a:lnTo>
                  <a:lnTo>
                    <a:pt x="181" y="278"/>
                  </a:lnTo>
                  <a:lnTo>
                    <a:pt x="190" y="265"/>
                  </a:lnTo>
                  <a:lnTo>
                    <a:pt x="198" y="251"/>
                  </a:lnTo>
                  <a:lnTo>
                    <a:pt x="208" y="238"/>
                  </a:lnTo>
                  <a:lnTo>
                    <a:pt x="218" y="226"/>
                  </a:lnTo>
                  <a:lnTo>
                    <a:pt x="230" y="215"/>
                  </a:lnTo>
                  <a:lnTo>
                    <a:pt x="240" y="206"/>
                  </a:lnTo>
                  <a:lnTo>
                    <a:pt x="250" y="199"/>
                  </a:lnTo>
                  <a:lnTo>
                    <a:pt x="261" y="192"/>
                  </a:lnTo>
                  <a:lnTo>
                    <a:pt x="273" y="185"/>
                  </a:lnTo>
                  <a:lnTo>
                    <a:pt x="284" y="180"/>
                  </a:lnTo>
                  <a:lnTo>
                    <a:pt x="296" y="176"/>
                  </a:lnTo>
                  <a:lnTo>
                    <a:pt x="307" y="171"/>
                  </a:lnTo>
                  <a:lnTo>
                    <a:pt x="320" y="167"/>
                  </a:lnTo>
                  <a:lnTo>
                    <a:pt x="336" y="164"/>
                  </a:lnTo>
                  <a:lnTo>
                    <a:pt x="353" y="161"/>
                  </a:lnTo>
                  <a:lnTo>
                    <a:pt x="370" y="160"/>
                  </a:lnTo>
                  <a:lnTo>
                    <a:pt x="387" y="160"/>
                  </a:lnTo>
                  <a:lnTo>
                    <a:pt x="397" y="160"/>
                  </a:lnTo>
                  <a:lnTo>
                    <a:pt x="406" y="161"/>
                  </a:lnTo>
                  <a:lnTo>
                    <a:pt x="416" y="163"/>
                  </a:lnTo>
                  <a:lnTo>
                    <a:pt x="425" y="165"/>
                  </a:lnTo>
                  <a:lnTo>
                    <a:pt x="441" y="169"/>
                  </a:lnTo>
                  <a:lnTo>
                    <a:pt x="457" y="175"/>
                  </a:lnTo>
                  <a:lnTo>
                    <a:pt x="472" y="181"/>
                  </a:lnTo>
                  <a:lnTo>
                    <a:pt x="487" y="188"/>
                  </a:lnTo>
                  <a:lnTo>
                    <a:pt x="500" y="197"/>
                  </a:lnTo>
                  <a:lnTo>
                    <a:pt x="513" y="207"/>
                  </a:lnTo>
                  <a:lnTo>
                    <a:pt x="526" y="218"/>
                  </a:lnTo>
                  <a:lnTo>
                    <a:pt x="538" y="231"/>
                  </a:lnTo>
                  <a:lnTo>
                    <a:pt x="551" y="247"/>
                  </a:lnTo>
                  <a:lnTo>
                    <a:pt x="563" y="265"/>
                  </a:lnTo>
                  <a:lnTo>
                    <a:pt x="574" y="284"/>
                  </a:lnTo>
                  <a:lnTo>
                    <a:pt x="581" y="303"/>
                  </a:lnTo>
                  <a:lnTo>
                    <a:pt x="587" y="324"/>
                  </a:lnTo>
                  <a:lnTo>
                    <a:pt x="592" y="344"/>
                  </a:lnTo>
                  <a:lnTo>
                    <a:pt x="594" y="365"/>
                  </a:lnTo>
                  <a:lnTo>
                    <a:pt x="594" y="388"/>
                  </a:lnTo>
                  <a:lnTo>
                    <a:pt x="593" y="398"/>
                  </a:lnTo>
                  <a:lnTo>
                    <a:pt x="592" y="409"/>
                  </a:lnTo>
                  <a:lnTo>
                    <a:pt x="589" y="419"/>
                  </a:lnTo>
                  <a:lnTo>
                    <a:pt x="587" y="430"/>
                  </a:lnTo>
                  <a:lnTo>
                    <a:pt x="581" y="450"/>
                  </a:lnTo>
                  <a:lnTo>
                    <a:pt x="572" y="469"/>
                  </a:lnTo>
                  <a:lnTo>
                    <a:pt x="563" y="488"/>
                  </a:lnTo>
                  <a:lnTo>
                    <a:pt x="551" y="505"/>
                  </a:lnTo>
                  <a:lnTo>
                    <a:pt x="538" y="522"/>
                  </a:lnTo>
                  <a:lnTo>
                    <a:pt x="523" y="537"/>
                  </a:lnTo>
                  <a:lnTo>
                    <a:pt x="514" y="545"/>
                  </a:lnTo>
                  <a:lnTo>
                    <a:pt x="506" y="551"/>
                  </a:lnTo>
                  <a:lnTo>
                    <a:pt x="497" y="557"/>
                  </a:lnTo>
                  <a:lnTo>
                    <a:pt x="488" y="564"/>
                  </a:lnTo>
                  <a:lnTo>
                    <a:pt x="474" y="571"/>
                  </a:lnTo>
                  <a:lnTo>
                    <a:pt x="459" y="577"/>
                  </a:lnTo>
                  <a:lnTo>
                    <a:pt x="444" y="583"/>
                  </a:lnTo>
                  <a:lnTo>
                    <a:pt x="429" y="588"/>
                  </a:lnTo>
                  <a:lnTo>
                    <a:pt x="413" y="591"/>
                  </a:lnTo>
                  <a:lnTo>
                    <a:pt x="398" y="593"/>
                  </a:lnTo>
                  <a:lnTo>
                    <a:pt x="382" y="594"/>
                  </a:lnTo>
                  <a:lnTo>
                    <a:pt x="366" y="594"/>
                  </a:lnTo>
                  <a:lnTo>
                    <a:pt x="354" y="593"/>
                  </a:lnTo>
                  <a:lnTo>
                    <a:pt x="344" y="591"/>
                  </a:lnTo>
                  <a:lnTo>
                    <a:pt x="333" y="589"/>
                  </a:lnTo>
                  <a:lnTo>
                    <a:pt x="322" y="587"/>
                  </a:lnTo>
                  <a:lnTo>
                    <a:pt x="301" y="581"/>
                  </a:lnTo>
                  <a:lnTo>
                    <a:pt x="282" y="572"/>
                  </a:lnTo>
                  <a:lnTo>
                    <a:pt x="263" y="563"/>
                  </a:lnTo>
                  <a:lnTo>
                    <a:pt x="246" y="550"/>
                  </a:lnTo>
                  <a:lnTo>
                    <a:pt x="230" y="537"/>
                  </a:lnTo>
                  <a:lnTo>
                    <a:pt x="215" y="522"/>
                  </a:lnTo>
                  <a:lnTo>
                    <a:pt x="205" y="511"/>
                  </a:lnTo>
                  <a:lnTo>
                    <a:pt x="195" y="498"/>
                  </a:lnTo>
                  <a:lnTo>
                    <a:pt x="188" y="484"/>
                  </a:lnTo>
                  <a:lnTo>
                    <a:pt x="180" y="470"/>
                  </a:lnTo>
                  <a:lnTo>
                    <a:pt x="174" y="457"/>
                  </a:lnTo>
                  <a:lnTo>
                    <a:pt x="169" y="441"/>
                  </a:lnTo>
                  <a:lnTo>
                    <a:pt x="164" y="426"/>
                  </a:lnTo>
                  <a:lnTo>
                    <a:pt x="161" y="4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6"/>
            <p:cNvSpPr>
              <a:spLocks noEditPoints="1"/>
            </p:cNvSpPr>
            <p:nvPr/>
          </p:nvSpPr>
          <p:spPr bwMode="auto">
            <a:xfrm>
              <a:off x="7515225" y="998538"/>
              <a:ext cx="149225" cy="149225"/>
            </a:xfrm>
            <a:custGeom>
              <a:avLst/>
              <a:gdLst>
                <a:gd name="T0" fmla="*/ 747 w 753"/>
                <a:gd name="T1" fmla="*/ 446 h 753"/>
                <a:gd name="T2" fmla="*/ 753 w 753"/>
                <a:gd name="T3" fmla="*/ 372 h 753"/>
                <a:gd name="T4" fmla="*/ 746 w 753"/>
                <a:gd name="T5" fmla="*/ 299 h 753"/>
                <a:gd name="T6" fmla="*/ 723 w 753"/>
                <a:gd name="T7" fmla="*/ 229 h 753"/>
                <a:gd name="T8" fmla="*/ 688 w 753"/>
                <a:gd name="T9" fmla="*/ 164 h 753"/>
                <a:gd name="T10" fmla="*/ 641 w 753"/>
                <a:gd name="T11" fmla="*/ 107 h 753"/>
                <a:gd name="T12" fmla="*/ 583 w 753"/>
                <a:gd name="T13" fmla="*/ 61 h 753"/>
                <a:gd name="T14" fmla="*/ 518 w 753"/>
                <a:gd name="T15" fmla="*/ 27 h 753"/>
                <a:gd name="T16" fmla="*/ 447 w 753"/>
                <a:gd name="T17" fmla="*/ 6 h 753"/>
                <a:gd name="T18" fmla="*/ 373 w 753"/>
                <a:gd name="T19" fmla="*/ 0 h 753"/>
                <a:gd name="T20" fmla="*/ 299 w 753"/>
                <a:gd name="T21" fmla="*/ 8 h 753"/>
                <a:gd name="T22" fmla="*/ 229 w 753"/>
                <a:gd name="T23" fmla="*/ 30 h 753"/>
                <a:gd name="T24" fmla="*/ 165 w 753"/>
                <a:gd name="T25" fmla="*/ 66 h 753"/>
                <a:gd name="T26" fmla="*/ 108 w 753"/>
                <a:gd name="T27" fmla="*/ 114 h 753"/>
                <a:gd name="T28" fmla="*/ 47 w 753"/>
                <a:gd name="T29" fmla="*/ 194 h 753"/>
                <a:gd name="T30" fmla="*/ 9 w 753"/>
                <a:gd name="T31" fmla="*/ 297 h 753"/>
                <a:gd name="T32" fmla="*/ 0 w 753"/>
                <a:gd name="T33" fmla="*/ 381 h 753"/>
                <a:gd name="T34" fmla="*/ 8 w 753"/>
                <a:gd name="T35" fmla="*/ 454 h 753"/>
                <a:gd name="T36" fmla="*/ 30 w 753"/>
                <a:gd name="T37" fmla="*/ 524 h 753"/>
                <a:gd name="T38" fmla="*/ 66 w 753"/>
                <a:gd name="T39" fmla="*/ 589 h 753"/>
                <a:gd name="T40" fmla="*/ 115 w 753"/>
                <a:gd name="T41" fmla="*/ 647 h 753"/>
                <a:gd name="T42" fmla="*/ 173 w 753"/>
                <a:gd name="T43" fmla="*/ 693 h 753"/>
                <a:gd name="T44" fmla="*/ 238 w 753"/>
                <a:gd name="T45" fmla="*/ 726 h 753"/>
                <a:gd name="T46" fmla="*/ 308 w 753"/>
                <a:gd name="T47" fmla="*/ 746 h 753"/>
                <a:gd name="T48" fmla="*/ 380 w 753"/>
                <a:gd name="T49" fmla="*/ 753 h 753"/>
                <a:gd name="T50" fmla="*/ 452 w 753"/>
                <a:gd name="T51" fmla="*/ 745 h 753"/>
                <a:gd name="T52" fmla="*/ 522 w 753"/>
                <a:gd name="T53" fmla="*/ 724 h 753"/>
                <a:gd name="T54" fmla="*/ 589 w 753"/>
                <a:gd name="T55" fmla="*/ 688 h 753"/>
                <a:gd name="T56" fmla="*/ 665 w 753"/>
                <a:gd name="T57" fmla="*/ 619 h 753"/>
                <a:gd name="T58" fmla="*/ 722 w 753"/>
                <a:gd name="T59" fmla="*/ 526 h 753"/>
                <a:gd name="T60" fmla="*/ 218 w 753"/>
                <a:gd name="T61" fmla="*/ 525 h 753"/>
                <a:gd name="T62" fmla="*/ 191 w 753"/>
                <a:gd name="T63" fmla="*/ 490 h 753"/>
                <a:gd name="T64" fmla="*/ 169 w 753"/>
                <a:gd name="T65" fmla="*/ 441 h 753"/>
                <a:gd name="T66" fmla="*/ 159 w 753"/>
                <a:gd name="T67" fmla="*/ 379 h 753"/>
                <a:gd name="T68" fmla="*/ 167 w 753"/>
                <a:gd name="T69" fmla="*/ 321 h 753"/>
                <a:gd name="T70" fmla="*/ 186 w 753"/>
                <a:gd name="T71" fmla="*/ 274 h 753"/>
                <a:gd name="T72" fmla="*/ 221 w 753"/>
                <a:gd name="T73" fmla="*/ 226 h 753"/>
                <a:gd name="T74" fmla="*/ 261 w 753"/>
                <a:gd name="T75" fmla="*/ 192 h 753"/>
                <a:gd name="T76" fmla="*/ 309 w 753"/>
                <a:gd name="T77" fmla="*/ 170 h 753"/>
                <a:gd name="T78" fmla="*/ 374 w 753"/>
                <a:gd name="T79" fmla="*/ 159 h 753"/>
                <a:gd name="T80" fmla="*/ 428 w 753"/>
                <a:gd name="T81" fmla="*/ 164 h 753"/>
                <a:gd name="T82" fmla="*/ 487 w 753"/>
                <a:gd name="T83" fmla="*/ 189 h 753"/>
                <a:gd name="T84" fmla="*/ 521 w 753"/>
                <a:gd name="T85" fmla="*/ 213 h 753"/>
                <a:gd name="T86" fmla="*/ 550 w 753"/>
                <a:gd name="T87" fmla="*/ 245 h 753"/>
                <a:gd name="T88" fmla="*/ 573 w 753"/>
                <a:gd name="T89" fmla="*/ 282 h 753"/>
                <a:gd name="T90" fmla="*/ 594 w 753"/>
                <a:gd name="T91" fmla="*/ 364 h 753"/>
                <a:gd name="T92" fmla="*/ 589 w 753"/>
                <a:gd name="T93" fmla="*/ 427 h 753"/>
                <a:gd name="T94" fmla="*/ 570 w 753"/>
                <a:gd name="T95" fmla="*/ 477 h 753"/>
                <a:gd name="T96" fmla="*/ 533 w 753"/>
                <a:gd name="T97" fmla="*/ 528 h 753"/>
                <a:gd name="T98" fmla="*/ 490 w 753"/>
                <a:gd name="T99" fmla="*/ 562 h 753"/>
                <a:gd name="T100" fmla="*/ 451 w 753"/>
                <a:gd name="T101" fmla="*/ 581 h 753"/>
                <a:gd name="T102" fmla="*/ 388 w 753"/>
                <a:gd name="T103" fmla="*/ 594 h 753"/>
                <a:gd name="T104" fmla="*/ 316 w 753"/>
                <a:gd name="T105" fmla="*/ 585 h 753"/>
                <a:gd name="T106" fmla="*/ 259 w 753"/>
                <a:gd name="T107" fmla="*/ 56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3" h="753">
                  <a:moveTo>
                    <a:pt x="733" y="501"/>
                  </a:moveTo>
                  <a:lnTo>
                    <a:pt x="738" y="483"/>
                  </a:lnTo>
                  <a:lnTo>
                    <a:pt x="742" y="464"/>
                  </a:lnTo>
                  <a:lnTo>
                    <a:pt x="747" y="446"/>
                  </a:lnTo>
                  <a:lnTo>
                    <a:pt x="750" y="428"/>
                  </a:lnTo>
                  <a:lnTo>
                    <a:pt x="752" y="409"/>
                  </a:lnTo>
                  <a:lnTo>
                    <a:pt x="753" y="390"/>
                  </a:lnTo>
                  <a:lnTo>
                    <a:pt x="753" y="372"/>
                  </a:lnTo>
                  <a:lnTo>
                    <a:pt x="753" y="353"/>
                  </a:lnTo>
                  <a:lnTo>
                    <a:pt x="751" y="335"/>
                  </a:lnTo>
                  <a:lnTo>
                    <a:pt x="749" y="317"/>
                  </a:lnTo>
                  <a:lnTo>
                    <a:pt x="746" y="299"/>
                  </a:lnTo>
                  <a:lnTo>
                    <a:pt x="741" y="281"/>
                  </a:lnTo>
                  <a:lnTo>
                    <a:pt x="736" y="263"/>
                  </a:lnTo>
                  <a:lnTo>
                    <a:pt x="731" y="246"/>
                  </a:lnTo>
                  <a:lnTo>
                    <a:pt x="723" y="229"/>
                  </a:lnTo>
                  <a:lnTo>
                    <a:pt x="716" y="212"/>
                  </a:lnTo>
                  <a:lnTo>
                    <a:pt x="708" y="196"/>
                  </a:lnTo>
                  <a:lnTo>
                    <a:pt x="698" y="179"/>
                  </a:lnTo>
                  <a:lnTo>
                    <a:pt x="688" y="164"/>
                  </a:lnTo>
                  <a:lnTo>
                    <a:pt x="678" y="149"/>
                  </a:lnTo>
                  <a:lnTo>
                    <a:pt x="665" y="134"/>
                  </a:lnTo>
                  <a:lnTo>
                    <a:pt x="653" y="120"/>
                  </a:lnTo>
                  <a:lnTo>
                    <a:pt x="641" y="107"/>
                  </a:lnTo>
                  <a:lnTo>
                    <a:pt x="627" y="94"/>
                  </a:lnTo>
                  <a:lnTo>
                    <a:pt x="613" y="82"/>
                  </a:lnTo>
                  <a:lnTo>
                    <a:pt x="598" y="71"/>
                  </a:lnTo>
                  <a:lnTo>
                    <a:pt x="583" y="61"/>
                  </a:lnTo>
                  <a:lnTo>
                    <a:pt x="568" y="51"/>
                  </a:lnTo>
                  <a:lnTo>
                    <a:pt x="552" y="43"/>
                  </a:lnTo>
                  <a:lnTo>
                    <a:pt x="535" y="34"/>
                  </a:lnTo>
                  <a:lnTo>
                    <a:pt x="518" y="27"/>
                  </a:lnTo>
                  <a:lnTo>
                    <a:pt x="501" y="20"/>
                  </a:lnTo>
                  <a:lnTo>
                    <a:pt x="483" y="15"/>
                  </a:lnTo>
                  <a:lnTo>
                    <a:pt x="466" y="10"/>
                  </a:lnTo>
                  <a:lnTo>
                    <a:pt x="447" y="6"/>
                  </a:lnTo>
                  <a:lnTo>
                    <a:pt x="429" y="3"/>
                  </a:lnTo>
                  <a:lnTo>
                    <a:pt x="410" y="1"/>
                  </a:lnTo>
                  <a:lnTo>
                    <a:pt x="392" y="0"/>
                  </a:lnTo>
                  <a:lnTo>
                    <a:pt x="373" y="0"/>
                  </a:lnTo>
                  <a:lnTo>
                    <a:pt x="355" y="0"/>
                  </a:lnTo>
                  <a:lnTo>
                    <a:pt x="337" y="2"/>
                  </a:lnTo>
                  <a:lnTo>
                    <a:pt x="317" y="4"/>
                  </a:lnTo>
                  <a:lnTo>
                    <a:pt x="299" y="8"/>
                  </a:lnTo>
                  <a:lnTo>
                    <a:pt x="282" y="12"/>
                  </a:lnTo>
                  <a:lnTo>
                    <a:pt x="264" y="17"/>
                  </a:lnTo>
                  <a:lnTo>
                    <a:pt x="247" y="22"/>
                  </a:lnTo>
                  <a:lnTo>
                    <a:pt x="229" y="30"/>
                  </a:lnTo>
                  <a:lnTo>
                    <a:pt x="214" y="37"/>
                  </a:lnTo>
                  <a:lnTo>
                    <a:pt x="197" y="46"/>
                  </a:lnTo>
                  <a:lnTo>
                    <a:pt x="181" y="55"/>
                  </a:lnTo>
                  <a:lnTo>
                    <a:pt x="165" y="66"/>
                  </a:lnTo>
                  <a:lnTo>
                    <a:pt x="150" y="76"/>
                  </a:lnTo>
                  <a:lnTo>
                    <a:pt x="135" y="88"/>
                  </a:lnTo>
                  <a:lnTo>
                    <a:pt x="121" y="101"/>
                  </a:lnTo>
                  <a:lnTo>
                    <a:pt x="108" y="114"/>
                  </a:lnTo>
                  <a:lnTo>
                    <a:pt x="95" y="126"/>
                  </a:lnTo>
                  <a:lnTo>
                    <a:pt x="78" y="147"/>
                  </a:lnTo>
                  <a:lnTo>
                    <a:pt x="62" y="170"/>
                  </a:lnTo>
                  <a:lnTo>
                    <a:pt x="47" y="194"/>
                  </a:lnTo>
                  <a:lnTo>
                    <a:pt x="34" y="219"/>
                  </a:lnTo>
                  <a:lnTo>
                    <a:pt x="24" y="244"/>
                  </a:lnTo>
                  <a:lnTo>
                    <a:pt x="15" y="270"/>
                  </a:lnTo>
                  <a:lnTo>
                    <a:pt x="9" y="297"/>
                  </a:lnTo>
                  <a:lnTo>
                    <a:pt x="4" y="326"/>
                  </a:lnTo>
                  <a:lnTo>
                    <a:pt x="2" y="344"/>
                  </a:lnTo>
                  <a:lnTo>
                    <a:pt x="0" y="363"/>
                  </a:lnTo>
                  <a:lnTo>
                    <a:pt x="0" y="381"/>
                  </a:lnTo>
                  <a:lnTo>
                    <a:pt x="0" y="400"/>
                  </a:lnTo>
                  <a:lnTo>
                    <a:pt x="3" y="418"/>
                  </a:lnTo>
                  <a:lnTo>
                    <a:pt x="5" y="436"/>
                  </a:lnTo>
                  <a:lnTo>
                    <a:pt x="8" y="454"/>
                  </a:lnTo>
                  <a:lnTo>
                    <a:pt x="12" y="472"/>
                  </a:lnTo>
                  <a:lnTo>
                    <a:pt x="17" y="489"/>
                  </a:lnTo>
                  <a:lnTo>
                    <a:pt x="24" y="507"/>
                  </a:lnTo>
                  <a:lnTo>
                    <a:pt x="30" y="524"/>
                  </a:lnTo>
                  <a:lnTo>
                    <a:pt x="38" y="541"/>
                  </a:lnTo>
                  <a:lnTo>
                    <a:pt x="46" y="557"/>
                  </a:lnTo>
                  <a:lnTo>
                    <a:pt x="56" y="573"/>
                  </a:lnTo>
                  <a:lnTo>
                    <a:pt x="66" y="589"/>
                  </a:lnTo>
                  <a:lnTo>
                    <a:pt x="77" y="603"/>
                  </a:lnTo>
                  <a:lnTo>
                    <a:pt x="88" y="619"/>
                  </a:lnTo>
                  <a:lnTo>
                    <a:pt x="101" y="633"/>
                  </a:lnTo>
                  <a:lnTo>
                    <a:pt x="115" y="647"/>
                  </a:lnTo>
                  <a:lnTo>
                    <a:pt x="129" y="660"/>
                  </a:lnTo>
                  <a:lnTo>
                    <a:pt x="143" y="671"/>
                  </a:lnTo>
                  <a:lnTo>
                    <a:pt x="158" y="683"/>
                  </a:lnTo>
                  <a:lnTo>
                    <a:pt x="173" y="693"/>
                  </a:lnTo>
                  <a:lnTo>
                    <a:pt x="189" y="703"/>
                  </a:lnTo>
                  <a:lnTo>
                    <a:pt x="205" y="712"/>
                  </a:lnTo>
                  <a:lnTo>
                    <a:pt x="221" y="720"/>
                  </a:lnTo>
                  <a:lnTo>
                    <a:pt x="238" y="726"/>
                  </a:lnTo>
                  <a:lnTo>
                    <a:pt x="255" y="733"/>
                  </a:lnTo>
                  <a:lnTo>
                    <a:pt x="273" y="738"/>
                  </a:lnTo>
                  <a:lnTo>
                    <a:pt x="290" y="742"/>
                  </a:lnTo>
                  <a:lnTo>
                    <a:pt x="308" y="746"/>
                  </a:lnTo>
                  <a:lnTo>
                    <a:pt x="326" y="750"/>
                  </a:lnTo>
                  <a:lnTo>
                    <a:pt x="344" y="752"/>
                  </a:lnTo>
                  <a:lnTo>
                    <a:pt x="362" y="753"/>
                  </a:lnTo>
                  <a:lnTo>
                    <a:pt x="380" y="753"/>
                  </a:lnTo>
                  <a:lnTo>
                    <a:pt x="398" y="753"/>
                  </a:lnTo>
                  <a:lnTo>
                    <a:pt x="416" y="751"/>
                  </a:lnTo>
                  <a:lnTo>
                    <a:pt x="434" y="749"/>
                  </a:lnTo>
                  <a:lnTo>
                    <a:pt x="452" y="745"/>
                  </a:lnTo>
                  <a:lnTo>
                    <a:pt x="470" y="741"/>
                  </a:lnTo>
                  <a:lnTo>
                    <a:pt x="487" y="737"/>
                  </a:lnTo>
                  <a:lnTo>
                    <a:pt x="505" y="731"/>
                  </a:lnTo>
                  <a:lnTo>
                    <a:pt x="522" y="724"/>
                  </a:lnTo>
                  <a:lnTo>
                    <a:pt x="540" y="717"/>
                  </a:lnTo>
                  <a:lnTo>
                    <a:pt x="556" y="707"/>
                  </a:lnTo>
                  <a:lnTo>
                    <a:pt x="573" y="698"/>
                  </a:lnTo>
                  <a:lnTo>
                    <a:pt x="589" y="688"/>
                  </a:lnTo>
                  <a:lnTo>
                    <a:pt x="605" y="677"/>
                  </a:lnTo>
                  <a:lnTo>
                    <a:pt x="626" y="659"/>
                  </a:lnTo>
                  <a:lnTo>
                    <a:pt x="646" y="639"/>
                  </a:lnTo>
                  <a:lnTo>
                    <a:pt x="665" y="619"/>
                  </a:lnTo>
                  <a:lnTo>
                    <a:pt x="682" y="597"/>
                  </a:lnTo>
                  <a:lnTo>
                    <a:pt x="697" y="575"/>
                  </a:lnTo>
                  <a:lnTo>
                    <a:pt x="711" y="550"/>
                  </a:lnTo>
                  <a:lnTo>
                    <a:pt x="722" y="526"/>
                  </a:lnTo>
                  <a:lnTo>
                    <a:pt x="733" y="501"/>
                  </a:lnTo>
                  <a:close/>
                  <a:moveTo>
                    <a:pt x="234" y="540"/>
                  </a:moveTo>
                  <a:lnTo>
                    <a:pt x="225" y="532"/>
                  </a:lnTo>
                  <a:lnTo>
                    <a:pt x="218" y="525"/>
                  </a:lnTo>
                  <a:lnTo>
                    <a:pt x="210" y="516"/>
                  </a:lnTo>
                  <a:lnTo>
                    <a:pt x="203" y="508"/>
                  </a:lnTo>
                  <a:lnTo>
                    <a:pt x="197" y="498"/>
                  </a:lnTo>
                  <a:lnTo>
                    <a:pt x="191" y="490"/>
                  </a:lnTo>
                  <a:lnTo>
                    <a:pt x="186" y="480"/>
                  </a:lnTo>
                  <a:lnTo>
                    <a:pt x="182" y="471"/>
                  </a:lnTo>
                  <a:lnTo>
                    <a:pt x="175" y="457"/>
                  </a:lnTo>
                  <a:lnTo>
                    <a:pt x="169" y="441"/>
                  </a:lnTo>
                  <a:lnTo>
                    <a:pt x="165" y="426"/>
                  </a:lnTo>
                  <a:lnTo>
                    <a:pt x="163" y="410"/>
                  </a:lnTo>
                  <a:lnTo>
                    <a:pt x="161" y="395"/>
                  </a:lnTo>
                  <a:lnTo>
                    <a:pt x="159" y="379"/>
                  </a:lnTo>
                  <a:lnTo>
                    <a:pt x="159" y="363"/>
                  </a:lnTo>
                  <a:lnTo>
                    <a:pt x="162" y="347"/>
                  </a:lnTo>
                  <a:lnTo>
                    <a:pt x="164" y="334"/>
                  </a:lnTo>
                  <a:lnTo>
                    <a:pt x="167" y="321"/>
                  </a:lnTo>
                  <a:lnTo>
                    <a:pt x="170" y="309"/>
                  </a:lnTo>
                  <a:lnTo>
                    <a:pt x="174" y="297"/>
                  </a:lnTo>
                  <a:lnTo>
                    <a:pt x="180" y="285"/>
                  </a:lnTo>
                  <a:lnTo>
                    <a:pt x="186" y="274"/>
                  </a:lnTo>
                  <a:lnTo>
                    <a:pt x="192" y="263"/>
                  </a:lnTo>
                  <a:lnTo>
                    <a:pt x="200" y="252"/>
                  </a:lnTo>
                  <a:lnTo>
                    <a:pt x="209" y="239"/>
                  </a:lnTo>
                  <a:lnTo>
                    <a:pt x="221" y="226"/>
                  </a:lnTo>
                  <a:lnTo>
                    <a:pt x="233" y="214"/>
                  </a:lnTo>
                  <a:lnTo>
                    <a:pt x="245" y="203"/>
                  </a:lnTo>
                  <a:lnTo>
                    <a:pt x="254" y="197"/>
                  </a:lnTo>
                  <a:lnTo>
                    <a:pt x="261" y="192"/>
                  </a:lnTo>
                  <a:lnTo>
                    <a:pt x="270" y="188"/>
                  </a:lnTo>
                  <a:lnTo>
                    <a:pt x="278" y="182"/>
                  </a:lnTo>
                  <a:lnTo>
                    <a:pt x="293" y="176"/>
                  </a:lnTo>
                  <a:lnTo>
                    <a:pt x="309" y="170"/>
                  </a:lnTo>
                  <a:lnTo>
                    <a:pt x="325" y="166"/>
                  </a:lnTo>
                  <a:lnTo>
                    <a:pt x="341" y="161"/>
                  </a:lnTo>
                  <a:lnTo>
                    <a:pt x="357" y="159"/>
                  </a:lnTo>
                  <a:lnTo>
                    <a:pt x="374" y="159"/>
                  </a:lnTo>
                  <a:lnTo>
                    <a:pt x="391" y="159"/>
                  </a:lnTo>
                  <a:lnTo>
                    <a:pt x="406" y="161"/>
                  </a:lnTo>
                  <a:lnTo>
                    <a:pt x="418" y="162"/>
                  </a:lnTo>
                  <a:lnTo>
                    <a:pt x="428" y="164"/>
                  </a:lnTo>
                  <a:lnTo>
                    <a:pt x="438" y="168"/>
                  </a:lnTo>
                  <a:lnTo>
                    <a:pt x="449" y="171"/>
                  </a:lnTo>
                  <a:lnTo>
                    <a:pt x="468" y="178"/>
                  </a:lnTo>
                  <a:lnTo>
                    <a:pt x="487" y="189"/>
                  </a:lnTo>
                  <a:lnTo>
                    <a:pt x="496" y="194"/>
                  </a:lnTo>
                  <a:lnTo>
                    <a:pt x="505" y="199"/>
                  </a:lnTo>
                  <a:lnTo>
                    <a:pt x="514" y="207"/>
                  </a:lnTo>
                  <a:lnTo>
                    <a:pt x="521" y="213"/>
                  </a:lnTo>
                  <a:lnTo>
                    <a:pt x="528" y="221"/>
                  </a:lnTo>
                  <a:lnTo>
                    <a:pt x="536" y="228"/>
                  </a:lnTo>
                  <a:lnTo>
                    <a:pt x="543" y="237"/>
                  </a:lnTo>
                  <a:lnTo>
                    <a:pt x="550" y="245"/>
                  </a:lnTo>
                  <a:lnTo>
                    <a:pt x="557" y="254"/>
                  </a:lnTo>
                  <a:lnTo>
                    <a:pt x="562" y="263"/>
                  </a:lnTo>
                  <a:lnTo>
                    <a:pt x="568" y="273"/>
                  </a:lnTo>
                  <a:lnTo>
                    <a:pt x="573" y="282"/>
                  </a:lnTo>
                  <a:lnTo>
                    <a:pt x="581" y="301"/>
                  </a:lnTo>
                  <a:lnTo>
                    <a:pt x="588" y="321"/>
                  </a:lnTo>
                  <a:lnTo>
                    <a:pt x="592" y="343"/>
                  </a:lnTo>
                  <a:lnTo>
                    <a:pt x="594" y="364"/>
                  </a:lnTo>
                  <a:lnTo>
                    <a:pt x="594" y="385"/>
                  </a:lnTo>
                  <a:lnTo>
                    <a:pt x="593" y="406"/>
                  </a:lnTo>
                  <a:lnTo>
                    <a:pt x="591" y="417"/>
                  </a:lnTo>
                  <a:lnTo>
                    <a:pt x="589" y="427"/>
                  </a:lnTo>
                  <a:lnTo>
                    <a:pt x="586" y="438"/>
                  </a:lnTo>
                  <a:lnTo>
                    <a:pt x="582" y="448"/>
                  </a:lnTo>
                  <a:lnTo>
                    <a:pt x="576" y="462"/>
                  </a:lnTo>
                  <a:lnTo>
                    <a:pt x="570" y="477"/>
                  </a:lnTo>
                  <a:lnTo>
                    <a:pt x="562" y="491"/>
                  </a:lnTo>
                  <a:lnTo>
                    <a:pt x="553" y="504"/>
                  </a:lnTo>
                  <a:lnTo>
                    <a:pt x="543" y="516"/>
                  </a:lnTo>
                  <a:lnTo>
                    <a:pt x="533" y="528"/>
                  </a:lnTo>
                  <a:lnTo>
                    <a:pt x="521" y="540"/>
                  </a:lnTo>
                  <a:lnTo>
                    <a:pt x="508" y="549"/>
                  </a:lnTo>
                  <a:lnTo>
                    <a:pt x="499" y="557"/>
                  </a:lnTo>
                  <a:lnTo>
                    <a:pt x="490" y="562"/>
                  </a:lnTo>
                  <a:lnTo>
                    <a:pt x="481" y="567"/>
                  </a:lnTo>
                  <a:lnTo>
                    <a:pt x="470" y="573"/>
                  </a:lnTo>
                  <a:lnTo>
                    <a:pt x="461" y="577"/>
                  </a:lnTo>
                  <a:lnTo>
                    <a:pt x="451" y="581"/>
                  </a:lnTo>
                  <a:lnTo>
                    <a:pt x="440" y="584"/>
                  </a:lnTo>
                  <a:lnTo>
                    <a:pt x="431" y="587"/>
                  </a:lnTo>
                  <a:lnTo>
                    <a:pt x="410" y="592"/>
                  </a:lnTo>
                  <a:lnTo>
                    <a:pt x="388" y="594"/>
                  </a:lnTo>
                  <a:lnTo>
                    <a:pt x="368" y="594"/>
                  </a:lnTo>
                  <a:lnTo>
                    <a:pt x="347" y="592"/>
                  </a:lnTo>
                  <a:lnTo>
                    <a:pt x="332" y="590"/>
                  </a:lnTo>
                  <a:lnTo>
                    <a:pt x="316" y="585"/>
                  </a:lnTo>
                  <a:lnTo>
                    <a:pt x="302" y="581"/>
                  </a:lnTo>
                  <a:lnTo>
                    <a:pt x="287" y="575"/>
                  </a:lnTo>
                  <a:lnTo>
                    <a:pt x="273" y="567"/>
                  </a:lnTo>
                  <a:lnTo>
                    <a:pt x="259" y="560"/>
                  </a:lnTo>
                  <a:lnTo>
                    <a:pt x="246" y="550"/>
                  </a:lnTo>
                  <a:lnTo>
                    <a:pt x="234" y="54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37"/>
            <p:cNvSpPr>
              <a:spLocks noEditPoints="1"/>
            </p:cNvSpPr>
            <p:nvPr/>
          </p:nvSpPr>
          <p:spPr bwMode="auto">
            <a:xfrm>
              <a:off x="7558088" y="1231900"/>
              <a:ext cx="150813" cy="149225"/>
            </a:xfrm>
            <a:custGeom>
              <a:avLst/>
              <a:gdLst>
                <a:gd name="T0" fmla="*/ 706 w 754"/>
                <a:gd name="T1" fmla="*/ 192 h 753"/>
                <a:gd name="T2" fmla="*/ 662 w 754"/>
                <a:gd name="T3" fmla="*/ 131 h 753"/>
                <a:gd name="T4" fmla="*/ 609 w 754"/>
                <a:gd name="T5" fmla="*/ 80 h 753"/>
                <a:gd name="T6" fmla="*/ 548 w 754"/>
                <a:gd name="T7" fmla="*/ 40 h 753"/>
                <a:gd name="T8" fmla="*/ 479 w 754"/>
                <a:gd name="T9" fmla="*/ 14 h 753"/>
                <a:gd name="T10" fmla="*/ 405 w 754"/>
                <a:gd name="T11" fmla="*/ 1 h 753"/>
                <a:gd name="T12" fmla="*/ 332 w 754"/>
                <a:gd name="T13" fmla="*/ 2 h 753"/>
                <a:gd name="T14" fmla="*/ 261 w 754"/>
                <a:gd name="T15" fmla="*/ 18 h 753"/>
                <a:gd name="T16" fmla="*/ 193 w 754"/>
                <a:gd name="T17" fmla="*/ 48 h 753"/>
                <a:gd name="T18" fmla="*/ 131 w 754"/>
                <a:gd name="T19" fmla="*/ 90 h 753"/>
                <a:gd name="T20" fmla="*/ 80 w 754"/>
                <a:gd name="T21" fmla="*/ 143 h 753"/>
                <a:gd name="T22" fmla="*/ 41 w 754"/>
                <a:gd name="T23" fmla="*/ 206 h 753"/>
                <a:gd name="T24" fmla="*/ 15 w 754"/>
                <a:gd name="T25" fmla="*/ 275 h 753"/>
                <a:gd name="T26" fmla="*/ 1 w 754"/>
                <a:gd name="T27" fmla="*/ 348 h 753"/>
                <a:gd name="T28" fmla="*/ 7 w 754"/>
                <a:gd name="T29" fmla="*/ 449 h 753"/>
                <a:gd name="T30" fmla="*/ 44 w 754"/>
                <a:gd name="T31" fmla="*/ 552 h 753"/>
                <a:gd name="T32" fmla="*/ 79 w 754"/>
                <a:gd name="T33" fmla="*/ 608 h 753"/>
                <a:gd name="T34" fmla="*/ 130 w 754"/>
                <a:gd name="T35" fmla="*/ 662 h 753"/>
                <a:gd name="T36" fmla="*/ 190 w 754"/>
                <a:gd name="T37" fmla="*/ 703 h 753"/>
                <a:gd name="T38" fmla="*/ 257 w 754"/>
                <a:gd name="T39" fmla="*/ 734 h 753"/>
                <a:gd name="T40" fmla="*/ 332 w 754"/>
                <a:gd name="T41" fmla="*/ 751 h 753"/>
                <a:gd name="T42" fmla="*/ 406 w 754"/>
                <a:gd name="T43" fmla="*/ 752 h 753"/>
                <a:gd name="T44" fmla="*/ 478 w 754"/>
                <a:gd name="T45" fmla="*/ 739 h 753"/>
                <a:gd name="T46" fmla="*/ 546 w 754"/>
                <a:gd name="T47" fmla="*/ 714 h 753"/>
                <a:gd name="T48" fmla="*/ 607 w 754"/>
                <a:gd name="T49" fmla="*/ 674 h 753"/>
                <a:gd name="T50" fmla="*/ 660 w 754"/>
                <a:gd name="T51" fmla="*/ 626 h 753"/>
                <a:gd name="T52" fmla="*/ 703 w 754"/>
                <a:gd name="T53" fmla="*/ 565 h 753"/>
                <a:gd name="T54" fmla="*/ 733 w 754"/>
                <a:gd name="T55" fmla="*/ 497 h 753"/>
                <a:gd name="T56" fmla="*/ 753 w 754"/>
                <a:gd name="T57" fmla="*/ 404 h 753"/>
                <a:gd name="T58" fmla="*/ 745 w 754"/>
                <a:gd name="T59" fmla="*/ 295 h 753"/>
                <a:gd name="T60" fmla="*/ 361 w 754"/>
                <a:gd name="T61" fmla="*/ 593 h 753"/>
                <a:gd name="T62" fmla="*/ 318 w 754"/>
                <a:gd name="T63" fmla="*/ 585 h 753"/>
                <a:gd name="T64" fmla="*/ 273 w 754"/>
                <a:gd name="T65" fmla="*/ 567 h 753"/>
                <a:gd name="T66" fmla="*/ 223 w 754"/>
                <a:gd name="T67" fmla="*/ 530 h 753"/>
                <a:gd name="T68" fmla="*/ 186 w 754"/>
                <a:gd name="T69" fmla="*/ 480 h 753"/>
                <a:gd name="T70" fmla="*/ 167 w 754"/>
                <a:gd name="T71" fmla="*/ 433 h 753"/>
                <a:gd name="T72" fmla="*/ 160 w 754"/>
                <a:gd name="T73" fmla="*/ 379 h 753"/>
                <a:gd name="T74" fmla="*/ 167 w 754"/>
                <a:gd name="T75" fmla="*/ 318 h 753"/>
                <a:gd name="T76" fmla="*/ 184 w 754"/>
                <a:gd name="T77" fmla="*/ 277 h 753"/>
                <a:gd name="T78" fmla="*/ 223 w 754"/>
                <a:gd name="T79" fmla="*/ 223 h 753"/>
                <a:gd name="T80" fmla="*/ 280 w 754"/>
                <a:gd name="T81" fmla="*/ 181 h 753"/>
                <a:gd name="T82" fmla="*/ 361 w 754"/>
                <a:gd name="T83" fmla="*/ 159 h 753"/>
                <a:gd name="T84" fmla="*/ 446 w 754"/>
                <a:gd name="T85" fmla="*/ 170 h 753"/>
                <a:gd name="T86" fmla="*/ 519 w 754"/>
                <a:gd name="T87" fmla="*/ 211 h 753"/>
                <a:gd name="T88" fmla="*/ 567 w 754"/>
                <a:gd name="T89" fmla="*/ 269 h 753"/>
                <a:gd name="T90" fmla="*/ 585 w 754"/>
                <a:gd name="T91" fmla="*/ 314 h 753"/>
                <a:gd name="T92" fmla="*/ 595 w 754"/>
                <a:gd name="T93" fmla="*/ 376 h 753"/>
                <a:gd name="T94" fmla="*/ 586 w 754"/>
                <a:gd name="T95" fmla="*/ 435 h 753"/>
                <a:gd name="T96" fmla="*/ 565 w 754"/>
                <a:gd name="T97" fmla="*/ 486 h 753"/>
                <a:gd name="T98" fmla="*/ 510 w 754"/>
                <a:gd name="T99" fmla="*/ 548 h 753"/>
                <a:gd name="T100" fmla="*/ 450 w 754"/>
                <a:gd name="T101" fmla="*/ 581 h 753"/>
                <a:gd name="T102" fmla="*/ 388 w 754"/>
                <a:gd name="T103" fmla="*/ 59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753">
                  <a:moveTo>
                    <a:pt x="729" y="243"/>
                  </a:moveTo>
                  <a:lnTo>
                    <a:pt x="722" y="225"/>
                  </a:lnTo>
                  <a:lnTo>
                    <a:pt x="714" y="208"/>
                  </a:lnTo>
                  <a:lnTo>
                    <a:pt x="706" y="192"/>
                  </a:lnTo>
                  <a:lnTo>
                    <a:pt x="695" y="175"/>
                  </a:lnTo>
                  <a:lnTo>
                    <a:pt x="686" y="160"/>
                  </a:lnTo>
                  <a:lnTo>
                    <a:pt x="674" y="145"/>
                  </a:lnTo>
                  <a:lnTo>
                    <a:pt x="662" y="131"/>
                  </a:lnTo>
                  <a:lnTo>
                    <a:pt x="650" y="117"/>
                  </a:lnTo>
                  <a:lnTo>
                    <a:pt x="637" y="104"/>
                  </a:lnTo>
                  <a:lnTo>
                    <a:pt x="623" y="91"/>
                  </a:lnTo>
                  <a:lnTo>
                    <a:pt x="609" y="80"/>
                  </a:lnTo>
                  <a:lnTo>
                    <a:pt x="595" y="69"/>
                  </a:lnTo>
                  <a:lnTo>
                    <a:pt x="580" y="58"/>
                  </a:lnTo>
                  <a:lnTo>
                    <a:pt x="564" y="49"/>
                  </a:lnTo>
                  <a:lnTo>
                    <a:pt x="548" y="40"/>
                  </a:lnTo>
                  <a:lnTo>
                    <a:pt x="531" y="33"/>
                  </a:lnTo>
                  <a:lnTo>
                    <a:pt x="514" y="26"/>
                  </a:lnTo>
                  <a:lnTo>
                    <a:pt x="497" y="19"/>
                  </a:lnTo>
                  <a:lnTo>
                    <a:pt x="479" y="14"/>
                  </a:lnTo>
                  <a:lnTo>
                    <a:pt x="461" y="9"/>
                  </a:lnTo>
                  <a:lnTo>
                    <a:pt x="442" y="5"/>
                  </a:lnTo>
                  <a:lnTo>
                    <a:pt x="424" y="2"/>
                  </a:lnTo>
                  <a:lnTo>
                    <a:pt x="405" y="1"/>
                  </a:lnTo>
                  <a:lnTo>
                    <a:pt x="387" y="0"/>
                  </a:lnTo>
                  <a:lnTo>
                    <a:pt x="368" y="0"/>
                  </a:lnTo>
                  <a:lnTo>
                    <a:pt x="350" y="0"/>
                  </a:lnTo>
                  <a:lnTo>
                    <a:pt x="332" y="2"/>
                  </a:lnTo>
                  <a:lnTo>
                    <a:pt x="314" y="4"/>
                  </a:lnTo>
                  <a:lnTo>
                    <a:pt x="296" y="9"/>
                  </a:lnTo>
                  <a:lnTo>
                    <a:pt x="278" y="13"/>
                  </a:lnTo>
                  <a:lnTo>
                    <a:pt x="261" y="18"/>
                  </a:lnTo>
                  <a:lnTo>
                    <a:pt x="243" y="24"/>
                  </a:lnTo>
                  <a:lnTo>
                    <a:pt x="226" y="31"/>
                  </a:lnTo>
                  <a:lnTo>
                    <a:pt x="209" y="39"/>
                  </a:lnTo>
                  <a:lnTo>
                    <a:pt x="193" y="48"/>
                  </a:lnTo>
                  <a:lnTo>
                    <a:pt x="176" y="57"/>
                  </a:lnTo>
                  <a:lnTo>
                    <a:pt x="161" y="68"/>
                  </a:lnTo>
                  <a:lnTo>
                    <a:pt x="146" y="79"/>
                  </a:lnTo>
                  <a:lnTo>
                    <a:pt x="131" y="90"/>
                  </a:lnTo>
                  <a:lnTo>
                    <a:pt x="118" y="103"/>
                  </a:lnTo>
                  <a:lnTo>
                    <a:pt x="105" y="116"/>
                  </a:lnTo>
                  <a:lnTo>
                    <a:pt x="92" y="129"/>
                  </a:lnTo>
                  <a:lnTo>
                    <a:pt x="80" y="143"/>
                  </a:lnTo>
                  <a:lnTo>
                    <a:pt x="70" y="158"/>
                  </a:lnTo>
                  <a:lnTo>
                    <a:pt x="59" y="173"/>
                  </a:lnTo>
                  <a:lnTo>
                    <a:pt x="50" y="189"/>
                  </a:lnTo>
                  <a:lnTo>
                    <a:pt x="41" y="206"/>
                  </a:lnTo>
                  <a:lnTo>
                    <a:pt x="34" y="222"/>
                  </a:lnTo>
                  <a:lnTo>
                    <a:pt x="26" y="239"/>
                  </a:lnTo>
                  <a:lnTo>
                    <a:pt x="20" y="257"/>
                  </a:lnTo>
                  <a:lnTo>
                    <a:pt x="15" y="275"/>
                  </a:lnTo>
                  <a:lnTo>
                    <a:pt x="9" y="293"/>
                  </a:lnTo>
                  <a:lnTo>
                    <a:pt x="6" y="311"/>
                  </a:lnTo>
                  <a:lnTo>
                    <a:pt x="3" y="330"/>
                  </a:lnTo>
                  <a:lnTo>
                    <a:pt x="1" y="348"/>
                  </a:lnTo>
                  <a:lnTo>
                    <a:pt x="0" y="366"/>
                  </a:lnTo>
                  <a:lnTo>
                    <a:pt x="1" y="394"/>
                  </a:lnTo>
                  <a:lnTo>
                    <a:pt x="3" y="421"/>
                  </a:lnTo>
                  <a:lnTo>
                    <a:pt x="7" y="449"/>
                  </a:lnTo>
                  <a:lnTo>
                    <a:pt x="14" y="475"/>
                  </a:lnTo>
                  <a:lnTo>
                    <a:pt x="22" y="502"/>
                  </a:lnTo>
                  <a:lnTo>
                    <a:pt x="32" y="527"/>
                  </a:lnTo>
                  <a:lnTo>
                    <a:pt x="44" y="552"/>
                  </a:lnTo>
                  <a:lnTo>
                    <a:pt x="58" y="577"/>
                  </a:lnTo>
                  <a:lnTo>
                    <a:pt x="58" y="577"/>
                  </a:lnTo>
                  <a:lnTo>
                    <a:pt x="69" y="593"/>
                  </a:lnTo>
                  <a:lnTo>
                    <a:pt x="79" y="608"/>
                  </a:lnTo>
                  <a:lnTo>
                    <a:pt x="91" y="622"/>
                  </a:lnTo>
                  <a:lnTo>
                    <a:pt x="104" y="636"/>
                  </a:lnTo>
                  <a:lnTo>
                    <a:pt x="117" y="649"/>
                  </a:lnTo>
                  <a:lnTo>
                    <a:pt x="130" y="662"/>
                  </a:lnTo>
                  <a:lnTo>
                    <a:pt x="144" y="673"/>
                  </a:lnTo>
                  <a:lnTo>
                    <a:pt x="159" y="684"/>
                  </a:lnTo>
                  <a:lnTo>
                    <a:pt x="174" y="693"/>
                  </a:lnTo>
                  <a:lnTo>
                    <a:pt x="190" y="703"/>
                  </a:lnTo>
                  <a:lnTo>
                    <a:pt x="206" y="713"/>
                  </a:lnTo>
                  <a:lnTo>
                    <a:pt x="223" y="720"/>
                  </a:lnTo>
                  <a:lnTo>
                    <a:pt x="239" y="727"/>
                  </a:lnTo>
                  <a:lnTo>
                    <a:pt x="257" y="734"/>
                  </a:lnTo>
                  <a:lnTo>
                    <a:pt x="276" y="739"/>
                  </a:lnTo>
                  <a:lnTo>
                    <a:pt x="294" y="743"/>
                  </a:lnTo>
                  <a:lnTo>
                    <a:pt x="313" y="748"/>
                  </a:lnTo>
                  <a:lnTo>
                    <a:pt x="332" y="751"/>
                  </a:lnTo>
                  <a:lnTo>
                    <a:pt x="350" y="752"/>
                  </a:lnTo>
                  <a:lnTo>
                    <a:pt x="369" y="753"/>
                  </a:lnTo>
                  <a:lnTo>
                    <a:pt x="388" y="753"/>
                  </a:lnTo>
                  <a:lnTo>
                    <a:pt x="406" y="752"/>
                  </a:lnTo>
                  <a:lnTo>
                    <a:pt x="424" y="750"/>
                  </a:lnTo>
                  <a:lnTo>
                    <a:pt x="443" y="748"/>
                  </a:lnTo>
                  <a:lnTo>
                    <a:pt x="461" y="743"/>
                  </a:lnTo>
                  <a:lnTo>
                    <a:pt x="478" y="739"/>
                  </a:lnTo>
                  <a:lnTo>
                    <a:pt x="496" y="734"/>
                  </a:lnTo>
                  <a:lnTo>
                    <a:pt x="513" y="727"/>
                  </a:lnTo>
                  <a:lnTo>
                    <a:pt x="530" y="721"/>
                  </a:lnTo>
                  <a:lnTo>
                    <a:pt x="546" y="714"/>
                  </a:lnTo>
                  <a:lnTo>
                    <a:pt x="562" y="705"/>
                  </a:lnTo>
                  <a:lnTo>
                    <a:pt x="578" y="696"/>
                  </a:lnTo>
                  <a:lnTo>
                    <a:pt x="592" y="685"/>
                  </a:lnTo>
                  <a:lnTo>
                    <a:pt x="607" y="674"/>
                  </a:lnTo>
                  <a:lnTo>
                    <a:pt x="621" y="664"/>
                  </a:lnTo>
                  <a:lnTo>
                    <a:pt x="635" y="651"/>
                  </a:lnTo>
                  <a:lnTo>
                    <a:pt x="648" y="638"/>
                  </a:lnTo>
                  <a:lnTo>
                    <a:pt x="660" y="626"/>
                  </a:lnTo>
                  <a:lnTo>
                    <a:pt x="672" y="611"/>
                  </a:lnTo>
                  <a:lnTo>
                    <a:pt x="683" y="597"/>
                  </a:lnTo>
                  <a:lnTo>
                    <a:pt x="693" y="581"/>
                  </a:lnTo>
                  <a:lnTo>
                    <a:pt x="703" y="565"/>
                  </a:lnTo>
                  <a:lnTo>
                    <a:pt x="712" y="549"/>
                  </a:lnTo>
                  <a:lnTo>
                    <a:pt x="720" y="532"/>
                  </a:lnTo>
                  <a:lnTo>
                    <a:pt x="727" y="515"/>
                  </a:lnTo>
                  <a:lnTo>
                    <a:pt x="733" y="497"/>
                  </a:lnTo>
                  <a:lnTo>
                    <a:pt x="740" y="478"/>
                  </a:lnTo>
                  <a:lnTo>
                    <a:pt x="744" y="460"/>
                  </a:lnTo>
                  <a:lnTo>
                    <a:pt x="749" y="433"/>
                  </a:lnTo>
                  <a:lnTo>
                    <a:pt x="753" y="404"/>
                  </a:lnTo>
                  <a:lnTo>
                    <a:pt x="754" y="376"/>
                  </a:lnTo>
                  <a:lnTo>
                    <a:pt x="753" y="349"/>
                  </a:lnTo>
                  <a:lnTo>
                    <a:pt x="749" y="322"/>
                  </a:lnTo>
                  <a:lnTo>
                    <a:pt x="745" y="295"/>
                  </a:lnTo>
                  <a:lnTo>
                    <a:pt x="738" y="268"/>
                  </a:lnTo>
                  <a:lnTo>
                    <a:pt x="729" y="243"/>
                  </a:lnTo>
                  <a:close/>
                  <a:moveTo>
                    <a:pt x="372" y="594"/>
                  </a:moveTo>
                  <a:lnTo>
                    <a:pt x="361" y="593"/>
                  </a:lnTo>
                  <a:lnTo>
                    <a:pt x="351" y="592"/>
                  </a:lnTo>
                  <a:lnTo>
                    <a:pt x="339" y="591"/>
                  </a:lnTo>
                  <a:lnTo>
                    <a:pt x="329" y="589"/>
                  </a:lnTo>
                  <a:lnTo>
                    <a:pt x="318" y="585"/>
                  </a:lnTo>
                  <a:lnTo>
                    <a:pt x="307" y="582"/>
                  </a:lnTo>
                  <a:lnTo>
                    <a:pt x="298" y="579"/>
                  </a:lnTo>
                  <a:lnTo>
                    <a:pt x="288" y="575"/>
                  </a:lnTo>
                  <a:lnTo>
                    <a:pt x="273" y="567"/>
                  </a:lnTo>
                  <a:lnTo>
                    <a:pt x="260" y="560"/>
                  </a:lnTo>
                  <a:lnTo>
                    <a:pt x="247" y="550"/>
                  </a:lnTo>
                  <a:lnTo>
                    <a:pt x="234" y="541"/>
                  </a:lnTo>
                  <a:lnTo>
                    <a:pt x="223" y="530"/>
                  </a:lnTo>
                  <a:lnTo>
                    <a:pt x="212" y="519"/>
                  </a:lnTo>
                  <a:lnTo>
                    <a:pt x="202" y="506"/>
                  </a:lnTo>
                  <a:lnTo>
                    <a:pt x="193" y="492"/>
                  </a:lnTo>
                  <a:lnTo>
                    <a:pt x="186" y="480"/>
                  </a:lnTo>
                  <a:lnTo>
                    <a:pt x="180" y="469"/>
                  </a:lnTo>
                  <a:lnTo>
                    <a:pt x="175" y="457"/>
                  </a:lnTo>
                  <a:lnTo>
                    <a:pt x="171" y="445"/>
                  </a:lnTo>
                  <a:lnTo>
                    <a:pt x="167" y="433"/>
                  </a:lnTo>
                  <a:lnTo>
                    <a:pt x="164" y="421"/>
                  </a:lnTo>
                  <a:lnTo>
                    <a:pt x="162" y="408"/>
                  </a:lnTo>
                  <a:lnTo>
                    <a:pt x="161" y="396"/>
                  </a:lnTo>
                  <a:lnTo>
                    <a:pt x="160" y="379"/>
                  </a:lnTo>
                  <a:lnTo>
                    <a:pt x="160" y="362"/>
                  </a:lnTo>
                  <a:lnTo>
                    <a:pt x="162" y="345"/>
                  </a:lnTo>
                  <a:lnTo>
                    <a:pt x="165" y="328"/>
                  </a:lnTo>
                  <a:lnTo>
                    <a:pt x="167" y="318"/>
                  </a:lnTo>
                  <a:lnTo>
                    <a:pt x="171" y="310"/>
                  </a:lnTo>
                  <a:lnTo>
                    <a:pt x="174" y="300"/>
                  </a:lnTo>
                  <a:lnTo>
                    <a:pt x="177" y="292"/>
                  </a:lnTo>
                  <a:lnTo>
                    <a:pt x="184" y="277"/>
                  </a:lnTo>
                  <a:lnTo>
                    <a:pt x="192" y="262"/>
                  </a:lnTo>
                  <a:lnTo>
                    <a:pt x="201" y="248"/>
                  </a:lnTo>
                  <a:lnTo>
                    <a:pt x="211" y="235"/>
                  </a:lnTo>
                  <a:lnTo>
                    <a:pt x="223" y="223"/>
                  </a:lnTo>
                  <a:lnTo>
                    <a:pt x="234" y="212"/>
                  </a:lnTo>
                  <a:lnTo>
                    <a:pt x="247" y="202"/>
                  </a:lnTo>
                  <a:lnTo>
                    <a:pt x="262" y="192"/>
                  </a:lnTo>
                  <a:lnTo>
                    <a:pt x="280" y="181"/>
                  </a:lnTo>
                  <a:lnTo>
                    <a:pt x="300" y="173"/>
                  </a:lnTo>
                  <a:lnTo>
                    <a:pt x="320" y="167"/>
                  </a:lnTo>
                  <a:lnTo>
                    <a:pt x="340" y="161"/>
                  </a:lnTo>
                  <a:lnTo>
                    <a:pt x="361" y="159"/>
                  </a:lnTo>
                  <a:lnTo>
                    <a:pt x="383" y="159"/>
                  </a:lnTo>
                  <a:lnTo>
                    <a:pt x="404" y="160"/>
                  </a:lnTo>
                  <a:lnTo>
                    <a:pt x="425" y="164"/>
                  </a:lnTo>
                  <a:lnTo>
                    <a:pt x="446" y="170"/>
                  </a:lnTo>
                  <a:lnTo>
                    <a:pt x="466" y="177"/>
                  </a:lnTo>
                  <a:lnTo>
                    <a:pt x="485" y="187"/>
                  </a:lnTo>
                  <a:lnTo>
                    <a:pt x="502" y="198"/>
                  </a:lnTo>
                  <a:lnTo>
                    <a:pt x="519" y="211"/>
                  </a:lnTo>
                  <a:lnTo>
                    <a:pt x="535" y="226"/>
                  </a:lnTo>
                  <a:lnTo>
                    <a:pt x="549" y="243"/>
                  </a:lnTo>
                  <a:lnTo>
                    <a:pt x="561" y="260"/>
                  </a:lnTo>
                  <a:lnTo>
                    <a:pt x="567" y="269"/>
                  </a:lnTo>
                  <a:lnTo>
                    <a:pt x="571" y="279"/>
                  </a:lnTo>
                  <a:lnTo>
                    <a:pt x="577" y="290"/>
                  </a:lnTo>
                  <a:lnTo>
                    <a:pt x="580" y="299"/>
                  </a:lnTo>
                  <a:lnTo>
                    <a:pt x="585" y="314"/>
                  </a:lnTo>
                  <a:lnTo>
                    <a:pt x="589" y="330"/>
                  </a:lnTo>
                  <a:lnTo>
                    <a:pt x="592" y="346"/>
                  </a:lnTo>
                  <a:lnTo>
                    <a:pt x="594" y="361"/>
                  </a:lnTo>
                  <a:lnTo>
                    <a:pt x="595" y="376"/>
                  </a:lnTo>
                  <a:lnTo>
                    <a:pt x="594" y="392"/>
                  </a:lnTo>
                  <a:lnTo>
                    <a:pt x="592" y="408"/>
                  </a:lnTo>
                  <a:lnTo>
                    <a:pt x="589" y="424"/>
                  </a:lnTo>
                  <a:lnTo>
                    <a:pt x="586" y="435"/>
                  </a:lnTo>
                  <a:lnTo>
                    <a:pt x="583" y="445"/>
                  </a:lnTo>
                  <a:lnTo>
                    <a:pt x="579" y="456"/>
                  </a:lnTo>
                  <a:lnTo>
                    <a:pt x="574" y="467"/>
                  </a:lnTo>
                  <a:lnTo>
                    <a:pt x="565" y="486"/>
                  </a:lnTo>
                  <a:lnTo>
                    <a:pt x="553" y="504"/>
                  </a:lnTo>
                  <a:lnTo>
                    <a:pt x="541" y="520"/>
                  </a:lnTo>
                  <a:lnTo>
                    <a:pt x="526" y="534"/>
                  </a:lnTo>
                  <a:lnTo>
                    <a:pt x="510" y="548"/>
                  </a:lnTo>
                  <a:lnTo>
                    <a:pt x="493" y="560"/>
                  </a:lnTo>
                  <a:lnTo>
                    <a:pt x="479" y="568"/>
                  </a:lnTo>
                  <a:lnTo>
                    <a:pt x="465" y="575"/>
                  </a:lnTo>
                  <a:lnTo>
                    <a:pt x="450" y="581"/>
                  </a:lnTo>
                  <a:lnTo>
                    <a:pt x="436" y="585"/>
                  </a:lnTo>
                  <a:lnTo>
                    <a:pt x="420" y="590"/>
                  </a:lnTo>
                  <a:lnTo>
                    <a:pt x="404" y="592"/>
                  </a:lnTo>
                  <a:lnTo>
                    <a:pt x="388" y="594"/>
                  </a:lnTo>
                  <a:lnTo>
                    <a:pt x="372"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38"/>
            <p:cNvSpPr>
              <a:spLocks noEditPoints="1"/>
            </p:cNvSpPr>
            <p:nvPr/>
          </p:nvSpPr>
          <p:spPr bwMode="auto">
            <a:xfrm>
              <a:off x="7742238" y="1382713"/>
              <a:ext cx="149225" cy="150812"/>
            </a:xfrm>
            <a:custGeom>
              <a:avLst/>
              <a:gdLst>
                <a:gd name="T0" fmla="*/ 510 w 754"/>
                <a:gd name="T1" fmla="*/ 25 h 754"/>
                <a:gd name="T2" fmla="*/ 438 w 754"/>
                <a:gd name="T3" fmla="*/ 6 h 754"/>
                <a:gd name="T4" fmla="*/ 365 w 754"/>
                <a:gd name="T5" fmla="*/ 0 h 754"/>
                <a:gd name="T6" fmla="*/ 293 w 754"/>
                <a:gd name="T7" fmla="*/ 10 h 754"/>
                <a:gd name="T8" fmla="*/ 223 w 754"/>
                <a:gd name="T9" fmla="*/ 33 h 754"/>
                <a:gd name="T10" fmla="*/ 158 w 754"/>
                <a:gd name="T11" fmla="*/ 71 h 754"/>
                <a:gd name="T12" fmla="*/ 102 w 754"/>
                <a:gd name="T13" fmla="*/ 119 h 754"/>
                <a:gd name="T14" fmla="*/ 57 w 754"/>
                <a:gd name="T15" fmla="*/ 177 h 754"/>
                <a:gd name="T16" fmla="*/ 24 w 754"/>
                <a:gd name="T17" fmla="*/ 244 h 754"/>
                <a:gd name="T18" fmla="*/ 5 w 754"/>
                <a:gd name="T19" fmla="*/ 316 h 754"/>
                <a:gd name="T20" fmla="*/ 1 w 754"/>
                <a:gd name="T21" fmla="*/ 389 h 754"/>
                <a:gd name="T22" fmla="*/ 11 w 754"/>
                <a:gd name="T23" fmla="*/ 461 h 754"/>
                <a:gd name="T24" fmla="*/ 34 w 754"/>
                <a:gd name="T25" fmla="*/ 531 h 754"/>
                <a:gd name="T26" fmla="*/ 71 w 754"/>
                <a:gd name="T27" fmla="*/ 597 h 754"/>
                <a:gd name="T28" fmla="*/ 141 w 754"/>
                <a:gd name="T29" fmla="*/ 670 h 754"/>
                <a:gd name="T30" fmla="*/ 235 w 754"/>
                <a:gd name="T31" fmla="*/ 726 h 754"/>
                <a:gd name="T32" fmla="*/ 298 w 754"/>
                <a:gd name="T33" fmla="*/ 746 h 754"/>
                <a:gd name="T34" fmla="*/ 371 w 754"/>
                <a:gd name="T35" fmla="*/ 754 h 754"/>
                <a:gd name="T36" fmla="*/ 444 w 754"/>
                <a:gd name="T37" fmla="*/ 748 h 754"/>
                <a:gd name="T38" fmla="*/ 515 w 754"/>
                <a:gd name="T39" fmla="*/ 728 h 754"/>
                <a:gd name="T40" fmla="*/ 582 w 754"/>
                <a:gd name="T41" fmla="*/ 693 h 754"/>
                <a:gd name="T42" fmla="*/ 641 w 754"/>
                <a:gd name="T43" fmla="*/ 646 h 754"/>
                <a:gd name="T44" fmla="*/ 688 w 754"/>
                <a:gd name="T45" fmla="*/ 590 h 754"/>
                <a:gd name="T46" fmla="*/ 723 w 754"/>
                <a:gd name="T47" fmla="*/ 526 h 754"/>
                <a:gd name="T48" fmla="*/ 745 w 754"/>
                <a:gd name="T49" fmla="*/ 457 h 754"/>
                <a:gd name="T50" fmla="*/ 754 w 754"/>
                <a:gd name="T51" fmla="*/ 385 h 754"/>
                <a:gd name="T52" fmla="*/ 748 w 754"/>
                <a:gd name="T53" fmla="*/ 312 h 754"/>
                <a:gd name="T54" fmla="*/ 728 w 754"/>
                <a:gd name="T55" fmla="*/ 240 h 754"/>
                <a:gd name="T56" fmla="*/ 683 w 754"/>
                <a:gd name="T57" fmla="*/ 157 h 754"/>
                <a:gd name="T58" fmla="*/ 606 w 754"/>
                <a:gd name="T59" fmla="*/ 78 h 754"/>
                <a:gd name="T60" fmla="*/ 505 w 754"/>
                <a:gd name="T61" fmla="*/ 553 h 754"/>
                <a:gd name="T62" fmla="*/ 467 w 754"/>
                <a:gd name="T63" fmla="*/ 575 h 754"/>
                <a:gd name="T64" fmla="*/ 422 w 754"/>
                <a:gd name="T65" fmla="*/ 590 h 754"/>
                <a:gd name="T66" fmla="*/ 358 w 754"/>
                <a:gd name="T67" fmla="*/ 594 h 754"/>
                <a:gd name="T68" fmla="*/ 298 w 754"/>
                <a:gd name="T69" fmla="*/ 580 h 754"/>
                <a:gd name="T70" fmla="*/ 253 w 754"/>
                <a:gd name="T71" fmla="*/ 555 h 754"/>
                <a:gd name="T72" fmla="*/ 212 w 754"/>
                <a:gd name="T73" fmla="*/ 518 h 754"/>
                <a:gd name="T74" fmla="*/ 179 w 754"/>
                <a:gd name="T75" fmla="*/ 467 h 754"/>
                <a:gd name="T76" fmla="*/ 165 w 754"/>
                <a:gd name="T77" fmla="*/ 424 h 754"/>
                <a:gd name="T78" fmla="*/ 160 w 754"/>
                <a:gd name="T79" fmla="*/ 359 h 754"/>
                <a:gd name="T80" fmla="*/ 177 w 754"/>
                <a:gd name="T81" fmla="*/ 290 h 754"/>
                <a:gd name="T82" fmla="*/ 226 w 754"/>
                <a:gd name="T83" fmla="*/ 221 h 754"/>
                <a:gd name="T84" fmla="*/ 269 w 754"/>
                <a:gd name="T85" fmla="*/ 189 h 754"/>
                <a:gd name="T86" fmla="*/ 309 w 754"/>
                <a:gd name="T87" fmla="*/ 171 h 754"/>
                <a:gd name="T88" fmla="*/ 381 w 754"/>
                <a:gd name="T89" fmla="*/ 159 h 754"/>
                <a:gd name="T90" fmla="*/ 454 w 754"/>
                <a:gd name="T91" fmla="*/ 173 h 754"/>
                <a:gd name="T92" fmla="*/ 497 w 754"/>
                <a:gd name="T93" fmla="*/ 195 h 754"/>
                <a:gd name="T94" fmla="*/ 544 w 754"/>
                <a:gd name="T95" fmla="*/ 238 h 754"/>
                <a:gd name="T96" fmla="*/ 576 w 754"/>
                <a:gd name="T97" fmla="*/ 288 h 754"/>
                <a:gd name="T98" fmla="*/ 592 w 754"/>
                <a:gd name="T99" fmla="*/ 340 h 754"/>
                <a:gd name="T100" fmla="*/ 589 w 754"/>
                <a:gd name="T101" fmla="*/ 423 h 754"/>
                <a:gd name="T102" fmla="*/ 565 w 754"/>
                <a:gd name="T103" fmla="*/ 487 h 754"/>
                <a:gd name="T104" fmla="*/ 526 w 754"/>
                <a:gd name="T105" fmla="*/ 53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561" y="48"/>
                  </a:moveTo>
                  <a:lnTo>
                    <a:pt x="545" y="39"/>
                  </a:lnTo>
                  <a:lnTo>
                    <a:pt x="528" y="32"/>
                  </a:lnTo>
                  <a:lnTo>
                    <a:pt x="510" y="25"/>
                  </a:lnTo>
                  <a:lnTo>
                    <a:pt x="493" y="18"/>
                  </a:lnTo>
                  <a:lnTo>
                    <a:pt x="475" y="13"/>
                  </a:lnTo>
                  <a:lnTo>
                    <a:pt x="456" y="9"/>
                  </a:lnTo>
                  <a:lnTo>
                    <a:pt x="438" y="6"/>
                  </a:lnTo>
                  <a:lnTo>
                    <a:pt x="420" y="2"/>
                  </a:lnTo>
                  <a:lnTo>
                    <a:pt x="402" y="1"/>
                  </a:lnTo>
                  <a:lnTo>
                    <a:pt x="383" y="0"/>
                  </a:lnTo>
                  <a:lnTo>
                    <a:pt x="365" y="0"/>
                  </a:lnTo>
                  <a:lnTo>
                    <a:pt x="347" y="1"/>
                  </a:lnTo>
                  <a:lnTo>
                    <a:pt x="329" y="3"/>
                  </a:lnTo>
                  <a:lnTo>
                    <a:pt x="311" y="6"/>
                  </a:lnTo>
                  <a:lnTo>
                    <a:pt x="293" y="10"/>
                  </a:lnTo>
                  <a:lnTo>
                    <a:pt x="275" y="14"/>
                  </a:lnTo>
                  <a:lnTo>
                    <a:pt x="257" y="20"/>
                  </a:lnTo>
                  <a:lnTo>
                    <a:pt x="240" y="27"/>
                  </a:lnTo>
                  <a:lnTo>
                    <a:pt x="223" y="33"/>
                  </a:lnTo>
                  <a:lnTo>
                    <a:pt x="206" y="42"/>
                  </a:lnTo>
                  <a:lnTo>
                    <a:pt x="189" y="51"/>
                  </a:lnTo>
                  <a:lnTo>
                    <a:pt x="173" y="61"/>
                  </a:lnTo>
                  <a:lnTo>
                    <a:pt x="158" y="71"/>
                  </a:lnTo>
                  <a:lnTo>
                    <a:pt x="143" y="82"/>
                  </a:lnTo>
                  <a:lnTo>
                    <a:pt x="128" y="94"/>
                  </a:lnTo>
                  <a:lnTo>
                    <a:pt x="116" y="106"/>
                  </a:lnTo>
                  <a:lnTo>
                    <a:pt x="102" y="119"/>
                  </a:lnTo>
                  <a:lnTo>
                    <a:pt x="90" y="133"/>
                  </a:lnTo>
                  <a:lnTo>
                    <a:pt x="79" y="147"/>
                  </a:lnTo>
                  <a:lnTo>
                    <a:pt x="68" y="161"/>
                  </a:lnTo>
                  <a:lnTo>
                    <a:pt x="57" y="177"/>
                  </a:lnTo>
                  <a:lnTo>
                    <a:pt x="48" y="193"/>
                  </a:lnTo>
                  <a:lnTo>
                    <a:pt x="39" y="209"/>
                  </a:lnTo>
                  <a:lnTo>
                    <a:pt x="32" y="226"/>
                  </a:lnTo>
                  <a:lnTo>
                    <a:pt x="24" y="244"/>
                  </a:lnTo>
                  <a:lnTo>
                    <a:pt x="18" y="261"/>
                  </a:lnTo>
                  <a:lnTo>
                    <a:pt x="14" y="279"/>
                  </a:lnTo>
                  <a:lnTo>
                    <a:pt x="9" y="297"/>
                  </a:lnTo>
                  <a:lnTo>
                    <a:pt x="5" y="316"/>
                  </a:lnTo>
                  <a:lnTo>
                    <a:pt x="3" y="334"/>
                  </a:lnTo>
                  <a:lnTo>
                    <a:pt x="1" y="352"/>
                  </a:lnTo>
                  <a:lnTo>
                    <a:pt x="0" y="371"/>
                  </a:lnTo>
                  <a:lnTo>
                    <a:pt x="1" y="389"/>
                  </a:lnTo>
                  <a:lnTo>
                    <a:pt x="2" y="407"/>
                  </a:lnTo>
                  <a:lnTo>
                    <a:pt x="3" y="425"/>
                  </a:lnTo>
                  <a:lnTo>
                    <a:pt x="6" y="443"/>
                  </a:lnTo>
                  <a:lnTo>
                    <a:pt x="11" y="461"/>
                  </a:lnTo>
                  <a:lnTo>
                    <a:pt x="15" y="479"/>
                  </a:lnTo>
                  <a:lnTo>
                    <a:pt x="20" y="497"/>
                  </a:lnTo>
                  <a:lnTo>
                    <a:pt x="27" y="514"/>
                  </a:lnTo>
                  <a:lnTo>
                    <a:pt x="34" y="531"/>
                  </a:lnTo>
                  <a:lnTo>
                    <a:pt x="43" y="548"/>
                  </a:lnTo>
                  <a:lnTo>
                    <a:pt x="51" y="565"/>
                  </a:lnTo>
                  <a:lnTo>
                    <a:pt x="61" y="581"/>
                  </a:lnTo>
                  <a:lnTo>
                    <a:pt x="71" y="597"/>
                  </a:lnTo>
                  <a:lnTo>
                    <a:pt x="83" y="612"/>
                  </a:lnTo>
                  <a:lnTo>
                    <a:pt x="101" y="632"/>
                  </a:lnTo>
                  <a:lnTo>
                    <a:pt x="120" y="652"/>
                  </a:lnTo>
                  <a:lnTo>
                    <a:pt x="141" y="670"/>
                  </a:lnTo>
                  <a:lnTo>
                    <a:pt x="162" y="686"/>
                  </a:lnTo>
                  <a:lnTo>
                    <a:pt x="186" y="701"/>
                  </a:lnTo>
                  <a:lnTo>
                    <a:pt x="210" y="715"/>
                  </a:lnTo>
                  <a:lnTo>
                    <a:pt x="235" y="726"/>
                  </a:lnTo>
                  <a:lnTo>
                    <a:pt x="262" y="736"/>
                  </a:lnTo>
                  <a:lnTo>
                    <a:pt x="262" y="736"/>
                  </a:lnTo>
                  <a:lnTo>
                    <a:pt x="280" y="741"/>
                  </a:lnTo>
                  <a:lnTo>
                    <a:pt x="298" y="746"/>
                  </a:lnTo>
                  <a:lnTo>
                    <a:pt x="317" y="749"/>
                  </a:lnTo>
                  <a:lnTo>
                    <a:pt x="335" y="752"/>
                  </a:lnTo>
                  <a:lnTo>
                    <a:pt x="353" y="753"/>
                  </a:lnTo>
                  <a:lnTo>
                    <a:pt x="371" y="754"/>
                  </a:lnTo>
                  <a:lnTo>
                    <a:pt x="390" y="754"/>
                  </a:lnTo>
                  <a:lnTo>
                    <a:pt x="408" y="753"/>
                  </a:lnTo>
                  <a:lnTo>
                    <a:pt x="426" y="751"/>
                  </a:lnTo>
                  <a:lnTo>
                    <a:pt x="444" y="748"/>
                  </a:lnTo>
                  <a:lnTo>
                    <a:pt x="462" y="745"/>
                  </a:lnTo>
                  <a:lnTo>
                    <a:pt x="480" y="739"/>
                  </a:lnTo>
                  <a:lnTo>
                    <a:pt x="497" y="734"/>
                  </a:lnTo>
                  <a:lnTo>
                    <a:pt x="515" y="728"/>
                  </a:lnTo>
                  <a:lnTo>
                    <a:pt x="532" y="720"/>
                  </a:lnTo>
                  <a:lnTo>
                    <a:pt x="549" y="712"/>
                  </a:lnTo>
                  <a:lnTo>
                    <a:pt x="566" y="703"/>
                  </a:lnTo>
                  <a:lnTo>
                    <a:pt x="582" y="693"/>
                  </a:lnTo>
                  <a:lnTo>
                    <a:pt x="598" y="682"/>
                  </a:lnTo>
                  <a:lnTo>
                    <a:pt x="613" y="670"/>
                  </a:lnTo>
                  <a:lnTo>
                    <a:pt x="628" y="659"/>
                  </a:lnTo>
                  <a:lnTo>
                    <a:pt x="641" y="646"/>
                  </a:lnTo>
                  <a:lnTo>
                    <a:pt x="654" y="633"/>
                  </a:lnTo>
                  <a:lnTo>
                    <a:pt x="666" y="618"/>
                  </a:lnTo>
                  <a:lnTo>
                    <a:pt x="677" y="605"/>
                  </a:lnTo>
                  <a:lnTo>
                    <a:pt x="688" y="590"/>
                  </a:lnTo>
                  <a:lnTo>
                    <a:pt x="699" y="575"/>
                  </a:lnTo>
                  <a:lnTo>
                    <a:pt x="707" y="559"/>
                  </a:lnTo>
                  <a:lnTo>
                    <a:pt x="716" y="543"/>
                  </a:lnTo>
                  <a:lnTo>
                    <a:pt x="723" y="526"/>
                  </a:lnTo>
                  <a:lnTo>
                    <a:pt x="730" y="509"/>
                  </a:lnTo>
                  <a:lnTo>
                    <a:pt x="736" y="492"/>
                  </a:lnTo>
                  <a:lnTo>
                    <a:pt x="741" y="475"/>
                  </a:lnTo>
                  <a:lnTo>
                    <a:pt x="745" y="457"/>
                  </a:lnTo>
                  <a:lnTo>
                    <a:pt x="748" y="440"/>
                  </a:lnTo>
                  <a:lnTo>
                    <a:pt x="752" y="422"/>
                  </a:lnTo>
                  <a:lnTo>
                    <a:pt x="753" y="404"/>
                  </a:lnTo>
                  <a:lnTo>
                    <a:pt x="754" y="385"/>
                  </a:lnTo>
                  <a:lnTo>
                    <a:pt x="754" y="367"/>
                  </a:lnTo>
                  <a:lnTo>
                    <a:pt x="753" y="349"/>
                  </a:lnTo>
                  <a:lnTo>
                    <a:pt x="752" y="331"/>
                  </a:lnTo>
                  <a:lnTo>
                    <a:pt x="748" y="312"/>
                  </a:lnTo>
                  <a:lnTo>
                    <a:pt x="745" y="294"/>
                  </a:lnTo>
                  <a:lnTo>
                    <a:pt x="740" y="276"/>
                  </a:lnTo>
                  <a:lnTo>
                    <a:pt x="735" y="258"/>
                  </a:lnTo>
                  <a:lnTo>
                    <a:pt x="728" y="240"/>
                  </a:lnTo>
                  <a:lnTo>
                    <a:pt x="721" y="223"/>
                  </a:lnTo>
                  <a:lnTo>
                    <a:pt x="712" y="205"/>
                  </a:lnTo>
                  <a:lnTo>
                    <a:pt x="699" y="180"/>
                  </a:lnTo>
                  <a:lnTo>
                    <a:pt x="683" y="157"/>
                  </a:lnTo>
                  <a:lnTo>
                    <a:pt x="667" y="135"/>
                  </a:lnTo>
                  <a:lnTo>
                    <a:pt x="648" y="115"/>
                  </a:lnTo>
                  <a:lnTo>
                    <a:pt x="628" y="96"/>
                  </a:lnTo>
                  <a:lnTo>
                    <a:pt x="606" y="78"/>
                  </a:lnTo>
                  <a:lnTo>
                    <a:pt x="584" y="62"/>
                  </a:lnTo>
                  <a:lnTo>
                    <a:pt x="561" y="48"/>
                  </a:lnTo>
                  <a:close/>
                  <a:moveTo>
                    <a:pt x="513" y="546"/>
                  </a:moveTo>
                  <a:lnTo>
                    <a:pt x="505" y="553"/>
                  </a:lnTo>
                  <a:lnTo>
                    <a:pt x="496" y="559"/>
                  </a:lnTo>
                  <a:lnTo>
                    <a:pt x="487" y="565"/>
                  </a:lnTo>
                  <a:lnTo>
                    <a:pt x="477" y="571"/>
                  </a:lnTo>
                  <a:lnTo>
                    <a:pt x="467" y="575"/>
                  </a:lnTo>
                  <a:lnTo>
                    <a:pt x="457" y="579"/>
                  </a:lnTo>
                  <a:lnTo>
                    <a:pt x="447" y="583"/>
                  </a:lnTo>
                  <a:lnTo>
                    <a:pt x="437" y="587"/>
                  </a:lnTo>
                  <a:lnTo>
                    <a:pt x="422" y="590"/>
                  </a:lnTo>
                  <a:lnTo>
                    <a:pt x="406" y="593"/>
                  </a:lnTo>
                  <a:lnTo>
                    <a:pt x="390" y="594"/>
                  </a:lnTo>
                  <a:lnTo>
                    <a:pt x="374" y="595"/>
                  </a:lnTo>
                  <a:lnTo>
                    <a:pt x="358" y="594"/>
                  </a:lnTo>
                  <a:lnTo>
                    <a:pt x="342" y="592"/>
                  </a:lnTo>
                  <a:lnTo>
                    <a:pt x="327" y="589"/>
                  </a:lnTo>
                  <a:lnTo>
                    <a:pt x="311" y="584"/>
                  </a:lnTo>
                  <a:lnTo>
                    <a:pt x="298" y="580"/>
                  </a:lnTo>
                  <a:lnTo>
                    <a:pt x="286" y="575"/>
                  </a:lnTo>
                  <a:lnTo>
                    <a:pt x="275" y="569"/>
                  </a:lnTo>
                  <a:lnTo>
                    <a:pt x="264" y="562"/>
                  </a:lnTo>
                  <a:lnTo>
                    <a:pt x="253" y="555"/>
                  </a:lnTo>
                  <a:lnTo>
                    <a:pt x="243" y="547"/>
                  </a:lnTo>
                  <a:lnTo>
                    <a:pt x="233" y="539"/>
                  </a:lnTo>
                  <a:lnTo>
                    <a:pt x="224" y="530"/>
                  </a:lnTo>
                  <a:lnTo>
                    <a:pt x="212" y="518"/>
                  </a:lnTo>
                  <a:lnTo>
                    <a:pt x="202" y="505"/>
                  </a:lnTo>
                  <a:lnTo>
                    <a:pt x="192" y="491"/>
                  </a:lnTo>
                  <a:lnTo>
                    <a:pt x="183" y="476"/>
                  </a:lnTo>
                  <a:lnTo>
                    <a:pt x="179" y="467"/>
                  </a:lnTo>
                  <a:lnTo>
                    <a:pt x="176" y="458"/>
                  </a:lnTo>
                  <a:lnTo>
                    <a:pt x="173" y="450"/>
                  </a:lnTo>
                  <a:lnTo>
                    <a:pt x="170" y="440"/>
                  </a:lnTo>
                  <a:lnTo>
                    <a:pt x="165" y="424"/>
                  </a:lnTo>
                  <a:lnTo>
                    <a:pt x="162" y="408"/>
                  </a:lnTo>
                  <a:lnTo>
                    <a:pt x="160" y="391"/>
                  </a:lnTo>
                  <a:lnTo>
                    <a:pt x="160" y="376"/>
                  </a:lnTo>
                  <a:lnTo>
                    <a:pt x="160" y="359"/>
                  </a:lnTo>
                  <a:lnTo>
                    <a:pt x="162" y="343"/>
                  </a:lnTo>
                  <a:lnTo>
                    <a:pt x="165" y="327"/>
                  </a:lnTo>
                  <a:lnTo>
                    <a:pt x="170" y="310"/>
                  </a:lnTo>
                  <a:lnTo>
                    <a:pt x="177" y="290"/>
                  </a:lnTo>
                  <a:lnTo>
                    <a:pt x="188" y="271"/>
                  </a:lnTo>
                  <a:lnTo>
                    <a:pt x="198" y="253"/>
                  </a:lnTo>
                  <a:lnTo>
                    <a:pt x="211" y="236"/>
                  </a:lnTo>
                  <a:lnTo>
                    <a:pt x="226" y="221"/>
                  </a:lnTo>
                  <a:lnTo>
                    <a:pt x="242" y="206"/>
                  </a:lnTo>
                  <a:lnTo>
                    <a:pt x="250" y="200"/>
                  </a:lnTo>
                  <a:lnTo>
                    <a:pt x="260" y="194"/>
                  </a:lnTo>
                  <a:lnTo>
                    <a:pt x="269" y="189"/>
                  </a:lnTo>
                  <a:lnTo>
                    <a:pt x="279" y="184"/>
                  </a:lnTo>
                  <a:lnTo>
                    <a:pt x="288" y="178"/>
                  </a:lnTo>
                  <a:lnTo>
                    <a:pt x="298" y="174"/>
                  </a:lnTo>
                  <a:lnTo>
                    <a:pt x="309" y="171"/>
                  </a:lnTo>
                  <a:lnTo>
                    <a:pt x="318" y="168"/>
                  </a:lnTo>
                  <a:lnTo>
                    <a:pt x="339" y="162"/>
                  </a:lnTo>
                  <a:lnTo>
                    <a:pt x="359" y="160"/>
                  </a:lnTo>
                  <a:lnTo>
                    <a:pt x="381" y="159"/>
                  </a:lnTo>
                  <a:lnTo>
                    <a:pt x="402" y="160"/>
                  </a:lnTo>
                  <a:lnTo>
                    <a:pt x="423" y="165"/>
                  </a:lnTo>
                  <a:lnTo>
                    <a:pt x="444" y="170"/>
                  </a:lnTo>
                  <a:lnTo>
                    <a:pt x="454" y="173"/>
                  </a:lnTo>
                  <a:lnTo>
                    <a:pt x="464" y="177"/>
                  </a:lnTo>
                  <a:lnTo>
                    <a:pt x="474" y="182"/>
                  </a:lnTo>
                  <a:lnTo>
                    <a:pt x="483" y="187"/>
                  </a:lnTo>
                  <a:lnTo>
                    <a:pt x="497" y="195"/>
                  </a:lnTo>
                  <a:lnTo>
                    <a:pt x="510" y="205"/>
                  </a:lnTo>
                  <a:lnTo>
                    <a:pt x="523" y="214"/>
                  </a:lnTo>
                  <a:lnTo>
                    <a:pt x="533" y="225"/>
                  </a:lnTo>
                  <a:lnTo>
                    <a:pt x="544" y="238"/>
                  </a:lnTo>
                  <a:lnTo>
                    <a:pt x="554" y="249"/>
                  </a:lnTo>
                  <a:lnTo>
                    <a:pt x="563" y="263"/>
                  </a:lnTo>
                  <a:lnTo>
                    <a:pt x="570" y="278"/>
                  </a:lnTo>
                  <a:lnTo>
                    <a:pt x="576" y="288"/>
                  </a:lnTo>
                  <a:lnTo>
                    <a:pt x="580" y="298"/>
                  </a:lnTo>
                  <a:lnTo>
                    <a:pt x="583" y="308"/>
                  </a:lnTo>
                  <a:lnTo>
                    <a:pt x="586" y="318"/>
                  </a:lnTo>
                  <a:lnTo>
                    <a:pt x="592" y="340"/>
                  </a:lnTo>
                  <a:lnTo>
                    <a:pt x="594" y="361"/>
                  </a:lnTo>
                  <a:lnTo>
                    <a:pt x="595" y="382"/>
                  </a:lnTo>
                  <a:lnTo>
                    <a:pt x="594" y="403"/>
                  </a:lnTo>
                  <a:lnTo>
                    <a:pt x="589" y="423"/>
                  </a:lnTo>
                  <a:lnTo>
                    <a:pt x="584" y="443"/>
                  </a:lnTo>
                  <a:lnTo>
                    <a:pt x="579" y="458"/>
                  </a:lnTo>
                  <a:lnTo>
                    <a:pt x="573" y="473"/>
                  </a:lnTo>
                  <a:lnTo>
                    <a:pt x="565" y="487"/>
                  </a:lnTo>
                  <a:lnTo>
                    <a:pt x="557" y="500"/>
                  </a:lnTo>
                  <a:lnTo>
                    <a:pt x="547" y="512"/>
                  </a:lnTo>
                  <a:lnTo>
                    <a:pt x="536" y="525"/>
                  </a:lnTo>
                  <a:lnTo>
                    <a:pt x="526" y="536"/>
                  </a:lnTo>
                  <a:lnTo>
                    <a:pt x="513" y="54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39"/>
            <p:cNvSpPr>
              <a:spLocks noEditPoints="1"/>
            </p:cNvSpPr>
            <p:nvPr/>
          </p:nvSpPr>
          <p:spPr bwMode="auto">
            <a:xfrm>
              <a:off x="7978775" y="1382713"/>
              <a:ext cx="149225" cy="149225"/>
            </a:xfrm>
            <a:custGeom>
              <a:avLst/>
              <a:gdLst>
                <a:gd name="T0" fmla="*/ 252 w 752"/>
                <a:gd name="T1" fmla="*/ 21 h 754"/>
                <a:gd name="T2" fmla="*/ 184 w 752"/>
                <a:gd name="T3" fmla="*/ 53 h 754"/>
                <a:gd name="T4" fmla="*/ 125 w 752"/>
                <a:gd name="T5" fmla="*/ 96 h 754"/>
                <a:gd name="T6" fmla="*/ 75 w 752"/>
                <a:gd name="T7" fmla="*/ 151 h 754"/>
                <a:gd name="T8" fmla="*/ 37 w 752"/>
                <a:gd name="T9" fmla="*/ 213 h 754"/>
                <a:gd name="T10" fmla="*/ 11 w 752"/>
                <a:gd name="T11" fmla="*/ 284 h 754"/>
                <a:gd name="T12" fmla="*/ 0 w 752"/>
                <a:gd name="T13" fmla="*/ 356 h 754"/>
                <a:gd name="T14" fmla="*/ 3 w 752"/>
                <a:gd name="T15" fmla="*/ 429 h 754"/>
                <a:gd name="T16" fmla="*/ 21 w 752"/>
                <a:gd name="T17" fmla="*/ 500 h 754"/>
                <a:gd name="T18" fmla="*/ 52 w 752"/>
                <a:gd name="T19" fmla="*/ 569 h 754"/>
                <a:gd name="T20" fmla="*/ 95 w 752"/>
                <a:gd name="T21" fmla="*/ 629 h 754"/>
                <a:gd name="T22" fmla="*/ 149 w 752"/>
                <a:gd name="T23" fmla="*/ 677 h 754"/>
                <a:gd name="T24" fmla="*/ 213 w 752"/>
                <a:gd name="T25" fmla="*/ 717 h 754"/>
                <a:gd name="T26" fmla="*/ 283 w 752"/>
                <a:gd name="T27" fmla="*/ 742 h 754"/>
                <a:gd name="T28" fmla="*/ 384 w 752"/>
                <a:gd name="T29" fmla="*/ 754 h 754"/>
                <a:gd name="T30" fmla="*/ 492 w 752"/>
                <a:gd name="T31" fmla="*/ 736 h 754"/>
                <a:gd name="T32" fmla="*/ 552 w 752"/>
                <a:gd name="T33" fmla="*/ 709 h 754"/>
                <a:gd name="T34" fmla="*/ 614 w 752"/>
                <a:gd name="T35" fmla="*/ 669 h 754"/>
                <a:gd name="T36" fmla="*/ 665 w 752"/>
                <a:gd name="T37" fmla="*/ 618 h 754"/>
                <a:gd name="T38" fmla="*/ 707 w 752"/>
                <a:gd name="T39" fmla="*/ 557 h 754"/>
                <a:gd name="T40" fmla="*/ 736 w 752"/>
                <a:gd name="T41" fmla="*/ 487 h 754"/>
                <a:gd name="T42" fmla="*/ 751 w 752"/>
                <a:gd name="T43" fmla="*/ 413 h 754"/>
                <a:gd name="T44" fmla="*/ 751 w 752"/>
                <a:gd name="T45" fmla="*/ 340 h 754"/>
                <a:gd name="T46" fmla="*/ 738 w 752"/>
                <a:gd name="T47" fmla="*/ 269 h 754"/>
                <a:gd name="T48" fmla="*/ 710 w 752"/>
                <a:gd name="T49" fmla="*/ 201 h 754"/>
                <a:gd name="T50" fmla="*/ 670 w 752"/>
                <a:gd name="T51" fmla="*/ 141 h 754"/>
                <a:gd name="T52" fmla="*/ 619 w 752"/>
                <a:gd name="T53" fmla="*/ 89 h 754"/>
                <a:gd name="T54" fmla="*/ 557 w 752"/>
                <a:gd name="T55" fmla="*/ 47 h 754"/>
                <a:gd name="T56" fmla="*/ 469 w 752"/>
                <a:gd name="T57" fmla="*/ 12 h 754"/>
                <a:gd name="T58" fmla="*/ 360 w 752"/>
                <a:gd name="T59" fmla="*/ 1 h 754"/>
                <a:gd name="T60" fmla="*/ 587 w 752"/>
                <a:gd name="T61" fmla="*/ 429 h 754"/>
                <a:gd name="T62" fmla="*/ 572 w 752"/>
                <a:gd name="T63" fmla="*/ 471 h 754"/>
                <a:gd name="T64" fmla="*/ 547 w 752"/>
                <a:gd name="T65" fmla="*/ 512 h 754"/>
                <a:gd name="T66" fmla="*/ 501 w 752"/>
                <a:gd name="T67" fmla="*/ 555 h 754"/>
                <a:gd name="T68" fmla="*/ 446 w 752"/>
                <a:gd name="T69" fmla="*/ 583 h 754"/>
                <a:gd name="T70" fmla="*/ 395 w 752"/>
                <a:gd name="T71" fmla="*/ 593 h 754"/>
                <a:gd name="T72" fmla="*/ 341 w 752"/>
                <a:gd name="T73" fmla="*/ 590 h 754"/>
                <a:gd name="T74" fmla="*/ 283 w 752"/>
                <a:gd name="T75" fmla="*/ 574 h 754"/>
                <a:gd name="T76" fmla="*/ 245 w 752"/>
                <a:gd name="T77" fmla="*/ 549 h 754"/>
                <a:gd name="T78" fmla="*/ 199 w 752"/>
                <a:gd name="T79" fmla="*/ 502 h 754"/>
                <a:gd name="T80" fmla="*/ 167 w 752"/>
                <a:gd name="T81" fmla="*/ 438 h 754"/>
                <a:gd name="T82" fmla="*/ 160 w 752"/>
                <a:gd name="T83" fmla="*/ 354 h 754"/>
                <a:gd name="T84" fmla="*/ 172 w 752"/>
                <a:gd name="T85" fmla="*/ 302 h 754"/>
                <a:gd name="T86" fmla="*/ 191 w 752"/>
                <a:gd name="T87" fmla="*/ 264 h 754"/>
                <a:gd name="T88" fmla="*/ 239 w 752"/>
                <a:gd name="T89" fmla="*/ 208 h 754"/>
                <a:gd name="T90" fmla="*/ 304 w 752"/>
                <a:gd name="T91" fmla="*/ 172 h 754"/>
                <a:gd name="T92" fmla="*/ 352 w 752"/>
                <a:gd name="T93" fmla="*/ 161 h 754"/>
                <a:gd name="T94" fmla="*/ 414 w 752"/>
                <a:gd name="T95" fmla="*/ 163 h 754"/>
                <a:gd name="T96" fmla="*/ 470 w 752"/>
                <a:gd name="T97" fmla="*/ 181 h 754"/>
                <a:gd name="T98" fmla="*/ 509 w 752"/>
                <a:gd name="T99" fmla="*/ 204 h 754"/>
                <a:gd name="T100" fmla="*/ 546 w 752"/>
                <a:gd name="T101" fmla="*/ 241 h 754"/>
                <a:gd name="T102" fmla="*/ 583 w 752"/>
                <a:gd name="T103" fmla="*/ 310 h 754"/>
                <a:gd name="T104" fmla="*/ 593 w 752"/>
                <a:gd name="T105" fmla="*/ 37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2" h="754">
                  <a:moveTo>
                    <a:pt x="306" y="7"/>
                  </a:moveTo>
                  <a:lnTo>
                    <a:pt x="288" y="11"/>
                  </a:lnTo>
                  <a:lnTo>
                    <a:pt x="270" y="16"/>
                  </a:lnTo>
                  <a:lnTo>
                    <a:pt x="252" y="21"/>
                  </a:lnTo>
                  <a:lnTo>
                    <a:pt x="234" y="29"/>
                  </a:lnTo>
                  <a:lnTo>
                    <a:pt x="217" y="36"/>
                  </a:lnTo>
                  <a:lnTo>
                    <a:pt x="200" y="43"/>
                  </a:lnTo>
                  <a:lnTo>
                    <a:pt x="184" y="53"/>
                  </a:lnTo>
                  <a:lnTo>
                    <a:pt x="168" y="63"/>
                  </a:lnTo>
                  <a:lnTo>
                    <a:pt x="153" y="73"/>
                  </a:lnTo>
                  <a:lnTo>
                    <a:pt x="139" y="85"/>
                  </a:lnTo>
                  <a:lnTo>
                    <a:pt x="125" y="96"/>
                  </a:lnTo>
                  <a:lnTo>
                    <a:pt x="111" y="109"/>
                  </a:lnTo>
                  <a:lnTo>
                    <a:pt x="98" y="122"/>
                  </a:lnTo>
                  <a:lnTo>
                    <a:pt x="87" y="136"/>
                  </a:lnTo>
                  <a:lnTo>
                    <a:pt x="75" y="151"/>
                  </a:lnTo>
                  <a:lnTo>
                    <a:pt x="64" y="165"/>
                  </a:lnTo>
                  <a:lnTo>
                    <a:pt x="55" y="180"/>
                  </a:lnTo>
                  <a:lnTo>
                    <a:pt x="45" y="196"/>
                  </a:lnTo>
                  <a:lnTo>
                    <a:pt x="37" y="213"/>
                  </a:lnTo>
                  <a:lnTo>
                    <a:pt x="29" y="230"/>
                  </a:lnTo>
                  <a:lnTo>
                    <a:pt x="22" y="248"/>
                  </a:lnTo>
                  <a:lnTo>
                    <a:pt x="17" y="266"/>
                  </a:lnTo>
                  <a:lnTo>
                    <a:pt x="11" y="284"/>
                  </a:lnTo>
                  <a:lnTo>
                    <a:pt x="7" y="302"/>
                  </a:lnTo>
                  <a:lnTo>
                    <a:pt x="4" y="320"/>
                  </a:lnTo>
                  <a:lnTo>
                    <a:pt x="2" y="338"/>
                  </a:lnTo>
                  <a:lnTo>
                    <a:pt x="0" y="356"/>
                  </a:lnTo>
                  <a:lnTo>
                    <a:pt x="0" y="374"/>
                  </a:lnTo>
                  <a:lnTo>
                    <a:pt x="0" y="393"/>
                  </a:lnTo>
                  <a:lnTo>
                    <a:pt x="1" y="411"/>
                  </a:lnTo>
                  <a:lnTo>
                    <a:pt x="3" y="429"/>
                  </a:lnTo>
                  <a:lnTo>
                    <a:pt x="6" y="447"/>
                  </a:lnTo>
                  <a:lnTo>
                    <a:pt x="10" y="465"/>
                  </a:lnTo>
                  <a:lnTo>
                    <a:pt x="15" y="483"/>
                  </a:lnTo>
                  <a:lnTo>
                    <a:pt x="21" y="500"/>
                  </a:lnTo>
                  <a:lnTo>
                    <a:pt x="27" y="518"/>
                  </a:lnTo>
                  <a:lnTo>
                    <a:pt x="35" y="535"/>
                  </a:lnTo>
                  <a:lnTo>
                    <a:pt x="43" y="552"/>
                  </a:lnTo>
                  <a:lnTo>
                    <a:pt x="52" y="569"/>
                  </a:lnTo>
                  <a:lnTo>
                    <a:pt x="62" y="584"/>
                  </a:lnTo>
                  <a:lnTo>
                    <a:pt x="72" y="600"/>
                  </a:lnTo>
                  <a:lnTo>
                    <a:pt x="84" y="615"/>
                  </a:lnTo>
                  <a:lnTo>
                    <a:pt x="95" y="629"/>
                  </a:lnTo>
                  <a:lnTo>
                    <a:pt x="108" y="641"/>
                  </a:lnTo>
                  <a:lnTo>
                    <a:pt x="121" y="654"/>
                  </a:lnTo>
                  <a:lnTo>
                    <a:pt x="134" y="667"/>
                  </a:lnTo>
                  <a:lnTo>
                    <a:pt x="149" y="677"/>
                  </a:lnTo>
                  <a:lnTo>
                    <a:pt x="164" y="688"/>
                  </a:lnTo>
                  <a:lnTo>
                    <a:pt x="180" y="699"/>
                  </a:lnTo>
                  <a:lnTo>
                    <a:pt x="196" y="708"/>
                  </a:lnTo>
                  <a:lnTo>
                    <a:pt x="213" y="717"/>
                  </a:lnTo>
                  <a:lnTo>
                    <a:pt x="230" y="724"/>
                  </a:lnTo>
                  <a:lnTo>
                    <a:pt x="247" y="730"/>
                  </a:lnTo>
                  <a:lnTo>
                    <a:pt x="265" y="737"/>
                  </a:lnTo>
                  <a:lnTo>
                    <a:pt x="283" y="742"/>
                  </a:lnTo>
                  <a:lnTo>
                    <a:pt x="301" y="745"/>
                  </a:lnTo>
                  <a:lnTo>
                    <a:pt x="328" y="751"/>
                  </a:lnTo>
                  <a:lnTo>
                    <a:pt x="356" y="753"/>
                  </a:lnTo>
                  <a:lnTo>
                    <a:pt x="384" y="754"/>
                  </a:lnTo>
                  <a:lnTo>
                    <a:pt x="411" y="752"/>
                  </a:lnTo>
                  <a:lnTo>
                    <a:pt x="438" y="748"/>
                  </a:lnTo>
                  <a:lnTo>
                    <a:pt x="465" y="743"/>
                  </a:lnTo>
                  <a:lnTo>
                    <a:pt x="492" y="736"/>
                  </a:lnTo>
                  <a:lnTo>
                    <a:pt x="518" y="726"/>
                  </a:lnTo>
                  <a:lnTo>
                    <a:pt x="518" y="725"/>
                  </a:lnTo>
                  <a:lnTo>
                    <a:pt x="535" y="718"/>
                  </a:lnTo>
                  <a:lnTo>
                    <a:pt x="552" y="709"/>
                  </a:lnTo>
                  <a:lnTo>
                    <a:pt x="568" y="701"/>
                  </a:lnTo>
                  <a:lnTo>
                    <a:pt x="584" y="691"/>
                  </a:lnTo>
                  <a:lnTo>
                    <a:pt x="599" y="681"/>
                  </a:lnTo>
                  <a:lnTo>
                    <a:pt x="614" y="669"/>
                  </a:lnTo>
                  <a:lnTo>
                    <a:pt x="627" y="657"/>
                  </a:lnTo>
                  <a:lnTo>
                    <a:pt x="641" y="645"/>
                  </a:lnTo>
                  <a:lnTo>
                    <a:pt x="654" y="632"/>
                  </a:lnTo>
                  <a:lnTo>
                    <a:pt x="665" y="618"/>
                  </a:lnTo>
                  <a:lnTo>
                    <a:pt x="677" y="603"/>
                  </a:lnTo>
                  <a:lnTo>
                    <a:pt x="688" y="588"/>
                  </a:lnTo>
                  <a:lnTo>
                    <a:pt x="697" y="572"/>
                  </a:lnTo>
                  <a:lnTo>
                    <a:pt x="707" y="557"/>
                  </a:lnTo>
                  <a:lnTo>
                    <a:pt x="715" y="541"/>
                  </a:lnTo>
                  <a:lnTo>
                    <a:pt x="723" y="523"/>
                  </a:lnTo>
                  <a:lnTo>
                    <a:pt x="730" y="505"/>
                  </a:lnTo>
                  <a:lnTo>
                    <a:pt x="736" y="487"/>
                  </a:lnTo>
                  <a:lnTo>
                    <a:pt x="742" y="469"/>
                  </a:lnTo>
                  <a:lnTo>
                    <a:pt x="746" y="451"/>
                  </a:lnTo>
                  <a:lnTo>
                    <a:pt x="749" y="431"/>
                  </a:lnTo>
                  <a:lnTo>
                    <a:pt x="751" y="413"/>
                  </a:lnTo>
                  <a:lnTo>
                    <a:pt x="752" y="395"/>
                  </a:lnTo>
                  <a:lnTo>
                    <a:pt x="752" y="376"/>
                  </a:lnTo>
                  <a:lnTo>
                    <a:pt x="752" y="358"/>
                  </a:lnTo>
                  <a:lnTo>
                    <a:pt x="751" y="340"/>
                  </a:lnTo>
                  <a:lnTo>
                    <a:pt x="749" y="322"/>
                  </a:lnTo>
                  <a:lnTo>
                    <a:pt x="746" y="304"/>
                  </a:lnTo>
                  <a:lnTo>
                    <a:pt x="742" y="286"/>
                  </a:lnTo>
                  <a:lnTo>
                    <a:pt x="738" y="269"/>
                  </a:lnTo>
                  <a:lnTo>
                    <a:pt x="731" y="251"/>
                  </a:lnTo>
                  <a:lnTo>
                    <a:pt x="725" y="234"/>
                  </a:lnTo>
                  <a:lnTo>
                    <a:pt x="717" y="218"/>
                  </a:lnTo>
                  <a:lnTo>
                    <a:pt x="710" y="201"/>
                  </a:lnTo>
                  <a:lnTo>
                    <a:pt x="700" y="187"/>
                  </a:lnTo>
                  <a:lnTo>
                    <a:pt x="691" y="171"/>
                  </a:lnTo>
                  <a:lnTo>
                    <a:pt x="681" y="156"/>
                  </a:lnTo>
                  <a:lnTo>
                    <a:pt x="670" y="141"/>
                  </a:lnTo>
                  <a:lnTo>
                    <a:pt x="658" y="127"/>
                  </a:lnTo>
                  <a:lnTo>
                    <a:pt x="645" y="114"/>
                  </a:lnTo>
                  <a:lnTo>
                    <a:pt x="633" y="101"/>
                  </a:lnTo>
                  <a:lnTo>
                    <a:pt x="619" y="89"/>
                  </a:lnTo>
                  <a:lnTo>
                    <a:pt x="604" y="77"/>
                  </a:lnTo>
                  <a:lnTo>
                    <a:pt x="589" y="67"/>
                  </a:lnTo>
                  <a:lnTo>
                    <a:pt x="573" y="56"/>
                  </a:lnTo>
                  <a:lnTo>
                    <a:pt x="557" y="47"/>
                  </a:lnTo>
                  <a:lnTo>
                    <a:pt x="540" y="38"/>
                  </a:lnTo>
                  <a:lnTo>
                    <a:pt x="522" y="30"/>
                  </a:lnTo>
                  <a:lnTo>
                    <a:pt x="496" y="20"/>
                  </a:lnTo>
                  <a:lnTo>
                    <a:pt x="469" y="12"/>
                  </a:lnTo>
                  <a:lnTo>
                    <a:pt x="442" y="6"/>
                  </a:lnTo>
                  <a:lnTo>
                    <a:pt x="415" y="2"/>
                  </a:lnTo>
                  <a:lnTo>
                    <a:pt x="388" y="0"/>
                  </a:lnTo>
                  <a:lnTo>
                    <a:pt x="360" y="1"/>
                  </a:lnTo>
                  <a:lnTo>
                    <a:pt x="333" y="3"/>
                  </a:lnTo>
                  <a:lnTo>
                    <a:pt x="306" y="7"/>
                  </a:lnTo>
                  <a:close/>
                  <a:moveTo>
                    <a:pt x="589" y="419"/>
                  </a:moveTo>
                  <a:lnTo>
                    <a:pt x="587" y="429"/>
                  </a:lnTo>
                  <a:lnTo>
                    <a:pt x="584" y="440"/>
                  </a:lnTo>
                  <a:lnTo>
                    <a:pt x="581" y="451"/>
                  </a:lnTo>
                  <a:lnTo>
                    <a:pt x="576" y="461"/>
                  </a:lnTo>
                  <a:lnTo>
                    <a:pt x="572" y="471"/>
                  </a:lnTo>
                  <a:lnTo>
                    <a:pt x="567" y="481"/>
                  </a:lnTo>
                  <a:lnTo>
                    <a:pt x="562" y="490"/>
                  </a:lnTo>
                  <a:lnTo>
                    <a:pt x="556" y="499"/>
                  </a:lnTo>
                  <a:lnTo>
                    <a:pt x="547" y="512"/>
                  </a:lnTo>
                  <a:lnTo>
                    <a:pt x="536" y="524"/>
                  </a:lnTo>
                  <a:lnTo>
                    <a:pt x="526" y="535"/>
                  </a:lnTo>
                  <a:lnTo>
                    <a:pt x="514" y="546"/>
                  </a:lnTo>
                  <a:lnTo>
                    <a:pt x="501" y="555"/>
                  </a:lnTo>
                  <a:lnTo>
                    <a:pt x="487" y="564"/>
                  </a:lnTo>
                  <a:lnTo>
                    <a:pt x="473" y="571"/>
                  </a:lnTo>
                  <a:lnTo>
                    <a:pt x="458" y="579"/>
                  </a:lnTo>
                  <a:lnTo>
                    <a:pt x="446" y="583"/>
                  </a:lnTo>
                  <a:lnTo>
                    <a:pt x="433" y="586"/>
                  </a:lnTo>
                  <a:lnTo>
                    <a:pt x="421" y="589"/>
                  </a:lnTo>
                  <a:lnTo>
                    <a:pt x="408" y="592"/>
                  </a:lnTo>
                  <a:lnTo>
                    <a:pt x="395" y="593"/>
                  </a:lnTo>
                  <a:lnTo>
                    <a:pt x="382" y="594"/>
                  </a:lnTo>
                  <a:lnTo>
                    <a:pt x="370" y="594"/>
                  </a:lnTo>
                  <a:lnTo>
                    <a:pt x="357" y="593"/>
                  </a:lnTo>
                  <a:lnTo>
                    <a:pt x="341" y="590"/>
                  </a:lnTo>
                  <a:lnTo>
                    <a:pt x="324" y="587"/>
                  </a:lnTo>
                  <a:lnTo>
                    <a:pt x="308" y="583"/>
                  </a:lnTo>
                  <a:lnTo>
                    <a:pt x="291" y="577"/>
                  </a:lnTo>
                  <a:lnTo>
                    <a:pt x="283" y="574"/>
                  </a:lnTo>
                  <a:lnTo>
                    <a:pt x="274" y="568"/>
                  </a:lnTo>
                  <a:lnTo>
                    <a:pt x="266" y="564"/>
                  </a:lnTo>
                  <a:lnTo>
                    <a:pt x="257" y="559"/>
                  </a:lnTo>
                  <a:lnTo>
                    <a:pt x="245" y="549"/>
                  </a:lnTo>
                  <a:lnTo>
                    <a:pt x="232" y="540"/>
                  </a:lnTo>
                  <a:lnTo>
                    <a:pt x="219" y="528"/>
                  </a:lnTo>
                  <a:lnTo>
                    <a:pt x="209" y="515"/>
                  </a:lnTo>
                  <a:lnTo>
                    <a:pt x="199" y="502"/>
                  </a:lnTo>
                  <a:lnTo>
                    <a:pt x="190" y="489"/>
                  </a:lnTo>
                  <a:lnTo>
                    <a:pt x="181" y="474"/>
                  </a:lnTo>
                  <a:lnTo>
                    <a:pt x="175" y="459"/>
                  </a:lnTo>
                  <a:lnTo>
                    <a:pt x="167" y="438"/>
                  </a:lnTo>
                  <a:lnTo>
                    <a:pt x="162" y="418"/>
                  </a:lnTo>
                  <a:lnTo>
                    <a:pt x="159" y="396"/>
                  </a:lnTo>
                  <a:lnTo>
                    <a:pt x="158" y="375"/>
                  </a:lnTo>
                  <a:lnTo>
                    <a:pt x="160" y="354"/>
                  </a:lnTo>
                  <a:lnTo>
                    <a:pt x="163" y="334"/>
                  </a:lnTo>
                  <a:lnTo>
                    <a:pt x="165" y="323"/>
                  </a:lnTo>
                  <a:lnTo>
                    <a:pt x="168" y="313"/>
                  </a:lnTo>
                  <a:lnTo>
                    <a:pt x="172" y="302"/>
                  </a:lnTo>
                  <a:lnTo>
                    <a:pt x="176" y="293"/>
                  </a:lnTo>
                  <a:lnTo>
                    <a:pt x="180" y="283"/>
                  </a:lnTo>
                  <a:lnTo>
                    <a:pt x="185" y="272"/>
                  </a:lnTo>
                  <a:lnTo>
                    <a:pt x="191" y="264"/>
                  </a:lnTo>
                  <a:lnTo>
                    <a:pt x="196" y="254"/>
                  </a:lnTo>
                  <a:lnTo>
                    <a:pt x="209" y="237"/>
                  </a:lnTo>
                  <a:lnTo>
                    <a:pt x="223" y="222"/>
                  </a:lnTo>
                  <a:lnTo>
                    <a:pt x="239" y="208"/>
                  </a:lnTo>
                  <a:lnTo>
                    <a:pt x="256" y="195"/>
                  </a:lnTo>
                  <a:lnTo>
                    <a:pt x="274" y="184"/>
                  </a:lnTo>
                  <a:lnTo>
                    <a:pt x="294" y="175"/>
                  </a:lnTo>
                  <a:lnTo>
                    <a:pt x="304" y="172"/>
                  </a:lnTo>
                  <a:lnTo>
                    <a:pt x="315" y="169"/>
                  </a:lnTo>
                  <a:lnTo>
                    <a:pt x="325" y="165"/>
                  </a:lnTo>
                  <a:lnTo>
                    <a:pt x="336" y="163"/>
                  </a:lnTo>
                  <a:lnTo>
                    <a:pt x="352" y="161"/>
                  </a:lnTo>
                  <a:lnTo>
                    <a:pt x="367" y="159"/>
                  </a:lnTo>
                  <a:lnTo>
                    <a:pt x="382" y="159"/>
                  </a:lnTo>
                  <a:lnTo>
                    <a:pt x="398" y="160"/>
                  </a:lnTo>
                  <a:lnTo>
                    <a:pt x="414" y="163"/>
                  </a:lnTo>
                  <a:lnTo>
                    <a:pt x="430" y="166"/>
                  </a:lnTo>
                  <a:lnTo>
                    <a:pt x="445" y="171"/>
                  </a:lnTo>
                  <a:lnTo>
                    <a:pt x="460" y="176"/>
                  </a:lnTo>
                  <a:lnTo>
                    <a:pt x="470" y="181"/>
                  </a:lnTo>
                  <a:lnTo>
                    <a:pt x="481" y="187"/>
                  </a:lnTo>
                  <a:lnTo>
                    <a:pt x="491" y="192"/>
                  </a:lnTo>
                  <a:lnTo>
                    <a:pt x="499" y="197"/>
                  </a:lnTo>
                  <a:lnTo>
                    <a:pt x="509" y="204"/>
                  </a:lnTo>
                  <a:lnTo>
                    <a:pt x="516" y="211"/>
                  </a:lnTo>
                  <a:lnTo>
                    <a:pt x="524" y="217"/>
                  </a:lnTo>
                  <a:lnTo>
                    <a:pt x="532" y="225"/>
                  </a:lnTo>
                  <a:lnTo>
                    <a:pt x="546" y="241"/>
                  </a:lnTo>
                  <a:lnTo>
                    <a:pt x="558" y="258"/>
                  </a:lnTo>
                  <a:lnTo>
                    <a:pt x="569" y="276"/>
                  </a:lnTo>
                  <a:lnTo>
                    <a:pt x="577" y="295"/>
                  </a:lnTo>
                  <a:lnTo>
                    <a:pt x="583" y="310"/>
                  </a:lnTo>
                  <a:lnTo>
                    <a:pt x="587" y="324"/>
                  </a:lnTo>
                  <a:lnTo>
                    <a:pt x="590" y="340"/>
                  </a:lnTo>
                  <a:lnTo>
                    <a:pt x="592" y="355"/>
                  </a:lnTo>
                  <a:lnTo>
                    <a:pt x="593" y="371"/>
                  </a:lnTo>
                  <a:lnTo>
                    <a:pt x="593" y="387"/>
                  </a:lnTo>
                  <a:lnTo>
                    <a:pt x="592" y="403"/>
                  </a:lnTo>
                  <a:lnTo>
                    <a:pt x="589" y="41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40"/>
            <p:cNvSpPr>
              <a:spLocks noEditPoints="1"/>
            </p:cNvSpPr>
            <p:nvPr/>
          </p:nvSpPr>
          <p:spPr bwMode="auto">
            <a:xfrm>
              <a:off x="8159750" y="1228725"/>
              <a:ext cx="149225" cy="149225"/>
            </a:xfrm>
            <a:custGeom>
              <a:avLst/>
              <a:gdLst>
                <a:gd name="T0" fmla="*/ 53 w 754"/>
                <a:gd name="T1" fmla="*/ 185 h 754"/>
                <a:gd name="T2" fmla="*/ 22 w 754"/>
                <a:gd name="T3" fmla="*/ 252 h 754"/>
                <a:gd name="T4" fmla="*/ 5 w 754"/>
                <a:gd name="T5" fmla="*/ 324 h 754"/>
                <a:gd name="T6" fmla="*/ 1 w 754"/>
                <a:gd name="T7" fmla="*/ 397 h 754"/>
                <a:gd name="T8" fmla="*/ 12 w 754"/>
                <a:gd name="T9" fmla="*/ 470 h 754"/>
                <a:gd name="T10" fmla="*/ 37 w 754"/>
                <a:gd name="T11" fmla="*/ 540 h 754"/>
                <a:gd name="T12" fmla="*/ 76 w 754"/>
                <a:gd name="T13" fmla="*/ 603 h 754"/>
                <a:gd name="T14" fmla="*/ 125 w 754"/>
                <a:gd name="T15" fmla="*/ 656 h 754"/>
                <a:gd name="T16" fmla="*/ 185 w 754"/>
                <a:gd name="T17" fmla="*/ 701 h 754"/>
                <a:gd name="T18" fmla="*/ 253 w 754"/>
                <a:gd name="T19" fmla="*/ 733 h 754"/>
                <a:gd name="T20" fmla="*/ 324 w 754"/>
                <a:gd name="T21" fmla="*/ 750 h 754"/>
                <a:gd name="T22" fmla="*/ 397 w 754"/>
                <a:gd name="T23" fmla="*/ 753 h 754"/>
                <a:gd name="T24" fmla="*/ 470 w 754"/>
                <a:gd name="T25" fmla="*/ 742 h 754"/>
                <a:gd name="T26" fmla="*/ 541 w 754"/>
                <a:gd name="T27" fmla="*/ 716 h 754"/>
                <a:gd name="T28" fmla="*/ 625 w 754"/>
                <a:gd name="T29" fmla="*/ 661 h 754"/>
                <a:gd name="T30" fmla="*/ 696 w 754"/>
                <a:gd name="T31" fmla="*/ 577 h 754"/>
                <a:gd name="T32" fmla="*/ 733 w 754"/>
                <a:gd name="T33" fmla="*/ 502 h 754"/>
                <a:gd name="T34" fmla="*/ 751 w 754"/>
                <a:gd name="T35" fmla="*/ 431 h 754"/>
                <a:gd name="T36" fmla="*/ 754 w 754"/>
                <a:gd name="T37" fmla="*/ 357 h 754"/>
                <a:gd name="T38" fmla="*/ 742 w 754"/>
                <a:gd name="T39" fmla="*/ 284 h 754"/>
                <a:gd name="T40" fmla="*/ 716 w 754"/>
                <a:gd name="T41" fmla="*/ 212 h 754"/>
                <a:gd name="T42" fmla="*/ 678 w 754"/>
                <a:gd name="T43" fmla="*/ 149 h 754"/>
                <a:gd name="T44" fmla="*/ 628 w 754"/>
                <a:gd name="T45" fmla="*/ 96 h 754"/>
                <a:gd name="T46" fmla="*/ 569 w 754"/>
                <a:gd name="T47" fmla="*/ 52 h 754"/>
                <a:gd name="T48" fmla="*/ 504 w 754"/>
                <a:gd name="T49" fmla="*/ 21 h 754"/>
                <a:gd name="T50" fmla="*/ 433 w 754"/>
                <a:gd name="T51" fmla="*/ 4 h 754"/>
                <a:gd name="T52" fmla="*/ 360 w 754"/>
                <a:gd name="T53" fmla="*/ 0 h 754"/>
                <a:gd name="T54" fmla="*/ 284 w 754"/>
                <a:gd name="T55" fmla="*/ 12 h 754"/>
                <a:gd name="T56" fmla="*/ 189 w 754"/>
                <a:gd name="T57" fmla="*/ 50 h 754"/>
                <a:gd name="T58" fmla="*/ 103 w 754"/>
                <a:gd name="T59" fmla="*/ 118 h 754"/>
                <a:gd name="T60" fmla="*/ 577 w 754"/>
                <a:gd name="T61" fmla="*/ 292 h 754"/>
                <a:gd name="T62" fmla="*/ 591 w 754"/>
                <a:gd name="T63" fmla="*/ 333 h 754"/>
                <a:gd name="T64" fmla="*/ 595 w 754"/>
                <a:gd name="T65" fmla="*/ 386 h 754"/>
                <a:gd name="T66" fmla="*/ 583 w 754"/>
                <a:gd name="T67" fmla="*/ 449 h 754"/>
                <a:gd name="T68" fmla="*/ 556 w 754"/>
                <a:gd name="T69" fmla="*/ 501 h 754"/>
                <a:gd name="T70" fmla="*/ 522 w 754"/>
                <a:gd name="T71" fmla="*/ 539 h 754"/>
                <a:gd name="T72" fmla="*/ 473 w 754"/>
                <a:gd name="T73" fmla="*/ 572 h 754"/>
                <a:gd name="T74" fmla="*/ 422 w 754"/>
                <a:gd name="T75" fmla="*/ 590 h 754"/>
                <a:gd name="T76" fmla="*/ 371 w 754"/>
                <a:gd name="T77" fmla="*/ 594 h 754"/>
                <a:gd name="T78" fmla="*/ 307 w 754"/>
                <a:gd name="T79" fmla="*/ 582 h 754"/>
                <a:gd name="T80" fmla="*/ 240 w 754"/>
                <a:gd name="T81" fmla="*/ 545 h 754"/>
                <a:gd name="T82" fmla="*/ 186 w 754"/>
                <a:gd name="T83" fmla="*/ 480 h 754"/>
                <a:gd name="T84" fmla="*/ 169 w 754"/>
                <a:gd name="T85" fmla="*/ 441 h 754"/>
                <a:gd name="T86" fmla="*/ 160 w 754"/>
                <a:gd name="T87" fmla="*/ 356 h 754"/>
                <a:gd name="T88" fmla="*/ 175 w 754"/>
                <a:gd name="T89" fmla="*/ 295 h 754"/>
                <a:gd name="T90" fmla="*/ 196 w 754"/>
                <a:gd name="T91" fmla="*/ 257 h 754"/>
                <a:gd name="T92" fmla="*/ 230 w 754"/>
                <a:gd name="T93" fmla="*/ 215 h 754"/>
                <a:gd name="T94" fmla="*/ 283 w 754"/>
                <a:gd name="T95" fmla="*/ 180 h 754"/>
                <a:gd name="T96" fmla="*/ 334 w 754"/>
                <a:gd name="T97" fmla="*/ 163 h 754"/>
                <a:gd name="T98" fmla="*/ 378 w 754"/>
                <a:gd name="T99" fmla="*/ 159 h 754"/>
                <a:gd name="T100" fmla="*/ 440 w 754"/>
                <a:gd name="T101" fmla="*/ 169 h 754"/>
                <a:gd name="T102" fmla="*/ 506 w 754"/>
                <a:gd name="T103" fmla="*/ 202 h 754"/>
                <a:gd name="T104" fmla="*/ 551 w 754"/>
                <a:gd name="T105" fmla="*/ 24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85" y="139"/>
                  </a:moveTo>
                  <a:lnTo>
                    <a:pt x="75" y="153"/>
                  </a:lnTo>
                  <a:lnTo>
                    <a:pt x="64" y="169"/>
                  </a:lnTo>
                  <a:lnTo>
                    <a:pt x="53" y="185"/>
                  </a:lnTo>
                  <a:lnTo>
                    <a:pt x="44" y="201"/>
                  </a:lnTo>
                  <a:lnTo>
                    <a:pt x="36" y="217"/>
                  </a:lnTo>
                  <a:lnTo>
                    <a:pt x="29" y="234"/>
                  </a:lnTo>
                  <a:lnTo>
                    <a:pt x="22" y="252"/>
                  </a:lnTo>
                  <a:lnTo>
                    <a:pt x="16" y="269"/>
                  </a:lnTo>
                  <a:lnTo>
                    <a:pt x="11" y="287"/>
                  </a:lnTo>
                  <a:lnTo>
                    <a:pt x="8" y="305"/>
                  </a:lnTo>
                  <a:lnTo>
                    <a:pt x="5" y="324"/>
                  </a:lnTo>
                  <a:lnTo>
                    <a:pt x="3" y="342"/>
                  </a:lnTo>
                  <a:lnTo>
                    <a:pt x="1" y="360"/>
                  </a:lnTo>
                  <a:lnTo>
                    <a:pt x="0" y="379"/>
                  </a:lnTo>
                  <a:lnTo>
                    <a:pt x="1" y="397"/>
                  </a:lnTo>
                  <a:lnTo>
                    <a:pt x="3" y="415"/>
                  </a:lnTo>
                  <a:lnTo>
                    <a:pt x="5" y="434"/>
                  </a:lnTo>
                  <a:lnTo>
                    <a:pt x="8" y="452"/>
                  </a:lnTo>
                  <a:lnTo>
                    <a:pt x="12" y="470"/>
                  </a:lnTo>
                  <a:lnTo>
                    <a:pt x="17" y="488"/>
                  </a:lnTo>
                  <a:lnTo>
                    <a:pt x="24" y="506"/>
                  </a:lnTo>
                  <a:lnTo>
                    <a:pt x="30" y="523"/>
                  </a:lnTo>
                  <a:lnTo>
                    <a:pt x="37" y="540"/>
                  </a:lnTo>
                  <a:lnTo>
                    <a:pt x="46" y="557"/>
                  </a:lnTo>
                  <a:lnTo>
                    <a:pt x="56" y="573"/>
                  </a:lnTo>
                  <a:lnTo>
                    <a:pt x="65" y="587"/>
                  </a:lnTo>
                  <a:lnTo>
                    <a:pt x="76" y="603"/>
                  </a:lnTo>
                  <a:lnTo>
                    <a:pt x="87" y="617"/>
                  </a:lnTo>
                  <a:lnTo>
                    <a:pt x="99" y="631"/>
                  </a:lnTo>
                  <a:lnTo>
                    <a:pt x="112" y="645"/>
                  </a:lnTo>
                  <a:lnTo>
                    <a:pt x="125" y="656"/>
                  </a:lnTo>
                  <a:lnTo>
                    <a:pt x="139" y="669"/>
                  </a:lnTo>
                  <a:lnTo>
                    <a:pt x="154" y="680"/>
                  </a:lnTo>
                  <a:lnTo>
                    <a:pt x="169" y="690"/>
                  </a:lnTo>
                  <a:lnTo>
                    <a:pt x="185" y="701"/>
                  </a:lnTo>
                  <a:lnTo>
                    <a:pt x="202" y="709"/>
                  </a:lnTo>
                  <a:lnTo>
                    <a:pt x="218" y="718"/>
                  </a:lnTo>
                  <a:lnTo>
                    <a:pt x="236" y="725"/>
                  </a:lnTo>
                  <a:lnTo>
                    <a:pt x="253" y="733"/>
                  </a:lnTo>
                  <a:lnTo>
                    <a:pt x="270" y="738"/>
                  </a:lnTo>
                  <a:lnTo>
                    <a:pt x="288" y="743"/>
                  </a:lnTo>
                  <a:lnTo>
                    <a:pt x="306" y="747"/>
                  </a:lnTo>
                  <a:lnTo>
                    <a:pt x="324" y="750"/>
                  </a:lnTo>
                  <a:lnTo>
                    <a:pt x="342" y="752"/>
                  </a:lnTo>
                  <a:lnTo>
                    <a:pt x="361" y="753"/>
                  </a:lnTo>
                  <a:lnTo>
                    <a:pt x="379" y="754"/>
                  </a:lnTo>
                  <a:lnTo>
                    <a:pt x="397" y="753"/>
                  </a:lnTo>
                  <a:lnTo>
                    <a:pt x="416" y="752"/>
                  </a:lnTo>
                  <a:lnTo>
                    <a:pt x="434" y="750"/>
                  </a:lnTo>
                  <a:lnTo>
                    <a:pt x="452" y="747"/>
                  </a:lnTo>
                  <a:lnTo>
                    <a:pt x="470" y="742"/>
                  </a:lnTo>
                  <a:lnTo>
                    <a:pt x="488" y="737"/>
                  </a:lnTo>
                  <a:lnTo>
                    <a:pt x="506" y="731"/>
                  </a:lnTo>
                  <a:lnTo>
                    <a:pt x="524" y="724"/>
                  </a:lnTo>
                  <a:lnTo>
                    <a:pt x="541" y="716"/>
                  </a:lnTo>
                  <a:lnTo>
                    <a:pt x="557" y="707"/>
                  </a:lnTo>
                  <a:lnTo>
                    <a:pt x="581" y="694"/>
                  </a:lnTo>
                  <a:lnTo>
                    <a:pt x="604" y="679"/>
                  </a:lnTo>
                  <a:lnTo>
                    <a:pt x="625" y="661"/>
                  </a:lnTo>
                  <a:lnTo>
                    <a:pt x="645" y="643"/>
                  </a:lnTo>
                  <a:lnTo>
                    <a:pt x="664" y="621"/>
                  </a:lnTo>
                  <a:lnTo>
                    <a:pt x="681" y="600"/>
                  </a:lnTo>
                  <a:lnTo>
                    <a:pt x="696" y="577"/>
                  </a:lnTo>
                  <a:lnTo>
                    <a:pt x="711" y="553"/>
                  </a:lnTo>
                  <a:lnTo>
                    <a:pt x="719" y="536"/>
                  </a:lnTo>
                  <a:lnTo>
                    <a:pt x="726" y="519"/>
                  </a:lnTo>
                  <a:lnTo>
                    <a:pt x="733" y="502"/>
                  </a:lnTo>
                  <a:lnTo>
                    <a:pt x="738" y="484"/>
                  </a:lnTo>
                  <a:lnTo>
                    <a:pt x="743" y="466"/>
                  </a:lnTo>
                  <a:lnTo>
                    <a:pt x="748" y="449"/>
                  </a:lnTo>
                  <a:lnTo>
                    <a:pt x="751" y="431"/>
                  </a:lnTo>
                  <a:lnTo>
                    <a:pt x="753" y="411"/>
                  </a:lnTo>
                  <a:lnTo>
                    <a:pt x="754" y="393"/>
                  </a:lnTo>
                  <a:lnTo>
                    <a:pt x="754" y="375"/>
                  </a:lnTo>
                  <a:lnTo>
                    <a:pt x="754" y="357"/>
                  </a:lnTo>
                  <a:lnTo>
                    <a:pt x="752" y="338"/>
                  </a:lnTo>
                  <a:lnTo>
                    <a:pt x="750" y="320"/>
                  </a:lnTo>
                  <a:lnTo>
                    <a:pt x="747" y="302"/>
                  </a:lnTo>
                  <a:lnTo>
                    <a:pt x="742" y="284"/>
                  </a:lnTo>
                  <a:lnTo>
                    <a:pt x="737" y="265"/>
                  </a:lnTo>
                  <a:lnTo>
                    <a:pt x="731" y="247"/>
                  </a:lnTo>
                  <a:lnTo>
                    <a:pt x="724" y="229"/>
                  </a:lnTo>
                  <a:lnTo>
                    <a:pt x="716" y="212"/>
                  </a:lnTo>
                  <a:lnTo>
                    <a:pt x="707" y="195"/>
                  </a:lnTo>
                  <a:lnTo>
                    <a:pt x="698" y="179"/>
                  </a:lnTo>
                  <a:lnTo>
                    <a:pt x="688" y="163"/>
                  </a:lnTo>
                  <a:lnTo>
                    <a:pt x="678" y="149"/>
                  </a:lnTo>
                  <a:lnTo>
                    <a:pt x="666" y="134"/>
                  </a:lnTo>
                  <a:lnTo>
                    <a:pt x="653" y="121"/>
                  </a:lnTo>
                  <a:lnTo>
                    <a:pt x="641" y="107"/>
                  </a:lnTo>
                  <a:lnTo>
                    <a:pt x="628" y="96"/>
                  </a:lnTo>
                  <a:lnTo>
                    <a:pt x="614" y="83"/>
                  </a:lnTo>
                  <a:lnTo>
                    <a:pt x="599" y="72"/>
                  </a:lnTo>
                  <a:lnTo>
                    <a:pt x="584" y="62"/>
                  </a:lnTo>
                  <a:lnTo>
                    <a:pt x="569" y="52"/>
                  </a:lnTo>
                  <a:lnTo>
                    <a:pt x="553" y="44"/>
                  </a:lnTo>
                  <a:lnTo>
                    <a:pt x="537" y="35"/>
                  </a:lnTo>
                  <a:lnTo>
                    <a:pt x="521" y="29"/>
                  </a:lnTo>
                  <a:lnTo>
                    <a:pt x="504" y="21"/>
                  </a:lnTo>
                  <a:lnTo>
                    <a:pt x="487" y="16"/>
                  </a:lnTo>
                  <a:lnTo>
                    <a:pt x="469" y="12"/>
                  </a:lnTo>
                  <a:lnTo>
                    <a:pt x="451" y="8"/>
                  </a:lnTo>
                  <a:lnTo>
                    <a:pt x="433" y="4"/>
                  </a:lnTo>
                  <a:lnTo>
                    <a:pt x="415" y="2"/>
                  </a:lnTo>
                  <a:lnTo>
                    <a:pt x="397" y="0"/>
                  </a:lnTo>
                  <a:lnTo>
                    <a:pt x="378" y="0"/>
                  </a:lnTo>
                  <a:lnTo>
                    <a:pt x="360" y="0"/>
                  </a:lnTo>
                  <a:lnTo>
                    <a:pt x="341" y="1"/>
                  </a:lnTo>
                  <a:lnTo>
                    <a:pt x="322" y="4"/>
                  </a:lnTo>
                  <a:lnTo>
                    <a:pt x="304" y="8"/>
                  </a:lnTo>
                  <a:lnTo>
                    <a:pt x="284" y="12"/>
                  </a:lnTo>
                  <a:lnTo>
                    <a:pt x="265" y="17"/>
                  </a:lnTo>
                  <a:lnTo>
                    <a:pt x="239" y="26"/>
                  </a:lnTo>
                  <a:lnTo>
                    <a:pt x="213" y="37"/>
                  </a:lnTo>
                  <a:lnTo>
                    <a:pt x="189" y="50"/>
                  </a:lnTo>
                  <a:lnTo>
                    <a:pt x="166" y="65"/>
                  </a:lnTo>
                  <a:lnTo>
                    <a:pt x="143" y="81"/>
                  </a:lnTo>
                  <a:lnTo>
                    <a:pt x="123" y="99"/>
                  </a:lnTo>
                  <a:lnTo>
                    <a:pt x="103" y="118"/>
                  </a:lnTo>
                  <a:lnTo>
                    <a:pt x="85" y="139"/>
                  </a:lnTo>
                  <a:close/>
                  <a:moveTo>
                    <a:pt x="569" y="273"/>
                  </a:moveTo>
                  <a:lnTo>
                    <a:pt x="573" y="282"/>
                  </a:lnTo>
                  <a:lnTo>
                    <a:pt x="577" y="292"/>
                  </a:lnTo>
                  <a:lnTo>
                    <a:pt x="581" y="302"/>
                  </a:lnTo>
                  <a:lnTo>
                    <a:pt x="586" y="313"/>
                  </a:lnTo>
                  <a:lnTo>
                    <a:pt x="588" y="322"/>
                  </a:lnTo>
                  <a:lnTo>
                    <a:pt x="591" y="333"/>
                  </a:lnTo>
                  <a:lnTo>
                    <a:pt x="593" y="344"/>
                  </a:lnTo>
                  <a:lnTo>
                    <a:pt x="594" y="354"/>
                  </a:lnTo>
                  <a:lnTo>
                    <a:pt x="595" y="370"/>
                  </a:lnTo>
                  <a:lnTo>
                    <a:pt x="595" y="386"/>
                  </a:lnTo>
                  <a:lnTo>
                    <a:pt x="594" y="402"/>
                  </a:lnTo>
                  <a:lnTo>
                    <a:pt x="591" y="418"/>
                  </a:lnTo>
                  <a:lnTo>
                    <a:pt x="588" y="434"/>
                  </a:lnTo>
                  <a:lnTo>
                    <a:pt x="583" y="449"/>
                  </a:lnTo>
                  <a:lnTo>
                    <a:pt x="577" y="463"/>
                  </a:lnTo>
                  <a:lnTo>
                    <a:pt x="570" y="478"/>
                  </a:lnTo>
                  <a:lnTo>
                    <a:pt x="563" y="490"/>
                  </a:lnTo>
                  <a:lnTo>
                    <a:pt x="556" y="501"/>
                  </a:lnTo>
                  <a:lnTo>
                    <a:pt x="548" y="511"/>
                  </a:lnTo>
                  <a:lnTo>
                    <a:pt x="540" y="521"/>
                  </a:lnTo>
                  <a:lnTo>
                    <a:pt x="531" y="530"/>
                  </a:lnTo>
                  <a:lnTo>
                    <a:pt x="522" y="539"/>
                  </a:lnTo>
                  <a:lnTo>
                    <a:pt x="512" y="546"/>
                  </a:lnTo>
                  <a:lnTo>
                    <a:pt x="502" y="554"/>
                  </a:lnTo>
                  <a:lnTo>
                    <a:pt x="488" y="563"/>
                  </a:lnTo>
                  <a:lnTo>
                    <a:pt x="473" y="572"/>
                  </a:lnTo>
                  <a:lnTo>
                    <a:pt x="457" y="579"/>
                  </a:lnTo>
                  <a:lnTo>
                    <a:pt x="441" y="584"/>
                  </a:lnTo>
                  <a:lnTo>
                    <a:pt x="432" y="587"/>
                  </a:lnTo>
                  <a:lnTo>
                    <a:pt x="422" y="590"/>
                  </a:lnTo>
                  <a:lnTo>
                    <a:pt x="414" y="591"/>
                  </a:lnTo>
                  <a:lnTo>
                    <a:pt x="404" y="592"/>
                  </a:lnTo>
                  <a:lnTo>
                    <a:pt x="387" y="594"/>
                  </a:lnTo>
                  <a:lnTo>
                    <a:pt x="371" y="594"/>
                  </a:lnTo>
                  <a:lnTo>
                    <a:pt x="354" y="593"/>
                  </a:lnTo>
                  <a:lnTo>
                    <a:pt x="339" y="591"/>
                  </a:lnTo>
                  <a:lnTo>
                    <a:pt x="323" y="587"/>
                  </a:lnTo>
                  <a:lnTo>
                    <a:pt x="307" y="582"/>
                  </a:lnTo>
                  <a:lnTo>
                    <a:pt x="291" y="576"/>
                  </a:lnTo>
                  <a:lnTo>
                    <a:pt x="276" y="569"/>
                  </a:lnTo>
                  <a:lnTo>
                    <a:pt x="257" y="558"/>
                  </a:lnTo>
                  <a:lnTo>
                    <a:pt x="240" y="545"/>
                  </a:lnTo>
                  <a:lnTo>
                    <a:pt x="224" y="531"/>
                  </a:lnTo>
                  <a:lnTo>
                    <a:pt x="209" y="515"/>
                  </a:lnTo>
                  <a:lnTo>
                    <a:pt x="196" y="498"/>
                  </a:lnTo>
                  <a:lnTo>
                    <a:pt x="186" y="480"/>
                  </a:lnTo>
                  <a:lnTo>
                    <a:pt x="181" y="471"/>
                  </a:lnTo>
                  <a:lnTo>
                    <a:pt x="176" y="461"/>
                  </a:lnTo>
                  <a:lnTo>
                    <a:pt x="173" y="451"/>
                  </a:lnTo>
                  <a:lnTo>
                    <a:pt x="169" y="441"/>
                  </a:lnTo>
                  <a:lnTo>
                    <a:pt x="164" y="420"/>
                  </a:lnTo>
                  <a:lnTo>
                    <a:pt x="160" y="399"/>
                  </a:lnTo>
                  <a:lnTo>
                    <a:pt x="159" y="378"/>
                  </a:lnTo>
                  <a:lnTo>
                    <a:pt x="160" y="356"/>
                  </a:lnTo>
                  <a:lnTo>
                    <a:pt x="164" y="335"/>
                  </a:lnTo>
                  <a:lnTo>
                    <a:pt x="169" y="315"/>
                  </a:lnTo>
                  <a:lnTo>
                    <a:pt x="172" y="304"/>
                  </a:lnTo>
                  <a:lnTo>
                    <a:pt x="175" y="295"/>
                  </a:lnTo>
                  <a:lnTo>
                    <a:pt x="180" y="284"/>
                  </a:lnTo>
                  <a:lnTo>
                    <a:pt x="185" y="275"/>
                  </a:lnTo>
                  <a:lnTo>
                    <a:pt x="190" y="265"/>
                  </a:lnTo>
                  <a:lnTo>
                    <a:pt x="196" y="257"/>
                  </a:lnTo>
                  <a:lnTo>
                    <a:pt x="202" y="247"/>
                  </a:lnTo>
                  <a:lnTo>
                    <a:pt x="209" y="239"/>
                  </a:lnTo>
                  <a:lnTo>
                    <a:pt x="220" y="227"/>
                  </a:lnTo>
                  <a:lnTo>
                    <a:pt x="230" y="215"/>
                  </a:lnTo>
                  <a:lnTo>
                    <a:pt x="243" y="206"/>
                  </a:lnTo>
                  <a:lnTo>
                    <a:pt x="256" y="196"/>
                  </a:lnTo>
                  <a:lnTo>
                    <a:pt x="269" y="188"/>
                  </a:lnTo>
                  <a:lnTo>
                    <a:pt x="283" y="180"/>
                  </a:lnTo>
                  <a:lnTo>
                    <a:pt x="298" y="174"/>
                  </a:lnTo>
                  <a:lnTo>
                    <a:pt x="313" y="169"/>
                  </a:lnTo>
                  <a:lnTo>
                    <a:pt x="324" y="166"/>
                  </a:lnTo>
                  <a:lnTo>
                    <a:pt x="334" y="163"/>
                  </a:lnTo>
                  <a:lnTo>
                    <a:pt x="346" y="161"/>
                  </a:lnTo>
                  <a:lnTo>
                    <a:pt x="357" y="160"/>
                  </a:lnTo>
                  <a:lnTo>
                    <a:pt x="367" y="159"/>
                  </a:lnTo>
                  <a:lnTo>
                    <a:pt x="378" y="159"/>
                  </a:lnTo>
                  <a:lnTo>
                    <a:pt x="388" y="159"/>
                  </a:lnTo>
                  <a:lnTo>
                    <a:pt x="399" y="160"/>
                  </a:lnTo>
                  <a:lnTo>
                    <a:pt x="420" y="163"/>
                  </a:lnTo>
                  <a:lnTo>
                    <a:pt x="440" y="169"/>
                  </a:lnTo>
                  <a:lnTo>
                    <a:pt x="460" y="176"/>
                  </a:lnTo>
                  <a:lnTo>
                    <a:pt x="480" y="185"/>
                  </a:lnTo>
                  <a:lnTo>
                    <a:pt x="492" y="192"/>
                  </a:lnTo>
                  <a:lnTo>
                    <a:pt x="506" y="202"/>
                  </a:lnTo>
                  <a:lnTo>
                    <a:pt x="518" y="211"/>
                  </a:lnTo>
                  <a:lnTo>
                    <a:pt x="529" y="222"/>
                  </a:lnTo>
                  <a:lnTo>
                    <a:pt x="540" y="233"/>
                  </a:lnTo>
                  <a:lnTo>
                    <a:pt x="551" y="245"/>
                  </a:lnTo>
                  <a:lnTo>
                    <a:pt x="560" y="259"/>
                  </a:lnTo>
                  <a:lnTo>
                    <a:pt x="569" y="27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41"/>
            <p:cNvSpPr>
              <a:spLocks noEditPoints="1"/>
            </p:cNvSpPr>
            <p:nvPr/>
          </p:nvSpPr>
          <p:spPr bwMode="auto">
            <a:xfrm>
              <a:off x="8199438" y="995363"/>
              <a:ext cx="150813" cy="149225"/>
            </a:xfrm>
            <a:custGeom>
              <a:avLst/>
              <a:gdLst>
                <a:gd name="T0" fmla="*/ 5 w 754"/>
                <a:gd name="T1" fmla="*/ 437 h 754"/>
                <a:gd name="T2" fmla="*/ 24 w 754"/>
                <a:gd name="T3" fmla="*/ 510 h 754"/>
                <a:gd name="T4" fmla="*/ 57 w 754"/>
                <a:gd name="T5" fmla="*/ 576 h 754"/>
                <a:gd name="T6" fmla="*/ 102 w 754"/>
                <a:gd name="T7" fmla="*/ 634 h 754"/>
                <a:gd name="T8" fmla="*/ 157 w 754"/>
                <a:gd name="T9" fmla="*/ 682 h 754"/>
                <a:gd name="T10" fmla="*/ 222 w 754"/>
                <a:gd name="T11" fmla="*/ 720 h 754"/>
                <a:gd name="T12" fmla="*/ 291 w 754"/>
                <a:gd name="T13" fmla="*/ 743 h 754"/>
                <a:gd name="T14" fmla="*/ 364 w 754"/>
                <a:gd name="T15" fmla="*/ 754 h 754"/>
                <a:gd name="T16" fmla="*/ 438 w 754"/>
                <a:gd name="T17" fmla="*/ 749 h 754"/>
                <a:gd name="T18" fmla="*/ 510 w 754"/>
                <a:gd name="T19" fmla="*/ 730 h 754"/>
                <a:gd name="T20" fmla="*/ 575 w 754"/>
                <a:gd name="T21" fmla="*/ 697 h 754"/>
                <a:gd name="T22" fmla="*/ 634 w 754"/>
                <a:gd name="T23" fmla="*/ 652 h 754"/>
                <a:gd name="T24" fmla="*/ 682 w 754"/>
                <a:gd name="T25" fmla="*/ 596 h 754"/>
                <a:gd name="T26" fmla="*/ 720 w 754"/>
                <a:gd name="T27" fmla="*/ 532 h 754"/>
                <a:gd name="T28" fmla="*/ 749 w 754"/>
                <a:gd name="T29" fmla="*/ 435 h 754"/>
                <a:gd name="T30" fmla="*/ 749 w 754"/>
                <a:gd name="T31" fmla="*/ 325 h 754"/>
                <a:gd name="T32" fmla="*/ 735 w 754"/>
                <a:gd name="T33" fmla="*/ 261 h 754"/>
                <a:gd name="T34" fmla="*/ 706 w 754"/>
                <a:gd name="T35" fmla="*/ 193 h 754"/>
                <a:gd name="T36" fmla="*/ 664 w 754"/>
                <a:gd name="T37" fmla="*/ 134 h 754"/>
                <a:gd name="T38" fmla="*/ 613 w 754"/>
                <a:gd name="T39" fmla="*/ 82 h 754"/>
                <a:gd name="T40" fmla="*/ 548 w 754"/>
                <a:gd name="T41" fmla="*/ 42 h 754"/>
                <a:gd name="T42" fmla="*/ 478 w 754"/>
                <a:gd name="T43" fmla="*/ 14 h 754"/>
                <a:gd name="T44" fmla="*/ 406 w 754"/>
                <a:gd name="T45" fmla="*/ 1 h 754"/>
                <a:gd name="T46" fmla="*/ 333 w 754"/>
                <a:gd name="T47" fmla="*/ 2 h 754"/>
                <a:gd name="T48" fmla="*/ 263 w 754"/>
                <a:gd name="T49" fmla="*/ 18 h 754"/>
                <a:gd name="T50" fmla="*/ 196 w 754"/>
                <a:gd name="T51" fmla="*/ 46 h 754"/>
                <a:gd name="T52" fmla="*/ 136 w 754"/>
                <a:gd name="T53" fmla="*/ 87 h 754"/>
                <a:gd name="T54" fmla="*/ 83 w 754"/>
                <a:gd name="T55" fmla="*/ 141 h 754"/>
                <a:gd name="T56" fmla="*/ 34 w 754"/>
                <a:gd name="T57" fmla="*/ 222 h 754"/>
                <a:gd name="T58" fmla="*/ 3 w 754"/>
                <a:gd name="T59" fmla="*/ 328 h 754"/>
                <a:gd name="T60" fmla="*/ 466 w 754"/>
                <a:gd name="T61" fmla="*/ 178 h 754"/>
                <a:gd name="T62" fmla="*/ 503 w 754"/>
                <a:gd name="T63" fmla="*/ 200 h 754"/>
                <a:gd name="T64" fmla="*/ 539 w 754"/>
                <a:gd name="T65" fmla="*/ 232 h 754"/>
                <a:gd name="T66" fmla="*/ 574 w 754"/>
                <a:gd name="T67" fmla="*/ 285 h 754"/>
                <a:gd name="T68" fmla="*/ 592 w 754"/>
                <a:gd name="T69" fmla="*/ 344 h 754"/>
                <a:gd name="T70" fmla="*/ 593 w 754"/>
                <a:gd name="T71" fmla="*/ 395 h 754"/>
                <a:gd name="T72" fmla="*/ 582 w 754"/>
                <a:gd name="T73" fmla="*/ 449 h 754"/>
                <a:gd name="T74" fmla="*/ 549 w 754"/>
                <a:gd name="T75" fmla="*/ 510 h 754"/>
                <a:gd name="T76" fmla="*/ 498 w 754"/>
                <a:gd name="T77" fmla="*/ 557 h 754"/>
                <a:gd name="T78" fmla="*/ 439 w 754"/>
                <a:gd name="T79" fmla="*/ 586 h 754"/>
                <a:gd name="T80" fmla="*/ 359 w 754"/>
                <a:gd name="T81" fmla="*/ 594 h 754"/>
                <a:gd name="T82" fmla="*/ 287 w 754"/>
                <a:gd name="T83" fmla="*/ 575 h 754"/>
                <a:gd name="T84" fmla="*/ 250 w 754"/>
                <a:gd name="T85" fmla="*/ 554 h 754"/>
                <a:gd name="T86" fmla="*/ 211 w 754"/>
                <a:gd name="T87" fmla="*/ 518 h 754"/>
                <a:gd name="T88" fmla="*/ 171 w 754"/>
                <a:gd name="T89" fmla="*/ 443 h 754"/>
                <a:gd name="T90" fmla="*/ 160 w 754"/>
                <a:gd name="T91" fmla="*/ 390 h 754"/>
                <a:gd name="T92" fmla="*/ 164 w 754"/>
                <a:gd name="T93" fmla="*/ 332 h 754"/>
                <a:gd name="T94" fmla="*/ 185 w 754"/>
                <a:gd name="T95" fmla="*/ 273 h 754"/>
                <a:gd name="T96" fmla="*/ 214 w 754"/>
                <a:gd name="T97" fmla="*/ 232 h 754"/>
                <a:gd name="T98" fmla="*/ 272 w 754"/>
                <a:gd name="T99" fmla="*/ 186 h 754"/>
                <a:gd name="T100" fmla="*/ 346 w 754"/>
                <a:gd name="T101" fmla="*/ 161 h 754"/>
                <a:gd name="T102" fmla="*/ 409 w 754"/>
                <a:gd name="T103" fmla="*/ 16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754">
                  <a:moveTo>
                    <a:pt x="0" y="382"/>
                  </a:moveTo>
                  <a:lnTo>
                    <a:pt x="1" y="401"/>
                  </a:lnTo>
                  <a:lnTo>
                    <a:pt x="3" y="419"/>
                  </a:lnTo>
                  <a:lnTo>
                    <a:pt x="5" y="437"/>
                  </a:lnTo>
                  <a:lnTo>
                    <a:pt x="8" y="456"/>
                  </a:lnTo>
                  <a:lnTo>
                    <a:pt x="13" y="474"/>
                  </a:lnTo>
                  <a:lnTo>
                    <a:pt x="18" y="492"/>
                  </a:lnTo>
                  <a:lnTo>
                    <a:pt x="24" y="510"/>
                  </a:lnTo>
                  <a:lnTo>
                    <a:pt x="32" y="527"/>
                  </a:lnTo>
                  <a:lnTo>
                    <a:pt x="39" y="544"/>
                  </a:lnTo>
                  <a:lnTo>
                    <a:pt x="48" y="560"/>
                  </a:lnTo>
                  <a:lnTo>
                    <a:pt x="57" y="576"/>
                  </a:lnTo>
                  <a:lnTo>
                    <a:pt x="67" y="591"/>
                  </a:lnTo>
                  <a:lnTo>
                    <a:pt x="77" y="606"/>
                  </a:lnTo>
                  <a:lnTo>
                    <a:pt x="89" y="620"/>
                  </a:lnTo>
                  <a:lnTo>
                    <a:pt x="102" y="634"/>
                  </a:lnTo>
                  <a:lnTo>
                    <a:pt x="114" y="647"/>
                  </a:lnTo>
                  <a:lnTo>
                    <a:pt x="128" y="660"/>
                  </a:lnTo>
                  <a:lnTo>
                    <a:pt x="142" y="671"/>
                  </a:lnTo>
                  <a:lnTo>
                    <a:pt x="157" y="682"/>
                  </a:lnTo>
                  <a:lnTo>
                    <a:pt x="173" y="693"/>
                  </a:lnTo>
                  <a:lnTo>
                    <a:pt x="189" y="703"/>
                  </a:lnTo>
                  <a:lnTo>
                    <a:pt x="205" y="712"/>
                  </a:lnTo>
                  <a:lnTo>
                    <a:pt x="222" y="720"/>
                  </a:lnTo>
                  <a:lnTo>
                    <a:pt x="239" y="728"/>
                  </a:lnTo>
                  <a:lnTo>
                    <a:pt x="256" y="734"/>
                  </a:lnTo>
                  <a:lnTo>
                    <a:pt x="273" y="739"/>
                  </a:lnTo>
                  <a:lnTo>
                    <a:pt x="291" y="743"/>
                  </a:lnTo>
                  <a:lnTo>
                    <a:pt x="309" y="748"/>
                  </a:lnTo>
                  <a:lnTo>
                    <a:pt x="327" y="751"/>
                  </a:lnTo>
                  <a:lnTo>
                    <a:pt x="345" y="753"/>
                  </a:lnTo>
                  <a:lnTo>
                    <a:pt x="364" y="754"/>
                  </a:lnTo>
                  <a:lnTo>
                    <a:pt x="383" y="754"/>
                  </a:lnTo>
                  <a:lnTo>
                    <a:pt x="401" y="753"/>
                  </a:lnTo>
                  <a:lnTo>
                    <a:pt x="420" y="751"/>
                  </a:lnTo>
                  <a:lnTo>
                    <a:pt x="438" y="749"/>
                  </a:lnTo>
                  <a:lnTo>
                    <a:pt x="456" y="746"/>
                  </a:lnTo>
                  <a:lnTo>
                    <a:pt x="475" y="740"/>
                  </a:lnTo>
                  <a:lnTo>
                    <a:pt x="493" y="736"/>
                  </a:lnTo>
                  <a:lnTo>
                    <a:pt x="510" y="730"/>
                  </a:lnTo>
                  <a:lnTo>
                    <a:pt x="527" y="722"/>
                  </a:lnTo>
                  <a:lnTo>
                    <a:pt x="544" y="715"/>
                  </a:lnTo>
                  <a:lnTo>
                    <a:pt x="561" y="706"/>
                  </a:lnTo>
                  <a:lnTo>
                    <a:pt x="575" y="697"/>
                  </a:lnTo>
                  <a:lnTo>
                    <a:pt x="591" y="687"/>
                  </a:lnTo>
                  <a:lnTo>
                    <a:pt x="606" y="676"/>
                  </a:lnTo>
                  <a:lnTo>
                    <a:pt x="620" y="664"/>
                  </a:lnTo>
                  <a:lnTo>
                    <a:pt x="634" y="652"/>
                  </a:lnTo>
                  <a:lnTo>
                    <a:pt x="648" y="640"/>
                  </a:lnTo>
                  <a:lnTo>
                    <a:pt x="659" y="626"/>
                  </a:lnTo>
                  <a:lnTo>
                    <a:pt x="672" y="611"/>
                  </a:lnTo>
                  <a:lnTo>
                    <a:pt x="682" y="596"/>
                  </a:lnTo>
                  <a:lnTo>
                    <a:pt x="693" y="581"/>
                  </a:lnTo>
                  <a:lnTo>
                    <a:pt x="703" y="565"/>
                  </a:lnTo>
                  <a:lnTo>
                    <a:pt x="712" y="548"/>
                  </a:lnTo>
                  <a:lnTo>
                    <a:pt x="720" y="532"/>
                  </a:lnTo>
                  <a:lnTo>
                    <a:pt x="727" y="516"/>
                  </a:lnTo>
                  <a:lnTo>
                    <a:pt x="737" y="489"/>
                  </a:lnTo>
                  <a:lnTo>
                    <a:pt x="744" y="463"/>
                  </a:lnTo>
                  <a:lnTo>
                    <a:pt x="749" y="435"/>
                  </a:lnTo>
                  <a:lnTo>
                    <a:pt x="752" y="408"/>
                  </a:lnTo>
                  <a:lnTo>
                    <a:pt x="754" y="381"/>
                  </a:lnTo>
                  <a:lnTo>
                    <a:pt x="752" y="353"/>
                  </a:lnTo>
                  <a:lnTo>
                    <a:pt x="749" y="325"/>
                  </a:lnTo>
                  <a:lnTo>
                    <a:pt x="745" y="297"/>
                  </a:lnTo>
                  <a:lnTo>
                    <a:pt x="745" y="297"/>
                  </a:lnTo>
                  <a:lnTo>
                    <a:pt x="741" y="279"/>
                  </a:lnTo>
                  <a:lnTo>
                    <a:pt x="735" y="261"/>
                  </a:lnTo>
                  <a:lnTo>
                    <a:pt x="729" y="243"/>
                  </a:lnTo>
                  <a:lnTo>
                    <a:pt x="723" y="226"/>
                  </a:lnTo>
                  <a:lnTo>
                    <a:pt x="714" y="210"/>
                  </a:lnTo>
                  <a:lnTo>
                    <a:pt x="706" y="193"/>
                  </a:lnTo>
                  <a:lnTo>
                    <a:pt x="697" y="177"/>
                  </a:lnTo>
                  <a:lnTo>
                    <a:pt x="687" y="162"/>
                  </a:lnTo>
                  <a:lnTo>
                    <a:pt x="676" y="148"/>
                  </a:lnTo>
                  <a:lnTo>
                    <a:pt x="664" y="134"/>
                  </a:lnTo>
                  <a:lnTo>
                    <a:pt x="653" y="120"/>
                  </a:lnTo>
                  <a:lnTo>
                    <a:pt x="640" y="106"/>
                  </a:lnTo>
                  <a:lnTo>
                    <a:pt x="626" y="95"/>
                  </a:lnTo>
                  <a:lnTo>
                    <a:pt x="613" y="82"/>
                  </a:lnTo>
                  <a:lnTo>
                    <a:pt x="598" y="71"/>
                  </a:lnTo>
                  <a:lnTo>
                    <a:pt x="582" y="61"/>
                  </a:lnTo>
                  <a:lnTo>
                    <a:pt x="565" y="50"/>
                  </a:lnTo>
                  <a:lnTo>
                    <a:pt x="548" y="42"/>
                  </a:lnTo>
                  <a:lnTo>
                    <a:pt x="531" y="33"/>
                  </a:lnTo>
                  <a:lnTo>
                    <a:pt x="514" y="26"/>
                  </a:lnTo>
                  <a:lnTo>
                    <a:pt x="496" y="19"/>
                  </a:lnTo>
                  <a:lnTo>
                    <a:pt x="478" y="14"/>
                  </a:lnTo>
                  <a:lnTo>
                    <a:pt x="460" y="9"/>
                  </a:lnTo>
                  <a:lnTo>
                    <a:pt x="442" y="6"/>
                  </a:lnTo>
                  <a:lnTo>
                    <a:pt x="424" y="2"/>
                  </a:lnTo>
                  <a:lnTo>
                    <a:pt x="406" y="1"/>
                  </a:lnTo>
                  <a:lnTo>
                    <a:pt x="388" y="0"/>
                  </a:lnTo>
                  <a:lnTo>
                    <a:pt x="369" y="0"/>
                  </a:lnTo>
                  <a:lnTo>
                    <a:pt x="351" y="1"/>
                  </a:lnTo>
                  <a:lnTo>
                    <a:pt x="333" y="2"/>
                  </a:lnTo>
                  <a:lnTo>
                    <a:pt x="316" y="6"/>
                  </a:lnTo>
                  <a:lnTo>
                    <a:pt x="298" y="9"/>
                  </a:lnTo>
                  <a:lnTo>
                    <a:pt x="280" y="13"/>
                  </a:lnTo>
                  <a:lnTo>
                    <a:pt x="263" y="18"/>
                  </a:lnTo>
                  <a:lnTo>
                    <a:pt x="246" y="24"/>
                  </a:lnTo>
                  <a:lnTo>
                    <a:pt x="229" y="30"/>
                  </a:lnTo>
                  <a:lnTo>
                    <a:pt x="212" y="38"/>
                  </a:lnTo>
                  <a:lnTo>
                    <a:pt x="196" y="46"/>
                  </a:lnTo>
                  <a:lnTo>
                    <a:pt x="180" y="55"/>
                  </a:lnTo>
                  <a:lnTo>
                    <a:pt x="165" y="65"/>
                  </a:lnTo>
                  <a:lnTo>
                    <a:pt x="150" y="77"/>
                  </a:lnTo>
                  <a:lnTo>
                    <a:pt x="136" y="87"/>
                  </a:lnTo>
                  <a:lnTo>
                    <a:pt x="122" y="100"/>
                  </a:lnTo>
                  <a:lnTo>
                    <a:pt x="108" y="113"/>
                  </a:lnTo>
                  <a:lnTo>
                    <a:pt x="95" y="126"/>
                  </a:lnTo>
                  <a:lnTo>
                    <a:pt x="83" y="141"/>
                  </a:lnTo>
                  <a:lnTo>
                    <a:pt x="71" y="156"/>
                  </a:lnTo>
                  <a:lnTo>
                    <a:pt x="60" y="173"/>
                  </a:lnTo>
                  <a:lnTo>
                    <a:pt x="45" y="196"/>
                  </a:lnTo>
                  <a:lnTo>
                    <a:pt x="34" y="222"/>
                  </a:lnTo>
                  <a:lnTo>
                    <a:pt x="23" y="247"/>
                  </a:lnTo>
                  <a:lnTo>
                    <a:pt x="15" y="274"/>
                  </a:lnTo>
                  <a:lnTo>
                    <a:pt x="7" y="300"/>
                  </a:lnTo>
                  <a:lnTo>
                    <a:pt x="3" y="328"/>
                  </a:lnTo>
                  <a:lnTo>
                    <a:pt x="1" y="354"/>
                  </a:lnTo>
                  <a:lnTo>
                    <a:pt x="0" y="382"/>
                  </a:lnTo>
                  <a:close/>
                  <a:moveTo>
                    <a:pt x="456" y="174"/>
                  </a:moveTo>
                  <a:lnTo>
                    <a:pt x="466" y="178"/>
                  </a:lnTo>
                  <a:lnTo>
                    <a:pt x="476" y="183"/>
                  </a:lnTo>
                  <a:lnTo>
                    <a:pt x="485" y="188"/>
                  </a:lnTo>
                  <a:lnTo>
                    <a:pt x="495" y="194"/>
                  </a:lnTo>
                  <a:lnTo>
                    <a:pt x="503" y="200"/>
                  </a:lnTo>
                  <a:lnTo>
                    <a:pt x="513" y="207"/>
                  </a:lnTo>
                  <a:lnTo>
                    <a:pt x="520" y="213"/>
                  </a:lnTo>
                  <a:lnTo>
                    <a:pt x="529" y="221"/>
                  </a:lnTo>
                  <a:lnTo>
                    <a:pt x="539" y="232"/>
                  </a:lnTo>
                  <a:lnTo>
                    <a:pt x="550" y="244"/>
                  </a:lnTo>
                  <a:lnTo>
                    <a:pt x="558" y="258"/>
                  </a:lnTo>
                  <a:lnTo>
                    <a:pt x="567" y="271"/>
                  </a:lnTo>
                  <a:lnTo>
                    <a:pt x="574" y="285"/>
                  </a:lnTo>
                  <a:lnTo>
                    <a:pt x="581" y="300"/>
                  </a:lnTo>
                  <a:lnTo>
                    <a:pt x="586" y="315"/>
                  </a:lnTo>
                  <a:lnTo>
                    <a:pt x="590" y="331"/>
                  </a:lnTo>
                  <a:lnTo>
                    <a:pt x="592" y="344"/>
                  </a:lnTo>
                  <a:lnTo>
                    <a:pt x="593" y="357"/>
                  </a:lnTo>
                  <a:lnTo>
                    <a:pt x="595" y="369"/>
                  </a:lnTo>
                  <a:lnTo>
                    <a:pt x="595" y="382"/>
                  </a:lnTo>
                  <a:lnTo>
                    <a:pt x="593" y="395"/>
                  </a:lnTo>
                  <a:lnTo>
                    <a:pt x="591" y="407"/>
                  </a:lnTo>
                  <a:lnTo>
                    <a:pt x="589" y="420"/>
                  </a:lnTo>
                  <a:lnTo>
                    <a:pt x="586" y="433"/>
                  </a:lnTo>
                  <a:lnTo>
                    <a:pt x="582" y="449"/>
                  </a:lnTo>
                  <a:lnTo>
                    <a:pt x="575" y="465"/>
                  </a:lnTo>
                  <a:lnTo>
                    <a:pt x="568" y="481"/>
                  </a:lnTo>
                  <a:lnTo>
                    <a:pt x="560" y="495"/>
                  </a:lnTo>
                  <a:lnTo>
                    <a:pt x="549" y="510"/>
                  </a:lnTo>
                  <a:lnTo>
                    <a:pt x="536" y="525"/>
                  </a:lnTo>
                  <a:lnTo>
                    <a:pt x="525" y="537"/>
                  </a:lnTo>
                  <a:lnTo>
                    <a:pt x="512" y="547"/>
                  </a:lnTo>
                  <a:lnTo>
                    <a:pt x="498" y="557"/>
                  </a:lnTo>
                  <a:lnTo>
                    <a:pt x="484" y="566"/>
                  </a:lnTo>
                  <a:lnTo>
                    <a:pt x="469" y="574"/>
                  </a:lnTo>
                  <a:lnTo>
                    <a:pt x="455" y="580"/>
                  </a:lnTo>
                  <a:lnTo>
                    <a:pt x="439" y="586"/>
                  </a:lnTo>
                  <a:lnTo>
                    <a:pt x="423" y="590"/>
                  </a:lnTo>
                  <a:lnTo>
                    <a:pt x="402" y="593"/>
                  </a:lnTo>
                  <a:lnTo>
                    <a:pt x="380" y="595"/>
                  </a:lnTo>
                  <a:lnTo>
                    <a:pt x="359" y="594"/>
                  </a:lnTo>
                  <a:lnTo>
                    <a:pt x="338" y="591"/>
                  </a:lnTo>
                  <a:lnTo>
                    <a:pt x="317" y="587"/>
                  </a:lnTo>
                  <a:lnTo>
                    <a:pt x="298" y="579"/>
                  </a:lnTo>
                  <a:lnTo>
                    <a:pt x="287" y="575"/>
                  </a:lnTo>
                  <a:lnTo>
                    <a:pt x="278" y="571"/>
                  </a:lnTo>
                  <a:lnTo>
                    <a:pt x="269" y="565"/>
                  </a:lnTo>
                  <a:lnTo>
                    <a:pt x="260" y="560"/>
                  </a:lnTo>
                  <a:lnTo>
                    <a:pt x="250" y="554"/>
                  </a:lnTo>
                  <a:lnTo>
                    <a:pt x="242" y="547"/>
                  </a:lnTo>
                  <a:lnTo>
                    <a:pt x="233" y="540"/>
                  </a:lnTo>
                  <a:lnTo>
                    <a:pt x="226" y="532"/>
                  </a:lnTo>
                  <a:lnTo>
                    <a:pt x="211" y="518"/>
                  </a:lnTo>
                  <a:lnTo>
                    <a:pt x="198" y="501"/>
                  </a:lnTo>
                  <a:lnTo>
                    <a:pt x="186" y="483"/>
                  </a:lnTo>
                  <a:lnTo>
                    <a:pt x="178" y="464"/>
                  </a:lnTo>
                  <a:lnTo>
                    <a:pt x="171" y="443"/>
                  </a:lnTo>
                  <a:lnTo>
                    <a:pt x="164" y="422"/>
                  </a:lnTo>
                  <a:lnTo>
                    <a:pt x="162" y="412"/>
                  </a:lnTo>
                  <a:lnTo>
                    <a:pt x="161" y="401"/>
                  </a:lnTo>
                  <a:lnTo>
                    <a:pt x="160" y="390"/>
                  </a:lnTo>
                  <a:lnTo>
                    <a:pt x="159" y="381"/>
                  </a:lnTo>
                  <a:lnTo>
                    <a:pt x="160" y="364"/>
                  </a:lnTo>
                  <a:lnTo>
                    <a:pt x="161" y="348"/>
                  </a:lnTo>
                  <a:lnTo>
                    <a:pt x="164" y="332"/>
                  </a:lnTo>
                  <a:lnTo>
                    <a:pt x="167" y="317"/>
                  </a:lnTo>
                  <a:lnTo>
                    <a:pt x="173" y="301"/>
                  </a:lnTo>
                  <a:lnTo>
                    <a:pt x="178" y="288"/>
                  </a:lnTo>
                  <a:lnTo>
                    <a:pt x="185" y="273"/>
                  </a:lnTo>
                  <a:lnTo>
                    <a:pt x="194" y="259"/>
                  </a:lnTo>
                  <a:lnTo>
                    <a:pt x="200" y="249"/>
                  </a:lnTo>
                  <a:lnTo>
                    <a:pt x="207" y="241"/>
                  </a:lnTo>
                  <a:lnTo>
                    <a:pt x="214" y="232"/>
                  </a:lnTo>
                  <a:lnTo>
                    <a:pt x="221" y="224"/>
                  </a:lnTo>
                  <a:lnTo>
                    <a:pt x="237" y="210"/>
                  </a:lnTo>
                  <a:lnTo>
                    <a:pt x="254" y="197"/>
                  </a:lnTo>
                  <a:lnTo>
                    <a:pt x="272" y="186"/>
                  </a:lnTo>
                  <a:lnTo>
                    <a:pt x="291" y="177"/>
                  </a:lnTo>
                  <a:lnTo>
                    <a:pt x="311" y="170"/>
                  </a:lnTo>
                  <a:lnTo>
                    <a:pt x="332" y="165"/>
                  </a:lnTo>
                  <a:lnTo>
                    <a:pt x="346" y="161"/>
                  </a:lnTo>
                  <a:lnTo>
                    <a:pt x="362" y="160"/>
                  </a:lnTo>
                  <a:lnTo>
                    <a:pt x="378" y="159"/>
                  </a:lnTo>
                  <a:lnTo>
                    <a:pt x="393" y="160"/>
                  </a:lnTo>
                  <a:lnTo>
                    <a:pt x="409" y="161"/>
                  </a:lnTo>
                  <a:lnTo>
                    <a:pt x="425" y="165"/>
                  </a:lnTo>
                  <a:lnTo>
                    <a:pt x="441" y="169"/>
                  </a:lnTo>
                  <a:lnTo>
                    <a:pt x="456" y="17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42"/>
            <p:cNvSpPr>
              <a:spLocks noEditPoints="1"/>
            </p:cNvSpPr>
            <p:nvPr/>
          </p:nvSpPr>
          <p:spPr bwMode="auto">
            <a:xfrm>
              <a:off x="8081963" y="788988"/>
              <a:ext cx="149225" cy="150812"/>
            </a:xfrm>
            <a:custGeom>
              <a:avLst/>
              <a:gdLst>
                <a:gd name="T0" fmla="*/ 131 w 754"/>
                <a:gd name="T1" fmla="*/ 663 h 754"/>
                <a:gd name="T2" fmla="*/ 192 w 754"/>
                <a:gd name="T3" fmla="*/ 705 h 754"/>
                <a:gd name="T4" fmla="*/ 260 w 754"/>
                <a:gd name="T5" fmla="*/ 735 h 754"/>
                <a:gd name="T6" fmla="*/ 331 w 754"/>
                <a:gd name="T7" fmla="*/ 751 h 754"/>
                <a:gd name="T8" fmla="*/ 405 w 754"/>
                <a:gd name="T9" fmla="*/ 753 h 754"/>
                <a:gd name="T10" fmla="*/ 478 w 754"/>
                <a:gd name="T11" fmla="*/ 740 h 754"/>
                <a:gd name="T12" fmla="*/ 547 w 754"/>
                <a:gd name="T13" fmla="*/ 714 h 754"/>
                <a:gd name="T14" fmla="*/ 608 w 754"/>
                <a:gd name="T15" fmla="*/ 675 h 754"/>
                <a:gd name="T16" fmla="*/ 663 w 754"/>
                <a:gd name="T17" fmla="*/ 624 h 754"/>
                <a:gd name="T18" fmla="*/ 705 w 754"/>
                <a:gd name="T19" fmla="*/ 562 h 754"/>
                <a:gd name="T20" fmla="*/ 735 w 754"/>
                <a:gd name="T21" fmla="*/ 494 h 754"/>
                <a:gd name="T22" fmla="*/ 750 w 754"/>
                <a:gd name="T23" fmla="*/ 423 h 754"/>
                <a:gd name="T24" fmla="*/ 753 w 754"/>
                <a:gd name="T25" fmla="*/ 349 h 754"/>
                <a:gd name="T26" fmla="*/ 740 w 754"/>
                <a:gd name="T27" fmla="*/ 276 h 754"/>
                <a:gd name="T28" fmla="*/ 700 w 754"/>
                <a:gd name="T29" fmla="*/ 183 h 754"/>
                <a:gd name="T30" fmla="*/ 630 w 754"/>
                <a:gd name="T31" fmla="*/ 98 h 754"/>
                <a:gd name="T32" fmla="*/ 577 w 754"/>
                <a:gd name="T33" fmla="*/ 59 h 754"/>
                <a:gd name="T34" fmla="*/ 511 w 754"/>
                <a:gd name="T35" fmla="*/ 26 h 754"/>
                <a:gd name="T36" fmla="*/ 441 w 754"/>
                <a:gd name="T37" fmla="*/ 6 h 754"/>
                <a:gd name="T38" fmla="*/ 368 w 754"/>
                <a:gd name="T39" fmla="*/ 1 h 754"/>
                <a:gd name="T40" fmla="*/ 293 w 754"/>
                <a:gd name="T41" fmla="*/ 11 h 754"/>
                <a:gd name="T42" fmla="*/ 222 w 754"/>
                <a:gd name="T43" fmla="*/ 34 h 754"/>
                <a:gd name="T44" fmla="*/ 158 w 754"/>
                <a:gd name="T45" fmla="*/ 71 h 754"/>
                <a:gd name="T46" fmla="*/ 103 w 754"/>
                <a:gd name="T47" fmla="*/ 119 h 754"/>
                <a:gd name="T48" fmla="*/ 58 w 754"/>
                <a:gd name="T49" fmla="*/ 176 h 754"/>
                <a:gd name="T50" fmla="*/ 25 w 754"/>
                <a:gd name="T51" fmla="*/ 241 h 754"/>
                <a:gd name="T52" fmla="*/ 6 w 754"/>
                <a:gd name="T53" fmla="*/ 311 h 754"/>
                <a:gd name="T54" fmla="*/ 0 w 754"/>
                <a:gd name="T55" fmla="*/ 386 h 754"/>
                <a:gd name="T56" fmla="*/ 7 w 754"/>
                <a:gd name="T57" fmla="*/ 452 h 754"/>
                <a:gd name="T58" fmla="*/ 33 w 754"/>
                <a:gd name="T59" fmla="*/ 532 h 754"/>
                <a:gd name="T60" fmla="*/ 92 w 754"/>
                <a:gd name="T61" fmla="*/ 624 h 754"/>
                <a:gd name="T62" fmla="*/ 338 w 754"/>
                <a:gd name="T63" fmla="*/ 163 h 754"/>
                <a:gd name="T64" fmla="*/ 382 w 754"/>
                <a:gd name="T65" fmla="*/ 159 h 754"/>
                <a:gd name="T66" fmla="*/ 440 w 754"/>
                <a:gd name="T67" fmla="*/ 169 h 754"/>
                <a:gd name="T68" fmla="*/ 497 w 754"/>
                <a:gd name="T69" fmla="*/ 197 h 754"/>
                <a:gd name="T70" fmla="*/ 538 w 754"/>
                <a:gd name="T71" fmla="*/ 233 h 754"/>
                <a:gd name="T72" fmla="*/ 567 w 754"/>
                <a:gd name="T73" fmla="*/ 274 h 754"/>
                <a:gd name="T74" fmla="*/ 589 w 754"/>
                <a:gd name="T75" fmla="*/ 333 h 754"/>
                <a:gd name="T76" fmla="*/ 595 w 754"/>
                <a:gd name="T77" fmla="*/ 379 h 754"/>
                <a:gd name="T78" fmla="*/ 586 w 754"/>
                <a:gd name="T79" fmla="*/ 437 h 754"/>
                <a:gd name="T80" fmla="*/ 559 w 754"/>
                <a:gd name="T81" fmla="*/ 498 h 754"/>
                <a:gd name="T82" fmla="*/ 502 w 754"/>
                <a:gd name="T83" fmla="*/ 556 h 754"/>
                <a:gd name="T84" fmla="*/ 425 w 754"/>
                <a:gd name="T85" fmla="*/ 590 h 754"/>
                <a:gd name="T86" fmla="*/ 339 w 754"/>
                <a:gd name="T87" fmla="*/ 592 h 754"/>
                <a:gd name="T88" fmla="*/ 270 w 754"/>
                <a:gd name="T89" fmla="*/ 568 h 754"/>
                <a:gd name="T90" fmla="*/ 235 w 754"/>
                <a:gd name="T91" fmla="*/ 542 h 754"/>
                <a:gd name="T92" fmla="*/ 202 w 754"/>
                <a:gd name="T93" fmla="*/ 507 h 754"/>
                <a:gd name="T94" fmla="*/ 172 w 754"/>
                <a:gd name="T95" fmla="*/ 452 h 754"/>
                <a:gd name="T96" fmla="*/ 160 w 754"/>
                <a:gd name="T97" fmla="*/ 394 h 754"/>
                <a:gd name="T98" fmla="*/ 161 w 754"/>
                <a:gd name="T99" fmla="*/ 350 h 754"/>
                <a:gd name="T100" fmla="*/ 174 w 754"/>
                <a:gd name="T101" fmla="*/ 298 h 754"/>
                <a:gd name="T102" fmla="*/ 215 w 754"/>
                <a:gd name="T103" fmla="*/ 232 h 754"/>
                <a:gd name="T104" fmla="*/ 263 w 754"/>
                <a:gd name="T105" fmla="*/ 19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92" y="624"/>
                  </a:moveTo>
                  <a:lnTo>
                    <a:pt x="104" y="638"/>
                  </a:lnTo>
                  <a:lnTo>
                    <a:pt x="118" y="650"/>
                  </a:lnTo>
                  <a:lnTo>
                    <a:pt x="131" y="663"/>
                  </a:lnTo>
                  <a:lnTo>
                    <a:pt x="145" y="675"/>
                  </a:lnTo>
                  <a:lnTo>
                    <a:pt x="161" y="686"/>
                  </a:lnTo>
                  <a:lnTo>
                    <a:pt x="176" y="696"/>
                  </a:lnTo>
                  <a:lnTo>
                    <a:pt x="192" y="705"/>
                  </a:lnTo>
                  <a:lnTo>
                    <a:pt x="209" y="715"/>
                  </a:lnTo>
                  <a:lnTo>
                    <a:pt x="226" y="722"/>
                  </a:lnTo>
                  <a:lnTo>
                    <a:pt x="243" y="730"/>
                  </a:lnTo>
                  <a:lnTo>
                    <a:pt x="260" y="735"/>
                  </a:lnTo>
                  <a:lnTo>
                    <a:pt x="277" y="740"/>
                  </a:lnTo>
                  <a:lnTo>
                    <a:pt x="295" y="745"/>
                  </a:lnTo>
                  <a:lnTo>
                    <a:pt x="313" y="749"/>
                  </a:lnTo>
                  <a:lnTo>
                    <a:pt x="331" y="751"/>
                  </a:lnTo>
                  <a:lnTo>
                    <a:pt x="350" y="753"/>
                  </a:lnTo>
                  <a:lnTo>
                    <a:pt x="368" y="754"/>
                  </a:lnTo>
                  <a:lnTo>
                    <a:pt x="386" y="754"/>
                  </a:lnTo>
                  <a:lnTo>
                    <a:pt x="405" y="753"/>
                  </a:lnTo>
                  <a:lnTo>
                    <a:pt x="424" y="751"/>
                  </a:lnTo>
                  <a:lnTo>
                    <a:pt x="442" y="749"/>
                  </a:lnTo>
                  <a:lnTo>
                    <a:pt x="460" y="745"/>
                  </a:lnTo>
                  <a:lnTo>
                    <a:pt x="478" y="740"/>
                  </a:lnTo>
                  <a:lnTo>
                    <a:pt x="496" y="735"/>
                  </a:lnTo>
                  <a:lnTo>
                    <a:pt x="513" y="729"/>
                  </a:lnTo>
                  <a:lnTo>
                    <a:pt x="530" y="721"/>
                  </a:lnTo>
                  <a:lnTo>
                    <a:pt x="547" y="714"/>
                  </a:lnTo>
                  <a:lnTo>
                    <a:pt x="563" y="705"/>
                  </a:lnTo>
                  <a:lnTo>
                    <a:pt x="579" y="696"/>
                  </a:lnTo>
                  <a:lnTo>
                    <a:pt x="594" y="685"/>
                  </a:lnTo>
                  <a:lnTo>
                    <a:pt x="608" y="675"/>
                  </a:lnTo>
                  <a:lnTo>
                    <a:pt x="623" y="663"/>
                  </a:lnTo>
                  <a:lnTo>
                    <a:pt x="637" y="650"/>
                  </a:lnTo>
                  <a:lnTo>
                    <a:pt x="650" y="638"/>
                  </a:lnTo>
                  <a:lnTo>
                    <a:pt x="663" y="624"/>
                  </a:lnTo>
                  <a:lnTo>
                    <a:pt x="674" y="609"/>
                  </a:lnTo>
                  <a:lnTo>
                    <a:pt x="685" y="594"/>
                  </a:lnTo>
                  <a:lnTo>
                    <a:pt x="695" y="578"/>
                  </a:lnTo>
                  <a:lnTo>
                    <a:pt x="705" y="562"/>
                  </a:lnTo>
                  <a:lnTo>
                    <a:pt x="713" y="546"/>
                  </a:lnTo>
                  <a:lnTo>
                    <a:pt x="722" y="529"/>
                  </a:lnTo>
                  <a:lnTo>
                    <a:pt x="728" y="512"/>
                  </a:lnTo>
                  <a:lnTo>
                    <a:pt x="735" y="494"/>
                  </a:lnTo>
                  <a:lnTo>
                    <a:pt x="740" y="478"/>
                  </a:lnTo>
                  <a:lnTo>
                    <a:pt x="744" y="459"/>
                  </a:lnTo>
                  <a:lnTo>
                    <a:pt x="748" y="441"/>
                  </a:lnTo>
                  <a:lnTo>
                    <a:pt x="750" y="423"/>
                  </a:lnTo>
                  <a:lnTo>
                    <a:pt x="753" y="405"/>
                  </a:lnTo>
                  <a:lnTo>
                    <a:pt x="754" y="386"/>
                  </a:lnTo>
                  <a:lnTo>
                    <a:pt x="753" y="368"/>
                  </a:lnTo>
                  <a:lnTo>
                    <a:pt x="753" y="349"/>
                  </a:lnTo>
                  <a:lnTo>
                    <a:pt x="750" y="331"/>
                  </a:lnTo>
                  <a:lnTo>
                    <a:pt x="747" y="312"/>
                  </a:lnTo>
                  <a:lnTo>
                    <a:pt x="744" y="294"/>
                  </a:lnTo>
                  <a:lnTo>
                    <a:pt x="740" y="276"/>
                  </a:lnTo>
                  <a:lnTo>
                    <a:pt x="735" y="258"/>
                  </a:lnTo>
                  <a:lnTo>
                    <a:pt x="725" y="233"/>
                  </a:lnTo>
                  <a:lnTo>
                    <a:pt x="713" y="207"/>
                  </a:lnTo>
                  <a:lnTo>
                    <a:pt x="700" y="183"/>
                  </a:lnTo>
                  <a:lnTo>
                    <a:pt x="685" y="161"/>
                  </a:lnTo>
                  <a:lnTo>
                    <a:pt x="668" y="138"/>
                  </a:lnTo>
                  <a:lnTo>
                    <a:pt x="650" y="118"/>
                  </a:lnTo>
                  <a:lnTo>
                    <a:pt x="630" y="98"/>
                  </a:lnTo>
                  <a:lnTo>
                    <a:pt x="607" y="80"/>
                  </a:lnTo>
                  <a:lnTo>
                    <a:pt x="607" y="80"/>
                  </a:lnTo>
                  <a:lnTo>
                    <a:pt x="593" y="69"/>
                  </a:lnTo>
                  <a:lnTo>
                    <a:pt x="577" y="59"/>
                  </a:lnTo>
                  <a:lnTo>
                    <a:pt x="561" y="49"/>
                  </a:lnTo>
                  <a:lnTo>
                    <a:pt x="545" y="41"/>
                  </a:lnTo>
                  <a:lnTo>
                    <a:pt x="528" y="32"/>
                  </a:lnTo>
                  <a:lnTo>
                    <a:pt x="511" y="26"/>
                  </a:lnTo>
                  <a:lnTo>
                    <a:pt x="494" y="20"/>
                  </a:lnTo>
                  <a:lnTo>
                    <a:pt x="477" y="14"/>
                  </a:lnTo>
                  <a:lnTo>
                    <a:pt x="459" y="10"/>
                  </a:lnTo>
                  <a:lnTo>
                    <a:pt x="441" y="6"/>
                  </a:lnTo>
                  <a:lnTo>
                    <a:pt x="423" y="4"/>
                  </a:lnTo>
                  <a:lnTo>
                    <a:pt x="405" y="1"/>
                  </a:lnTo>
                  <a:lnTo>
                    <a:pt x="386" y="0"/>
                  </a:lnTo>
                  <a:lnTo>
                    <a:pt x="368" y="1"/>
                  </a:lnTo>
                  <a:lnTo>
                    <a:pt x="349" y="3"/>
                  </a:lnTo>
                  <a:lnTo>
                    <a:pt x="331" y="4"/>
                  </a:lnTo>
                  <a:lnTo>
                    <a:pt x="312" y="7"/>
                  </a:lnTo>
                  <a:lnTo>
                    <a:pt x="293" y="11"/>
                  </a:lnTo>
                  <a:lnTo>
                    <a:pt x="273" y="15"/>
                  </a:lnTo>
                  <a:lnTo>
                    <a:pt x="255" y="21"/>
                  </a:lnTo>
                  <a:lnTo>
                    <a:pt x="239" y="27"/>
                  </a:lnTo>
                  <a:lnTo>
                    <a:pt x="222" y="34"/>
                  </a:lnTo>
                  <a:lnTo>
                    <a:pt x="205" y="43"/>
                  </a:lnTo>
                  <a:lnTo>
                    <a:pt x="189" y="51"/>
                  </a:lnTo>
                  <a:lnTo>
                    <a:pt x="173" y="61"/>
                  </a:lnTo>
                  <a:lnTo>
                    <a:pt x="158" y="71"/>
                  </a:lnTo>
                  <a:lnTo>
                    <a:pt x="143" y="82"/>
                  </a:lnTo>
                  <a:lnTo>
                    <a:pt x="129" y="94"/>
                  </a:lnTo>
                  <a:lnTo>
                    <a:pt x="116" y="106"/>
                  </a:lnTo>
                  <a:lnTo>
                    <a:pt x="103" y="119"/>
                  </a:lnTo>
                  <a:lnTo>
                    <a:pt x="90" y="133"/>
                  </a:lnTo>
                  <a:lnTo>
                    <a:pt x="80" y="147"/>
                  </a:lnTo>
                  <a:lnTo>
                    <a:pt x="69" y="161"/>
                  </a:lnTo>
                  <a:lnTo>
                    <a:pt x="58" y="176"/>
                  </a:lnTo>
                  <a:lnTo>
                    <a:pt x="49" y="191"/>
                  </a:lnTo>
                  <a:lnTo>
                    <a:pt x="40" y="207"/>
                  </a:lnTo>
                  <a:lnTo>
                    <a:pt x="33" y="224"/>
                  </a:lnTo>
                  <a:lnTo>
                    <a:pt x="25" y="241"/>
                  </a:lnTo>
                  <a:lnTo>
                    <a:pt x="19" y="258"/>
                  </a:lnTo>
                  <a:lnTo>
                    <a:pt x="14" y="275"/>
                  </a:lnTo>
                  <a:lnTo>
                    <a:pt x="10" y="293"/>
                  </a:lnTo>
                  <a:lnTo>
                    <a:pt x="6" y="311"/>
                  </a:lnTo>
                  <a:lnTo>
                    <a:pt x="3" y="329"/>
                  </a:lnTo>
                  <a:lnTo>
                    <a:pt x="1" y="348"/>
                  </a:lnTo>
                  <a:lnTo>
                    <a:pt x="0" y="367"/>
                  </a:lnTo>
                  <a:lnTo>
                    <a:pt x="0" y="386"/>
                  </a:lnTo>
                  <a:lnTo>
                    <a:pt x="1" y="405"/>
                  </a:lnTo>
                  <a:lnTo>
                    <a:pt x="3" y="425"/>
                  </a:lnTo>
                  <a:lnTo>
                    <a:pt x="5" y="438"/>
                  </a:lnTo>
                  <a:lnTo>
                    <a:pt x="7" y="452"/>
                  </a:lnTo>
                  <a:lnTo>
                    <a:pt x="11" y="466"/>
                  </a:lnTo>
                  <a:lnTo>
                    <a:pt x="14" y="480"/>
                  </a:lnTo>
                  <a:lnTo>
                    <a:pt x="22" y="506"/>
                  </a:lnTo>
                  <a:lnTo>
                    <a:pt x="33" y="532"/>
                  </a:lnTo>
                  <a:lnTo>
                    <a:pt x="45" y="556"/>
                  </a:lnTo>
                  <a:lnTo>
                    <a:pt x="59" y="579"/>
                  </a:lnTo>
                  <a:lnTo>
                    <a:pt x="74" y="603"/>
                  </a:lnTo>
                  <a:lnTo>
                    <a:pt x="92" y="624"/>
                  </a:lnTo>
                  <a:close/>
                  <a:moveTo>
                    <a:pt x="306" y="171"/>
                  </a:moveTo>
                  <a:lnTo>
                    <a:pt x="317" y="168"/>
                  </a:lnTo>
                  <a:lnTo>
                    <a:pt x="328" y="166"/>
                  </a:lnTo>
                  <a:lnTo>
                    <a:pt x="338" y="163"/>
                  </a:lnTo>
                  <a:lnTo>
                    <a:pt x="350" y="162"/>
                  </a:lnTo>
                  <a:lnTo>
                    <a:pt x="360" y="161"/>
                  </a:lnTo>
                  <a:lnTo>
                    <a:pt x="371" y="159"/>
                  </a:lnTo>
                  <a:lnTo>
                    <a:pt x="382" y="159"/>
                  </a:lnTo>
                  <a:lnTo>
                    <a:pt x="393" y="161"/>
                  </a:lnTo>
                  <a:lnTo>
                    <a:pt x="409" y="163"/>
                  </a:lnTo>
                  <a:lnTo>
                    <a:pt x="424" y="165"/>
                  </a:lnTo>
                  <a:lnTo>
                    <a:pt x="440" y="169"/>
                  </a:lnTo>
                  <a:lnTo>
                    <a:pt x="455" y="174"/>
                  </a:lnTo>
                  <a:lnTo>
                    <a:pt x="469" y="181"/>
                  </a:lnTo>
                  <a:lnTo>
                    <a:pt x="483" y="188"/>
                  </a:lnTo>
                  <a:lnTo>
                    <a:pt x="497" y="197"/>
                  </a:lnTo>
                  <a:lnTo>
                    <a:pt x="510" y="206"/>
                  </a:lnTo>
                  <a:lnTo>
                    <a:pt x="520" y="214"/>
                  </a:lnTo>
                  <a:lnTo>
                    <a:pt x="530" y="223"/>
                  </a:lnTo>
                  <a:lnTo>
                    <a:pt x="538" y="233"/>
                  </a:lnTo>
                  <a:lnTo>
                    <a:pt x="547" y="242"/>
                  </a:lnTo>
                  <a:lnTo>
                    <a:pt x="554" y="253"/>
                  </a:lnTo>
                  <a:lnTo>
                    <a:pt x="561" y="263"/>
                  </a:lnTo>
                  <a:lnTo>
                    <a:pt x="567" y="274"/>
                  </a:lnTo>
                  <a:lnTo>
                    <a:pt x="572" y="286"/>
                  </a:lnTo>
                  <a:lnTo>
                    <a:pt x="580" y="302"/>
                  </a:lnTo>
                  <a:lnTo>
                    <a:pt x="585" y="317"/>
                  </a:lnTo>
                  <a:lnTo>
                    <a:pt x="589" y="333"/>
                  </a:lnTo>
                  <a:lnTo>
                    <a:pt x="593" y="351"/>
                  </a:lnTo>
                  <a:lnTo>
                    <a:pt x="594" y="360"/>
                  </a:lnTo>
                  <a:lnTo>
                    <a:pt x="594" y="369"/>
                  </a:lnTo>
                  <a:lnTo>
                    <a:pt x="595" y="379"/>
                  </a:lnTo>
                  <a:lnTo>
                    <a:pt x="594" y="388"/>
                  </a:lnTo>
                  <a:lnTo>
                    <a:pt x="593" y="405"/>
                  </a:lnTo>
                  <a:lnTo>
                    <a:pt x="589" y="421"/>
                  </a:lnTo>
                  <a:lnTo>
                    <a:pt x="586" y="437"/>
                  </a:lnTo>
                  <a:lnTo>
                    <a:pt x="581" y="453"/>
                  </a:lnTo>
                  <a:lnTo>
                    <a:pt x="575" y="468"/>
                  </a:lnTo>
                  <a:lnTo>
                    <a:pt x="567" y="483"/>
                  </a:lnTo>
                  <a:lnTo>
                    <a:pt x="559" y="498"/>
                  </a:lnTo>
                  <a:lnTo>
                    <a:pt x="549" y="511"/>
                  </a:lnTo>
                  <a:lnTo>
                    <a:pt x="534" y="527"/>
                  </a:lnTo>
                  <a:lnTo>
                    <a:pt x="519" y="542"/>
                  </a:lnTo>
                  <a:lnTo>
                    <a:pt x="502" y="556"/>
                  </a:lnTo>
                  <a:lnTo>
                    <a:pt x="484" y="567"/>
                  </a:lnTo>
                  <a:lnTo>
                    <a:pt x="465" y="576"/>
                  </a:lnTo>
                  <a:lnTo>
                    <a:pt x="446" y="585"/>
                  </a:lnTo>
                  <a:lnTo>
                    <a:pt x="425" y="590"/>
                  </a:lnTo>
                  <a:lnTo>
                    <a:pt x="404" y="594"/>
                  </a:lnTo>
                  <a:lnTo>
                    <a:pt x="382" y="595"/>
                  </a:lnTo>
                  <a:lnTo>
                    <a:pt x="360" y="595"/>
                  </a:lnTo>
                  <a:lnTo>
                    <a:pt x="339" y="592"/>
                  </a:lnTo>
                  <a:lnTo>
                    <a:pt x="319" y="588"/>
                  </a:lnTo>
                  <a:lnTo>
                    <a:pt x="299" y="581"/>
                  </a:lnTo>
                  <a:lnTo>
                    <a:pt x="280" y="572"/>
                  </a:lnTo>
                  <a:lnTo>
                    <a:pt x="270" y="568"/>
                  </a:lnTo>
                  <a:lnTo>
                    <a:pt x="262" y="561"/>
                  </a:lnTo>
                  <a:lnTo>
                    <a:pt x="252" y="556"/>
                  </a:lnTo>
                  <a:lnTo>
                    <a:pt x="244" y="550"/>
                  </a:lnTo>
                  <a:lnTo>
                    <a:pt x="235" y="542"/>
                  </a:lnTo>
                  <a:lnTo>
                    <a:pt x="227" y="535"/>
                  </a:lnTo>
                  <a:lnTo>
                    <a:pt x="219" y="527"/>
                  </a:lnTo>
                  <a:lnTo>
                    <a:pt x="212" y="520"/>
                  </a:lnTo>
                  <a:lnTo>
                    <a:pt x="202" y="507"/>
                  </a:lnTo>
                  <a:lnTo>
                    <a:pt x="193" y="494"/>
                  </a:lnTo>
                  <a:lnTo>
                    <a:pt x="186" y="481"/>
                  </a:lnTo>
                  <a:lnTo>
                    <a:pt x="178" y="466"/>
                  </a:lnTo>
                  <a:lnTo>
                    <a:pt x="172" y="452"/>
                  </a:lnTo>
                  <a:lnTo>
                    <a:pt x="167" y="436"/>
                  </a:lnTo>
                  <a:lnTo>
                    <a:pt x="163" y="420"/>
                  </a:lnTo>
                  <a:lnTo>
                    <a:pt x="161" y="404"/>
                  </a:lnTo>
                  <a:lnTo>
                    <a:pt x="160" y="394"/>
                  </a:lnTo>
                  <a:lnTo>
                    <a:pt x="159" y="382"/>
                  </a:lnTo>
                  <a:lnTo>
                    <a:pt x="159" y="371"/>
                  </a:lnTo>
                  <a:lnTo>
                    <a:pt x="160" y="361"/>
                  </a:lnTo>
                  <a:lnTo>
                    <a:pt x="161" y="350"/>
                  </a:lnTo>
                  <a:lnTo>
                    <a:pt x="162" y="340"/>
                  </a:lnTo>
                  <a:lnTo>
                    <a:pt x="164" y="329"/>
                  </a:lnTo>
                  <a:lnTo>
                    <a:pt x="167" y="318"/>
                  </a:lnTo>
                  <a:lnTo>
                    <a:pt x="174" y="298"/>
                  </a:lnTo>
                  <a:lnTo>
                    <a:pt x="182" y="279"/>
                  </a:lnTo>
                  <a:lnTo>
                    <a:pt x="193" y="261"/>
                  </a:lnTo>
                  <a:lnTo>
                    <a:pt x="206" y="244"/>
                  </a:lnTo>
                  <a:lnTo>
                    <a:pt x="215" y="232"/>
                  </a:lnTo>
                  <a:lnTo>
                    <a:pt x="226" y="221"/>
                  </a:lnTo>
                  <a:lnTo>
                    <a:pt x="237" y="210"/>
                  </a:lnTo>
                  <a:lnTo>
                    <a:pt x="250" y="201"/>
                  </a:lnTo>
                  <a:lnTo>
                    <a:pt x="263" y="191"/>
                  </a:lnTo>
                  <a:lnTo>
                    <a:pt x="277" y="184"/>
                  </a:lnTo>
                  <a:lnTo>
                    <a:pt x="292" y="177"/>
                  </a:lnTo>
                  <a:lnTo>
                    <a:pt x="306" y="17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6" name="Freeform 43"/>
            <p:cNvSpPr>
              <a:spLocks noEditPoints="1"/>
            </p:cNvSpPr>
            <p:nvPr/>
          </p:nvSpPr>
          <p:spPr bwMode="auto">
            <a:xfrm>
              <a:off x="7700963" y="900113"/>
              <a:ext cx="465138" cy="465137"/>
            </a:xfrm>
            <a:custGeom>
              <a:avLst/>
              <a:gdLst>
                <a:gd name="T0" fmla="*/ 947 w 2341"/>
                <a:gd name="T1" fmla="*/ 21 h 2342"/>
                <a:gd name="T2" fmla="*/ 675 w 2341"/>
                <a:gd name="T3" fmla="*/ 110 h 2342"/>
                <a:gd name="T4" fmla="*/ 436 w 2341"/>
                <a:gd name="T5" fmla="*/ 260 h 2342"/>
                <a:gd name="T6" fmla="*/ 240 w 2341"/>
                <a:gd name="T7" fmla="*/ 460 h 2342"/>
                <a:gd name="T8" fmla="*/ 97 w 2341"/>
                <a:gd name="T9" fmla="*/ 704 h 2342"/>
                <a:gd name="T10" fmla="*/ 15 w 2341"/>
                <a:gd name="T11" fmla="*/ 981 h 2342"/>
                <a:gd name="T12" fmla="*/ 5 w 2341"/>
                <a:gd name="T13" fmla="*/ 1278 h 2342"/>
                <a:gd name="T14" fmla="*/ 66 w 2341"/>
                <a:gd name="T15" fmla="*/ 1562 h 2342"/>
                <a:gd name="T16" fmla="*/ 192 w 2341"/>
                <a:gd name="T17" fmla="*/ 1815 h 2342"/>
                <a:gd name="T18" fmla="*/ 375 w 2341"/>
                <a:gd name="T19" fmla="*/ 2029 h 2342"/>
                <a:gd name="T20" fmla="*/ 602 w 2341"/>
                <a:gd name="T21" fmla="*/ 2195 h 2342"/>
                <a:gd name="T22" fmla="*/ 866 w 2341"/>
                <a:gd name="T23" fmla="*/ 2302 h 2342"/>
                <a:gd name="T24" fmla="*/ 1158 w 2341"/>
                <a:gd name="T25" fmla="*/ 2342 h 2342"/>
                <a:gd name="T26" fmla="*/ 1451 w 2341"/>
                <a:gd name="T27" fmla="*/ 2308 h 2342"/>
                <a:gd name="T28" fmla="*/ 1717 w 2341"/>
                <a:gd name="T29" fmla="*/ 2206 h 2342"/>
                <a:gd name="T30" fmla="*/ 1948 w 2341"/>
                <a:gd name="T31" fmla="*/ 2046 h 2342"/>
                <a:gd name="T32" fmla="*/ 2134 w 2341"/>
                <a:gd name="T33" fmla="*/ 1835 h 2342"/>
                <a:gd name="T34" fmla="*/ 2266 w 2341"/>
                <a:gd name="T35" fmla="*/ 1585 h 2342"/>
                <a:gd name="T36" fmla="*/ 2334 w 2341"/>
                <a:gd name="T37" fmla="*/ 1303 h 2342"/>
                <a:gd name="T38" fmla="*/ 2329 w 2341"/>
                <a:gd name="T39" fmla="*/ 1005 h 2342"/>
                <a:gd name="T40" fmla="*/ 2254 w 2341"/>
                <a:gd name="T41" fmla="*/ 727 h 2342"/>
                <a:gd name="T42" fmla="*/ 2115 w 2341"/>
                <a:gd name="T43" fmla="*/ 481 h 2342"/>
                <a:gd name="T44" fmla="*/ 1924 w 2341"/>
                <a:gd name="T45" fmla="*/ 276 h 2342"/>
                <a:gd name="T46" fmla="*/ 1689 w 2341"/>
                <a:gd name="T47" fmla="*/ 121 h 2342"/>
                <a:gd name="T48" fmla="*/ 1419 w 2341"/>
                <a:gd name="T49" fmla="*/ 27 h 2342"/>
                <a:gd name="T50" fmla="*/ 1160 w 2341"/>
                <a:gd name="T51" fmla="*/ 2175 h 2342"/>
                <a:gd name="T52" fmla="*/ 910 w 2341"/>
                <a:gd name="T53" fmla="*/ 2141 h 2342"/>
                <a:gd name="T54" fmla="*/ 683 w 2341"/>
                <a:gd name="T55" fmla="*/ 2048 h 2342"/>
                <a:gd name="T56" fmla="*/ 488 w 2341"/>
                <a:gd name="T57" fmla="*/ 1906 h 2342"/>
                <a:gd name="T58" fmla="*/ 332 w 2341"/>
                <a:gd name="T59" fmla="*/ 1723 h 2342"/>
                <a:gd name="T60" fmla="*/ 224 w 2341"/>
                <a:gd name="T61" fmla="*/ 1506 h 2342"/>
                <a:gd name="T62" fmla="*/ 171 w 2341"/>
                <a:gd name="T63" fmla="*/ 1263 h 2342"/>
                <a:gd name="T64" fmla="*/ 180 w 2341"/>
                <a:gd name="T65" fmla="*/ 1007 h 2342"/>
                <a:gd name="T66" fmla="*/ 250 w 2341"/>
                <a:gd name="T67" fmla="*/ 771 h 2342"/>
                <a:gd name="T68" fmla="*/ 373 w 2341"/>
                <a:gd name="T69" fmla="*/ 562 h 2342"/>
                <a:gd name="T70" fmla="*/ 541 w 2341"/>
                <a:gd name="T71" fmla="*/ 390 h 2342"/>
                <a:gd name="T72" fmla="*/ 746 w 2341"/>
                <a:gd name="T73" fmla="*/ 262 h 2342"/>
                <a:gd name="T74" fmla="*/ 979 w 2341"/>
                <a:gd name="T75" fmla="*/ 186 h 2342"/>
                <a:gd name="T76" fmla="*/ 1233 w 2341"/>
                <a:gd name="T77" fmla="*/ 170 h 2342"/>
                <a:gd name="T78" fmla="*/ 1479 w 2341"/>
                <a:gd name="T79" fmla="*/ 215 h 2342"/>
                <a:gd name="T80" fmla="*/ 1700 w 2341"/>
                <a:gd name="T81" fmla="*/ 318 h 2342"/>
                <a:gd name="T82" fmla="*/ 1887 w 2341"/>
                <a:gd name="T83" fmla="*/ 470 h 2342"/>
                <a:gd name="T84" fmla="*/ 2035 w 2341"/>
                <a:gd name="T85" fmla="*/ 661 h 2342"/>
                <a:gd name="T86" fmla="*/ 2132 w 2341"/>
                <a:gd name="T87" fmla="*/ 883 h 2342"/>
                <a:gd name="T88" fmla="*/ 2174 w 2341"/>
                <a:gd name="T89" fmla="*/ 1130 h 2342"/>
                <a:gd name="T90" fmla="*/ 2151 w 2341"/>
                <a:gd name="T91" fmla="*/ 1384 h 2342"/>
                <a:gd name="T92" fmla="*/ 2071 w 2341"/>
                <a:gd name="T93" fmla="*/ 1616 h 2342"/>
                <a:gd name="T94" fmla="*/ 1938 w 2341"/>
                <a:gd name="T95" fmla="*/ 1817 h 2342"/>
                <a:gd name="T96" fmla="*/ 1762 w 2341"/>
                <a:gd name="T97" fmla="*/ 1982 h 2342"/>
                <a:gd name="T98" fmla="*/ 1551 w 2341"/>
                <a:gd name="T99" fmla="*/ 2100 h 2342"/>
                <a:gd name="T100" fmla="*/ 1313 w 2341"/>
                <a:gd name="T101" fmla="*/ 216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1" h="2342">
                  <a:moveTo>
                    <a:pt x="1184" y="0"/>
                  </a:moveTo>
                  <a:lnTo>
                    <a:pt x="1123" y="1"/>
                  </a:lnTo>
                  <a:lnTo>
                    <a:pt x="1064" y="5"/>
                  </a:lnTo>
                  <a:lnTo>
                    <a:pt x="1004" y="12"/>
                  </a:lnTo>
                  <a:lnTo>
                    <a:pt x="947" y="21"/>
                  </a:lnTo>
                  <a:lnTo>
                    <a:pt x="890" y="34"/>
                  </a:lnTo>
                  <a:lnTo>
                    <a:pt x="835" y="49"/>
                  </a:lnTo>
                  <a:lnTo>
                    <a:pt x="780" y="67"/>
                  </a:lnTo>
                  <a:lnTo>
                    <a:pt x="727" y="87"/>
                  </a:lnTo>
                  <a:lnTo>
                    <a:pt x="675" y="110"/>
                  </a:lnTo>
                  <a:lnTo>
                    <a:pt x="624" y="136"/>
                  </a:lnTo>
                  <a:lnTo>
                    <a:pt x="574" y="163"/>
                  </a:lnTo>
                  <a:lnTo>
                    <a:pt x="526" y="193"/>
                  </a:lnTo>
                  <a:lnTo>
                    <a:pt x="481" y="226"/>
                  </a:lnTo>
                  <a:lnTo>
                    <a:pt x="436" y="260"/>
                  </a:lnTo>
                  <a:lnTo>
                    <a:pt x="393" y="296"/>
                  </a:lnTo>
                  <a:lnTo>
                    <a:pt x="351" y="334"/>
                  </a:lnTo>
                  <a:lnTo>
                    <a:pt x="312" y="374"/>
                  </a:lnTo>
                  <a:lnTo>
                    <a:pt x="275" y="417"/>
                  </a:lnTo>
                  <a:lnTo>
                    <a:pt x="240" y="460"/>
                  </a:lnTo>
                  <a:lnTo>
                    <a:pt x="207" y="506"/>
                  </a:lnTo>
                  <a:lnTo>
                    <a:pt x="175" y="554"/>
                  </a:lnTo>
                  <a:lnTo>
                    <a:pt x="147" y="602"/>
                  </a:lnTo>
                  <a:lnTo>
                    <a:pt x="120" y="652"/>
                  </a:lnTo>
                  <a:lnTo>
                    <a:pt x="97" y="704"/>
                  </a:lnTo>
                  <a:lnTo>
                    <a:pt x="75" y="757"/>
                  </a:lnTo>
                  <a:lnTo>
                    <a:pt x="56" y="811"/>
                  </a:lnTo>
                  <a:lnTo>
                    <a:pt x="40" y="866"/>
                  </a:lnTo>
                  <a:lnTo>
                    <a:pt x="26" y="923"/>
                  </a:lnTo>
                  <a:lnTo>
                    <a:pt x="15" y="981"/>
                  </a:lnTo>
                  <a:lnTo>
                    <a:pt x="7" y="1039"/>
                  </a:lnTo>
                  <a:lnTo>
                    <a:pt x="2" y="1098"/>
                  </a:lnTo>
                  <a:lnTo>
                    <a:pt x="0" y="1159"/>
                  </a:lnTo>
                  <a:lnTo>
                    <a:pt x="1" y="1218"/>
                  </a:lnTo>
                  <a:lnTo>
                    <a:pt x="5" y="1278"/>
                  </a:lnTo>
                  <a:lnTo>
                    <a:pt x="11" y="1337"/>
                  </a:lnTo>
                  <a:lnTo>
                    <a:pt x="21" y="1394"/>
                  </a:lnTo>
                  <a:lnTo>
                    <a:pt x="33" y="1452"/>
                  </a:lnTo>
                  <a:lnTo>
                    <a:pt x="48" y="1507"/>
                  </a:lnTo>
                  <a:lnTo>
                    <a:pt x="66" y="1562"/>
                  </a:lnTo>
                  <a:lnTo>
                    <a:pt x="86" y="1615"/>
                  </a:lnTo>
                  <a:lnTo>
                    <a:pt x="110" y="1667"/>
                  </a:lnTo>
                  <a:lnTo>
                    <a:pt x="135" y="1718"/>
                  </a:lnTo>
                  <a:lnTo>
                    <a:pt x="163" y="1767"/>
                  </a:lnTo>
                  <a:lnTo>
                    <a:pt x="192" y="1815"/>
                  </a:lnTo>
                  <a:lnTo>
                    <a:pt x="225" y="1861"/>
                  </a:lnTo>
                  <a:lnTo>
                    <a:pt x="259" y="1905"/>
                  </a:lnTo>
                  <a:lnTo>
                    <a:pt x="295" y="1949"/>
                  </a:lnTo>
                  <a:lnTo>
                    <a:pt x="334" y="1990"/>
                  </a:lnTo>
                  <a:lnTo>
                    <a:pt x="375" y="2029"/>
                  </a:lnTo>
                  <a:lnTo>
                    <a:pt x="416" y="2066"/>
                  </a:lnTo>
                  <a:lnTo>
                    <a:pt x="461" y="2101"/>
                  </a:lnTo>
                  <a:lnTo>
                    <a:pt x="506" y="2134"/>
                  </a:lnTo>
                  <a:lnTo>
                    <a:pt x="553" y="2165"/>
                  </a:lnTo>
                  <a:lnTo>
                    <a:pt x="602" y="2195"/>
                  </a:lnTo>
                  <a:lnTo>
                    <a:pt x="651" y="2220"/>
                  </a:lnTo>
                  <a:lnTo>
                    <a:pt x="703" y="2245"/>
                  </a:lnTo>
                  <a:lnTo>
                    <a:pt x="756" y="2266"/>
                  </a:lnTo>
                  <a:lnTo>
                    <a:pt x="810" y="2285"/>
                  </a:lnTo>
                  <a:lnTo>
                    <a:pt x="866" y="2302"/>
                  </a:lnTo>
                  <a:lnTo>
                    <a:pt x="923" y="2316"/>
                  </a:lnTo>
                  <a:lnTo>
                    <a:pt x="980" y="2326"/>
                  </a:lnTo>
                  <a:lnTo>
                    <a:pt x="1038" y="2335"/>
                  </a:lnTo>
                  <a:lnTo>
                    <a:pt x="1098" y="2340"/>
                  </a:lnTo>
                  <a:lnTo>
                    <a:pt x="1158" y="2342"/>
                  </a:lnTo>
                  <a:lnTo>
                    <a:pt x="1219" y="2341"/>
                  </a:lnTo>
                  <a:lnTo>
                    <a:pt x="1278" y="2337"/>
                  </a:lnTo>
                  <a:lnTo>
                    <a:pt x="1336" y="2330"/>
                  </a:lnTo>
                  <a:lnTo>
                    <a:pt x="1393" y="2321"/>
                  </a:lnTo>
                  <a:lnTo>
                    <a:pt x="1451" y="2308"/>
                  </a:lnTo>
                  <a:lnTo>
                    <a:pt x="1507" y="2293"/>
                  </a:lnTo>
                  <a:lnTo>
                    <a:pt x="1561" y="2275"/>
                  </a:lnTo>
                  <a:lnTo>
                    <a:pt x="1614" y="2254"/>
                  </a:lnTo>
                  <a:lnTo>
                    <a:pt x="1667" y="2232"/>
                  </a:lnTo>
                  <a:lnTo>
                    <a:pt x="1717" y="2206"/>
                  </a:lnTo>
                  <a:lnTo>
                    <a:pt x="1767" y="2179"/>
                  </a:lnTo>
                  <a:lnTo>
                    <a:pt x="1814" y="2149"/>
                  </a:lnTo>
                  <a:lnTo>
                    <a:pt x="1861" y="2116"/>
                  </a:lnTo>
                  <a:lnTo>
                    <a:pt x="1905" y="2082"/>
                  </a:lnTo>
                  <a:lnTo>
                    <a:pt x="1948" y="2046"/>
                  </a:lnTo>
                  <a:lnTo>
                    <a:pt x="1989" y="2007"/>
                  </a:lnTo>
                  <a:lnTo>
                    <a:pt x="2028" y="1967"/>
                  </a:lnTo>
                  <a:lnTo>
                    <a:pt x="2065" y="1925"/>
                  </a:lnTo>
                  <a:lnTo>
                    <a:pt x="2102" y="1881"/>
                  </a:lnTo>
                  <a:lnTo>
                    <a:pt x="2134" y="1835"/>
                  </a:lnTo>
                  <a:lnTo>
                    <a:pt x="2165" y="1789"/>
                  </a:lnTo>
                  <a:lnTo>
                    <a:pt x="2194" y="1740"/>
                  </a:lnTo>
                  <a:lnTo>
                    <a:pt x="2220" y="1690"/>
                  </a:lnTo>
                  <a:lnTo>
                    <a:pt x="2245" y="1638"/>
                  </a:lnTo>
                  <a:lnTo>
                    <a:pt x="2266" y="1585"/>
                  </a:lnTo>
                  <a:lnTo>
                    <a:pt x="2285" y="1531"/>
                  </a:lnTo>
                  <a:lnTo>
                    <a:pt x="2301" y="1476"/>
                  </a:lnTo>
                  <a:lnTo>
                    <a:pt x="2315" y="1419"/>
                  </a:lnTo>
                  <a:lnTo>
                    <a:pt x="2326" y="1361"/>
                  </a:lnTo>
                  <a:lnTo>
                    <a:pt x="2334" y="1303"/>
                  </a:lnTo>
                  <a:lnTo>
                    <a:pt x="2339" y="1244"/>
                  </a:lnTo>
                  <a:lnTo>
                    <a:pt x="2341" y="1183"/>
                  </a:lnTo>
                  <a:lnTo>
                    <a:pt x="2340" y="1123"/>
                  </a:lnTo>
                  <a:lnTo>
                    <a:pt x="2337" y="1064"/>
                  </a:lnTo>
                  <a:lnTo>
                    <a:pt x="2329" y="1005"/>
                  </a:lnTo>
                  <a:lnTo>
                    <a:pt x="2320" y="948"/>
                  </a:lnTo>
                  <a:lnTo>
                    <a:pt x="2307" y="891"/>
                  </a:lnTo>
                  <a:lnTo>
                    <a:pt x="2292" y="836"/>
                  </a:lnTo>
                  <a:lnTo>
                    <a:pt x="2274" y="780"/>
                  </a:lnTo>
                  <a:lnTo>
                    <a:pt x="2254" y="727"/>
                  </a:lnTo>
                  <a:lnTo>
                    <a:pt x="2231" y="675"/>
                  </a:lnTo>
                  <a:lnTo>
                    <a:pt x="2205" y="625"/>
                  </a:lnTo>
                  <a:lnTo>
                    <a:pt x="2178" y="575"/>
                  </a:lnTo>
                  <a:lnTo>
                    <a:pt x="2148" y="527"/>
                  </a:lnTo>
                  <a:lnTo>
                    <a:pt x="2115" y="481"/>
                  </a:lnTo>
                  <a:lnTo>
                    <a:pt x="2081" y="437"/>
                  </a:lnTo>
                  <a:lnTo>
                    <a:pt x="2045" y="393"/>
                  </a:lnTo>
                  <a:lnTo>
                    <a:pt x="2007" y="352"/>
                  </a:lnTo>
                  <a:lnTo>
                    <a:pt x="1967" y="313"/>
                  </a:lnTo>
                  <a:lnTo>
                    <a:pt x="1924" y="276"/>
                  </a:lnTo>
                  <a:lnTo>
                    <a:pt x="1881" y="241"/>
                  </a:lnTo>
                  <a:lnTo>
                    <a:pt x="1835" y="208"/>
                  </a:lnTo>
                  <a:lnTo>
                    <a:pt x="1788" y="176"/>
                  </a:lnTo>
                  <a:lnTo>
                    <a:pt x="1739" y="148"/>
                  </a:lnTo>
                  <a:lnTo>
                    <a:pt x="1689" y="121"/>
                  </a:lnTo>
                  <a:lnTo>
                    <a:pt x="1637" y="98"/>
                  </a:lnTo>
                  <a:lnTo>
                    <a:pt x="1584" y="75"/>
                  </a:lnTo>
                  <a:lnTo>
                    <a:pt x="1530" y="56"/>
                  </a:lnTo>
                  <a:lnTo>
                    <a:pt x="1475" y="40"/>
                  </a:lnTo>
                  <a:lnTo>
                    <a:pt x="1419" y="27"/>
                  </a:lnTo>
                  <a:lnTo>
                    <a:pt x="1361" y="16"/>
                  </a:lnTo>
                  <a:lnTo>
                    <a:pt x="1302" y="8"/>
                  </a:lnTo>
                  <a:lnTo>
                    <a:pt x="1243" y="2"/>
                  </a:lnTo>
                  <a:lnTo>
                    <a:pt x="1184" y="0"/>
                  </a:lnTo>
                  <a:close/>
                  <a:moveTo>
                    <a:pt x="1160" y="2175"/>
                  </a:moveTo>
                  <a:lnTo>
                    <a:pt x="1108" y="2172"/>
                  </a:lnTo>
                  <a:lnTo>
                    <a:pt x="1057" y="2168"/>
                  </a:lnTo>
                  <a:lnTo>
                    <a:pt x="1008" y="2162"/>
                  </a:lnTo>
                  <a:lnTo>
                    <a:pt x="958" y="2152"/>
                  </a:lnTo>
                  <a:lnTo>
                    <a:pt x="910" y="2141"/>
                  </a:lnTo>
                  <a:lnTo>
                    <a:pt x="862" y="2127"/>
                  </a:lnTo>
                  <a:lnTo>
                    <a:pt x="816" y="2110"/>
                  </a:lnTo>
                  <a:lnTo>
                    <a:pt x="770" y="2092"/>
                  </a:lnTo>
                  <a:lnTo>
                    <a:pt x="726" y="2071"/>
                  </a:lnTo>
                  <a:lnTo>
                    <a:pt x="683" y="2048"/>
                  </a:lnTo>
                  <a:lnTo>
                    <a:pt x="641" y="2024"/>
                  </a:lnTo>
                  <a:lnTo>
                    <a:pt x="601" y="1998"/>
                  </a:lnTo>
                  <a:lnTo>
                    <a:pt x="561" y="1969"/>
                  </a:lnTo>
                  <a:lnTo>
                    <a:pt x="524" y="1938"/>
                  </a:lnTo>
                  <a:lnTo>
                    <a:pt x="488" y="1906"/>
                  </a:lnTo>
                  <a:lnTo>
                    <a:pt x="453" y="1873"/>
                  </a:lnTo>
                  <a:lnTo>
                    <a:pt x="420" y="1837"/>
                  </a:lnTo>
                  <a:lnTo>
                    <a:pt x="390" y="1801"/>
                  </a:lnTo>
                  <a:lnTo>
                    <a:pt x="360" y="1763"/>
                  </a:lnTo>
                  <a:lnTo>
                    <a:pt x="332" y="1723"/>
                  </a:lnTo>
                  <a:lnTo>
                    <a:pt x="307" y="1682"/>
                  </a:lnTo>
                  <a:lnTo>
                    <a:pt x="283" y="1640"/>
                  </a:lnTo>
                  <a:lnTo>
                    <a:pt x="261" y="1596"/>
                  </a:lnTo>
                  <a:lnTo>
                    <a:pt x="241" y="1551"/>
                  </a:lnTo>
                  <a:lnTo>
                    <a:pt x="224" y="1506"/>
                  </a:lnTo>
                  <a:lnTo>
                    <a:pt x="209" y="1459"/>
                  </a:lnTo>
                  <a:lnTo>
                    <a:pt x="196" y="1411"/>
                  </a:lnTo>
                  <a:lnTo>
                    <a:pt x="185" y="1362"/>
                  </a:lnTo>
                  <a:lnTo>
                    <a:pt x="177" y="1313"/>
                  </a:lnTo>
                  <a:lnTo>
                    <a:pt x="171" y="1263"/>
                  </a:lnTo>
                  <a:lnTo>
                    <a:pt x="168" y="1212"/>
                  </a:lnTo>
                  <a:lnTo>
                    <a:pt x="167" y="1160"/>
                  </a:lnTo>
                  <a:lnTo>
                    <a:pt x="169" y="1109"/>
                  </a:lnTo>
                  <a:lnTo>
                    <a:pt x="173" y="1058"/>
                  </a:lnTo>
                  <a:lnTo>
                    <a:pt x="180" y="1007"/>
                  </a:lnTo>
                  <a:lnTo>
                    <a:pt x="189" y="959"/>
                  </a:lnTo>
                  <a:lnTo>
                    <a:pt x="201" y="910"/>
                  </a:lnTo>
                  <a:lnTo>
                    <a:pt x="215" y="862"/>
                  </a:lnTo>
                  <a:lnTo>
                    <a:pt x="232" y="816"/>
                  </a:lnTo>
                  <a:lnTo>
                    <a:pt x="250" y="771"/>
                  </a:lnTo>
                  <a:lnTo>
                    <a:pt x="271" y="726"/>
                  </a:lnTo>
                  <a:lnTo>
                    <a:pt x="293" y="684"/>
                  </a:lnTo>
                  <a:lnTo>
                    <a:pt x="318" y="642"/>
                  </a:lnTo>
                  <a:lnTo>
                    <a:pt x="344" y="601"/>
                  </a:lnTo>
                  <a:lnTo>
                    <a:pt x="373" y="562"/>
                  </a:lnTo>
                  <a:lnTo>
                    <a:pt x="403" y="525"/>
                  </a:lnTo>
                  <a:lnTo>
                    <a:pt x="435" y="489"/>
                  </a:lnTo>
                  <a:lnTo>
                    <a:pt x="469" y="454"/>
                  </a:lnTo>
                  <a:lnTo>
                    <a:pt x="504" y="421"/>
                  </a:lnTo>
                  <a:lnTo>
                    <a:pt x="541" y="390"/>
                  </a:lnTo>
                  <a:lnTo>
                    <a:pt x="579" y="361"/>
                  </a:lnTo>
                  <a:lnTo>
                    <a:pt x="619" y="333"/>
                  </a:lnTo>
                  <a:lnTo>
                    <a:pt x="660" y="308"/>
                  </a:lnTo>
                  <a:lnTo>
                    <a:pt x="702" y="283"/>
                  </a:lnTo>
                  <a:lnTo>
                    <a:pt x="746" y="262"/>
                  </a:lnTo>
                  <a:lnTo>
                    <a:pt x="790" y="242"/>
                  </a:lnTo>
                  <a:lnTo>
                    <a:pt x="836" y="225"/>
                  </a:lnTo>
                  <a:lnTo>
                    <a:pt x="883" y="209"/>
                  </a:lnTo>
                  <a:lnTo>
                    <a:pt x="930" y="196"/>
                  </a:lnTo>
                  <a:lnTo>
                    <a:pt x="979" y="186"/>
                  </a:lnTo>
                  <a:lnTo>
                    <a:pt x="1029" y="177"/>
                  </a:lnTo>
                  <a:lnTo>
                    <a:pt x="1080" y="172"/>
                  </a:lnTo>
                  <a:lnTo>
                    <a:pt x="1131" y="169"/>
                  </a:lnTo>
                  <a:lnTo>
                    <a:pt x="1181" y="168"/>
                  </a:lnTo>
                  <a:lnTo>
                    <a:pt x="1233" y="170"/>
                  </a:lnTo>
                  <a:lnTo>
                    <a:pt x="1284" y="174"/>
                  </a:lnTo>
                  <a:lnTo>
                    <a:pt x="1334" y="180"/>
                  </a:lnTo>
                  <a:lnTo>
                    <a:pt x="1384" y="190"/>
                  </a:lnTo>
                  <a:lnTo>
                    <a:pt x="1432" y="202"/>
                  </a:lnTo>
                  <a:lnTo>
                    <a:pt x="1479" y="215"/>
                  </a:lnTo>
                  <a:lnTo>
                    <a:pt x="1526" y="232"/>
                  </a:lnTo>
                  <a:lnTo>
                    <a:pt x="1572" y="250"/>
                  </a:lnTo>
                  <a:lnTo>
                    <a:pt x="1615" y="272"/>
                  </a:lnTo>
                  <a:lnTo>
                    <a:pt x="1658" y="294"/>
                  </a:lnTo>
                  <a:lnTo>
                    <a:pt x="1700" y="318"/>
                  </a:lnTo>
                  <a:lnTo>
                    <a:pt x="1740" y="345"/>
                  </a:lnTo>
                  <a:lnTo>
                    <a:pt x="1779" y="373"/>
                  </a:lnTo>
                  <a:lnTo>
                    <a:pt x="1817" y="404"/>
                  </a:lnTo>
                  <a:lnTo>
                    <a:pt x="1853" y="436"/>
                  </a:lnTo>
                  <a:lnTo>
                    <a:pt x="1887" y="470"/>
                  </a:lnTo>
                  <a:lnTo>
                    <a:pt x="1920" y="505"/>
                  </a:lnTo>
                  <a:lnTo>
                    <a:pt x="1952" y="541"/>
                  </a:lnTo>
                  <a:lnTo>
                    <a:pt x="1981" y="579"/>
                  </a:lnTo>
                  <a:lnTo>
                    <a:pt x="2008" y="619"/>
                  </a:lnTo>
                  <a:lnTo>
                    <a:pt x="2035" y="661"/>
                  </a:lnTo>
                  <a:lnTo>
                    <a:pt x="2058" y="702"/>
                  </a:lnTo>
                  <a:lnTo>
                    <a:pt x="2079" y="745"/>
                  </a:lnTo>
                  <a:lnTo>
                    <a:pt x="2099" y="791"/>
                  </a:lnTo>
                  <a:lnTo>
                    <a:pt x="2116" y="837"/>
                  </a:lnTo>
                  <a:lnTo>
                    <a:pt x="2132" y="883"/>
                  </a:lnTo>
                  <a:lnTo>
                    <a:pt x="2145" y="931"/>
                  </a:lnTo>
                  <a:lnTo>
                    <a:pt x="2156" y="980"/>
                  </a:lnTo>
                  <a:lnTo>
                    <a:pt x="2164" y="1029"/>
                  </a:lnTo>
                  <a:lnTo>
                    <a:pt x="2170" y="1079"/>
                  </a:lnTo>
                  <a:lnTo>
                    <a:pt x="2174" y="1130"/>
                  </a:lnTo>
                  <a:lnTo>
                    <a:pt x="2174" y="1181"/>
                  </a:lnTo>
                  <a:lnTo>
                    <a:pt x="2173" y="1233"/>
                  </a:lnTo>
                  <a:lnTo>
                    <a:pt x="2168" y="1284"/>
                  </a:lnTo>
                  <a:lnTo>
                    <a:pt x="2161" y="1334"/>
                  </a:lnTo>
                  <a:lnTo>
                    <a:pt x="2151" y="1384"/>
                  </a:lnTo>
                  <a:lnTo>
                    <a:pt x="2140" y="1432"/>
                  </a:lnTo>
                  <a:lnTo>
                    <a:pt x="2126" y="1479"/>
                  </a:lnTo>
                  <a:lnTo>
                    <a:pt x="2110" y="1526"/>
                  </a:lnTo>
                  <a:lnTo>
                    <a:pt x="2091" y="1571"/>
                  </a:lnTo>
                  <a:lnTo>
                    <a:pt x="2071" y="1616"/>
                  </a:lnTo>
                  <a:lnTo>
                    <a:pt x="2047" y="1658"/>
                  </a:lnTo>
                  <a:lnTo>
                    <a:pt x="2023" y="1701"/>
                  </a:lnTo>
                  <a:lnTo>
                    <a:pt x="1997" y="1741"/>
                  </a:lnTo>
                  <a:lnTo>
                    <a:pt x="1968" y="1780"/>
                  </a:lnTo>
                  <a:lnTo>
                    <a:pt x="1938" y="1817"/>
                  </a:lnTo>
                  <a:lnTo>
                    <a:pt x="1906" y="1853"/>
                  </a:lnTo>
                  <a:lnTo>
                    <a:pt x="1873" y="1888"/>
                  </a:lnTo>
                  <a:lnTo>
                    <a:pt x="1838" y="1921"/>
                  </a:lnTo>
                  <a:lnTo>
                    <a:pt x="1800" y="1952"/>
                  </a:lnTo>
                  <a:lnTo>
                    <a:pt x="1762" y="1982"/>
                  </a:lnTo>
                  <a:lnTo>
                    <a:pt x="1723" y="2009"/>
                  </a:lnTo>
                  <a:lnTo>
                    <a:pt x="1682" y="2035"/>
                  </a:lnTo>
                  <a:lnTo>
                    <a:pt x="1639" y="2059"/>
                  </a:lnTo>
                  <a:lnTo>
                    <a:pt x="1596" y="2080"/>
                  </a:lnTo>
                  <a:lnTo>
                    <a:pt x="1551" y="2100"/>
                  </a:lnTo>
                  <a:lnTo>
                    <a:pt x="1506" y="2117"/>
                  </a:lnTo>
                  <a:lnTo>
                    <a:pt x="1459" y="2133"/>
                  </a:lnTo>
                  <a:lnTo>
                    <a:pt x="1411" y="2146"/>
                  </a:lnTo>
                  <a:lnTo>
                    <a:pt x="1363" y="2157"/>
                  </a:lnTo>
                  <a:lnTo>
                    <a:pt x="1313" y="2165"/>
                  </a:lnTo>
                  <a:lnTo>
                    <a:pt x="1263" y="2170"/>
                  </a:lnTo>
                  <a:lnTo>
                    <a:pt x="1211" y="2174"/>
                  </a:lnTo>
                  <a:lnTo>
                    <a:pt x="1160" y="2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47" name="Freeform 5"/>
          <p:cNvSpPr>
            <a:spLocks noEditPoints="1"/>
          </p:cNvSpPr>
          <p:nvPr userDrawn="1"/>
        </p:nvSpPr>
        <p:spPr bwMode="auto">
          <a:xfrm>
            <a:off x="-2381" y="0"/>
            <a:ext cx="3402013" cy="6858000"/>
          </a:xfrm>
          <a:custGeom>
            <a:avLst/>
            <a:gdLst>
              <a:gd name="T0" fmla="*/ 979 w 8570"/>
              <a:gd name="T1" fmla="*/ 13906 h 17280"/>
              <a:gd name="T2" fmla="*/ 2672 w 8570"/>
              <a:gd name="T3" fmla="*/ 13854 h 17280"/>
              <a:gd name="T4" fmla="*/ 5291 w 8570"/>
              <a:gd name="T5" fmla="*/ 15752 h 17280"/>
              <a:gd name="T6" fmla="*/ 4922 w 8570"/>
              <a:gd name="T7" fmla="*/ 15918 h 17280"/>
              <a:gd name="T8" fmla="*/ 2586 w 8570"/>
              <a:gd name="T9" fmla="*/ 14227 h 17280"/>
              <a:gd name="T10" fmla="*/ 964 w 8570"/>
              <a:gd name="T11" fmla="*/ 14304 h 17280"/>
              <a:gd name="T12" fmla="*/ 3711 w 8570"/>
              <a:gd name="T13" fmla="*/ 9682 h 17280"/>
              <a:gd name="T14" fmla="*/ 2082 w 8570"/>
              <a:gd name="T15" fmla="*/ 12627 h 17280"/>
              <a:gd name="T16" fmla="*/ 979 w 8570"/>
              <a:gd name="T17" fmla="*/ 12713 h 17280"/>
              <a:gd name="T18" fmla="*/ 3081 w 8570"/>
              <a:gd name="T19" fmla="*/ 10627 h 17280"/>
              <a:gd name="T20" fmla="*/ 2722 w 8570"/>
              <a:gd name="T21" fmla="*/ 7609 h 17280"/>
              <a:gd name="T22" fmla="*/ 170 w 8570"/>
              <a:gd name="T23" fmla="*/ 6072 h 17280"/>
              <a:gd name="T24" fmla="*/ 0 w 8570"/>
              <a:gd name="T25" fmla="*/ 4816 h 17280"/>
              <a:gd name="T26" fmla="*/ 1596 w 8570"/>
              <a:gd name="T27" fmla="*/ 5521 h 17280"/>
              <a:gd name="T28" fmla="*/ 4347 w 8570"/>
              <a:gd name="T29" fmla="*/ 5441 h 17280"/>
              <a:gd name="T30" fmla="*/ 7623 w 8570"/>
              <a:gd name="T31" fmla="*/ 2324 h 17280"/>
              <a:gd name="T32" fmla="*/ 8493 w 8570"/>
              <a:gd name="T33" fmla="*/ 210 h 17280"/>
              <a:gd name="T34" fmla="*/ 7211 w 8570"/>
              <a:gd name="T35" fmla="*/ 4162 h 17280"/>
              <a:gd name="T36" fmla="*/ 2766 w 8570"/>
              <a:gd name="T37" fmla="*/ 6222 h 17280"/>
              <a:gd name="T38" fmla="*/ 2113 w 8570"/>
              <a:gd name="T39" fmla="*/ 6372 h 17280"/>
              <a:gd name="T40" fmla="*/ 3529 w 8570"/>
              <a:gd name="T41" fmla="*/ 8306 h 17280"/>
              <a:gd name="T42" fmla="*/ 7189 w 8570"/>
              <a:gd name="T43" fmla="*/ 6629 h 17280"/>
              <a:gd name="T44" fmla="*/ 6305 w 8570"/>
              <a:gd name="T45" fmla="*/ 6321 h 17280"/>
              <a:gd name="T46" fmla="*/ 5357 w 8570"/>
              <a:gd name="T47" fmla="*/ 6451 h 17280"/>
              <a:gd name="T48" fmla="*/ 4602 w 8570"/>
              <a:gd name="T49" fmla="*/ 6972 h 17280"/>
              <a:gd name="T50" fmla="*/ 4153 w 8570"/>
              <a:gd name="T51" fmla="*/ 7778 h 17280"/>
              <a:gd name="T52" fmla="*/ 4117 w 8570"/>
              <a:gd name="T53" fmla="*/ 8738 h 17280"/>
              <a:gd name="T54" fmla="*/ 4508 w 8570"/>
              <a:gd name="T55" fmla="*/ 9579 h 17280"/>
              <a:gd name="T56" fmla="*/ 5222 w 8570"/>
              <a:gd name="T57" fmla="*/ 10152 h 17280"/>
              <a:gd name="T58" fmla="*/ 6151 w 8570"/>
              <a:gd name="T59" fmla="*/ 10351 h 17280"/>
              <a:gd name="T60" fmla="*/ 7062 w 8570"/>
              <a:gd name="T61" fmla="*/ 10108 h 17280"/>
              <a:gd name="T62" fmla="*/ 7747 w 8570"/>
              <a:gd name="T63" fmla="*/ 9501 h 17280"/>
              <a:gd name="T64" fmla="*/ 8098 w 8570"/>
              <a:gd name="T65" fmla="*/ 8639 h 17280"/>
              <a:gd name="T66" fmla="*/ 8014 w 8570"/>
              <a:gd name="T67" fmla="*/ 7683 h 17280"/>
              <a:gd name="T68" fmla="*/ 7529 w 8570"/>
              <a:gd name="T69" fmla="*/ 6902 h 17280"/>
              <a:gd name="T70" fmla="*/ 7671 w 8570"/>
              <a:gd name="T71" fmla="*/ 10236 h 17280"/>
              <a:gd name="T72" fmla="*/ 5481 w 8570"/>
              <a:gd name="T73" fmla="*/ 10722 h 17280"/>
              <a:gd name="T74" fmla="*/ 3821 w 8570"/>
              <a:gd name="T75" fmla="*/ 9292 h 17280"/>
              <a:gd name="T76" fmla="*/ 3985 w 8570"/>
              <a:gd name="T77" fmla="*/ 7050 h 17280"/>
              <a:gd name="T78" fmla="*/ 5846 w 8570"/>
              <a:gd name="T79" fmla="*/ 5874 h 17280"/>
              <a:gd name="T80" fmla="*/ 7928 w 8570"/>
              <a:gd name="T81" fmla="*/ 6671 h 17280"/>
              <a:gd name="T82" fmla="*/ 5598 w 8570"/>
              <a:gd name="T83" fmla="*/ 11533 h 17280"/>
              <a:gd name="T84" fmla="*/ 5097 w 8570"/>
              <a:gd name="T85" fmla="*/ 11270 h 17280"/>
              <a:gd name="T86" fmla="*/ 4504 w 8570"/>
              <a:gd name="T87" fmla="*/ 11262 h 17280"/>
              <a:gd name="T88" fmla="*/ 3995 w 8570"/>
              <a:gd name="T89" fmla="*/ 11514 h 17280"/>
              <a:gd name="T90" fmla="*/ 3653 w 8570"/>
              <a:gd name="T91" fmla="*/ 11962 h 17280"/>
              <a:gd name="T92" fmla="*/ 3545 w 8570"/>
              <a:gd name="T93" fmla="*/ 12537 h 17280"/>
              <a:gd name="T94" fmla="*/ 3708 w 8570"/>
              <a:gd name="T95" fmla="*/ 13091 h 17280"/>
              <a:gd name="T96" fmla="*/ 4090 w 8570"/>
              <a:gd name="T97" fmla="*/ 13502 h 17280"/>
              <a:gd name="T98" fmla="*/ 4628 w 8570"/>
              <a:gd name="T99" fmla="*/ 13704 h 17280"/>
              <a:gd name="T100" fmla="*/ 5213 w 8570"/>
              <a:gd name="T101" fmla="*/ 13639 h 17280"/>
              <a:gd name="T102" fmla="*/ 5685 w 8570"/>
              <a:gd name="T103" fmla="*/ 13329 h 17280"/>
              <a:gd name="T104" fmla="*/ 5972 w 8570"/>
              <a:gd name="T105" fmla="*/ 12842 h 17280"/>
              <a:gd name="T106" fmla="*/ 6009 w 8570"/>
              <a:gd name="T107" fmla="*/ 12253 h 17280"/>
              <a:gd name="T108" fmla="*/ 5781 w 8570"/>
              <a:gd name="T109" fmla="*/ 11730 h 17280"/>
              <a:gd name="T110" fmla="*/ 6045 w 8570"/>
              <a:gd name="T111" fmla="*/ 13321 h 17280"/>
              <a:gd name="T112" fmla="*/ 4863 w 8570"/>
              <a:gd name="T113" fmla="*/ 13988 h 17280"/>
              <a:gd name="T114" fmla="*/ 3614 w 8570"/>
              <a:gd name="T115" fmla="*/ 13437 h 17280"/>
              <a:gd name="T116" fmla="*/ 3314 w 8570"/>
              <a:gd name="T117" fmla="*/ 12093 h 17280"/>
              <a:gd name="T118" fmla="*/ 4194 w 8570"/>
              <a:gd name="T119" fmla="*/ 11074 h 17280"/>
              <a:gd name="T120" fmla="*/ 5574 w 8570"/>
              <a:gd name="T121" fmla="*/ 11175 h 17280"/>
              <a:gd name="T122" fmla="*/ 6297 w 8570"/>
              <a:gd name="T123" fmla="*/ 12317 h 17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70" h="17280">
                <a:moveTo>
                  <a:pt x="0" y="14761"/>
                </a:moveTo>
                <a:lnTo>
                  <a:pt x="0" y="14311"/>
                </a:lnTo>
                <a:lnTo>
                  <a:pt x="54" y="14280"/>
                </a:lnTo>
                <a:lnTo>
                  <a:pt x="108" y="14250"/>
                </a:lnTo>
                <a:lnTo>
                  <a:pt x="162" y="14220"/>
                </a:lnTo>
                <a:lnTo>
                  <a:pt x="217" y="14192"/>
                </a:lnTo>
                <a:lnTo>
                  <a:pt x="273" y="14164"/>
                </a:lnTo>
                <a:lnTo>
                  <a:pt x="330" y="14138"/>
                </a:lnTo>
                <a:lnTo>
                  <a:pt x="386" y="14112"/>
                </a:lnTo>
                <a:lnTo>
                  <a:pt x="443" y="14088"/>
                </a:lnTo>
                <a:lnTo>
                  <a:pt x="502" y="14064"/>
                </a:lnTo>
                <a:lnTo>
                  <a:pt x="560" y="14041"/>
                </a:lnTo>
                <a:lnTo>
                  <a:pt x="618" y="14018"/>
                </a:lnTo>
                <a:lnTo>
                  <a:pt x="677" y="13998"/>
                </a:lnTo>
                <a:lnTo>
                  <a:pt x="736" y="13977"/>
                </a:lnTo>
                <a:lnTo>
                  <a:pt x="797" y="13958"/>
                </a:lnTo>
                <a:lnTo>
                  <a:pt x="857" y="13940"/>
                </a:lnTo>
                <a:lnTo>
                  <a:pt x="918" y="13922"/>
                </a:lnTo>
                <a:lnTo>
                  <a:pt x="979" y="13906"/>
                </a:lnTo>
                <a:lnTo>
                  <a:pt x="1041" y="13891"/>
                </a:lnTo>
                <a:lnTo>
                  <a:pt x="1103" y="13876"/>
                </a:lnTo>
                <a:lnTo>
                  <a:pt x="1165" y="13863"/>
                </a:lnTo>
                <a:lnTo>
                  <a:pt x="1228" y="13851"/>
                </a:lnTo>
                <a:lnTo>
                  <a:pt x="1291" y="13839"/>
                </a:lnTo>
                <a:lnTo>
                  <a:pt x="1354" y="13829"/>
                </a:lnTo>
                <a:lnTo>
                  <a:pt x="1418" y="13820"/>
                </a:lnTo>
                <a:lnTo>
                  <a:pt x="1482" y="13811"/>
                </a:lnTo>
                <a:lnTo>
                  <a:pt x="1547" y="13805"/>
                </a:lnTo>
                <a:lnTo>
                  <a:pt x="1611" y="13798"/>
                </a:lnTo>
                <a:lnTo>
                  <a:pt x="1677" y="13794"/>
                </a:lnTo>
                <a:lnTo>
                  <a:pt x="1741" y="13789"/>
                </a:lnTo>
                <a:lnTo>
                  <a:pt x="1807" y="13786"/>
                </a:lnTo>
                <a:lnTo>
                  <a:pt x="1873" y="13785"/>
                </a:lnTo>
                <a:lnTo>
                  <a:pt x="1939" y="13784"/>
                </a:lnTo>
                <a:lnTo>
                  <a:pt x="2126" y="13789"/>
                </a:lnTo>
                <a:lnTo>
                  <a:pt x="2311" y="13802"/>
                </a:lnTo>
                <a:lnTo>
                  <a:pt x="2493" y="13824"/>
                </a:lnTo>
                <a:lnTo>
                  <a:pt x="2672" y="13854"/>
                </a:lnTo>
                <a:lnTo>
                  <a:pt x="2848" y="13893"/>
                </a:lnTo>
                <a:lnTo>
                  <a:pt x="3022" y="13940"/>
                </a:lnTo>
                <a:lnTo>
                  <a:pt x="3192" y="13994"/>
                </a:lnTo>
                <a:lnTo>
                  <a:pt x="3359" y="14055"/>
                </a:lnTo>
                <a:lnTo>
                  <a:pt x="3521" y="14124"/>
                </a:lnTo>
                <a:lnTo>
                  <a:pt x="3680" y="14201"/>
                </a:lnTo>
                <a:lnTo>
                  <a:pt x="3834" y="14284"/>
                </a:lnTo>
                <a:lnTo>
                  <a:pt x="3985" y="14374"/>
                </a:lnTo>
                <a:lnTo>
                  <a:pt x="4130" y="14471"/>
                </a:lnTo>
                <a:lnTo>
                  <a:pt x="4271" y="14574"/>
                </a:lnTo>
                <a:lnTo>
                  <a:pt x="4407" y="14683"/>
                </a:lnTo>
                <a:lnTo>
                  <a:pt x="4538" y="14798"/>
                </a:lnTo>
                <a:lnTo>
                  <a:pt x="4663" y="14918"/>
                </a:lnTo>
                <a:lnTo>
                  <a:pt x="4783" y="15044"/>
                </a:lnTo>
                <a:lnTo>
                  <a:pt x="4897" y="15176"/>
                </a:lnTo>
                <a:lnTo>
                  <a:pt x="5005" y="15313"/>
                </a:lnTo>
                <a:lnTo>
                  <a:pt x="5107" y="15455"/>
                </a:lnTo>
                <a:lnTo>
                  <a:pt x="5203" y="15602"/>
                </a:lnTo>
                <a:lnTo>
                  <a:pt x="5291" y="15752"/>
                </a:lnTo>
                <a:lnTo>
                  <a:pt x="5374" y="15907"/>
                </a:lnTo>
                <a:lnTo>
                  <a:pt x="5448" y="16067"/>
                </a:lnTo>
                <a:lnTo>
                  <a:pt x="5516" y="16230"/>
                </a:lnTo>
                <a:lnTo>
                  <a:pt x="5577" y="16397"/>
                </a:lnTo>
                <a:lnTo>
                  <a:pt x="5630" y="16567"/>
                </a:lnTo>
                <a:lnTo>
                  <a:pt x="5675" y="16741"/>
                </a:lnTo>
                <a:lnTo>
                  <a:pt x="5712" y="16918"/>
                </a:lnTo>
                <a:lnTo>
                  <a:pt x="5740" y="17097"/>
                </a:lnTo>
                <a:lnTo>
                  <a:pt x="5761" y="17280"/>
                </a:lnTo>
                <a:lnTo>
                  <a:pt x="5341" y="17280"/>
                </a:lnTo>
                <a:lnTo>
                  <a:pt x="5323" y="17117"/>
                </a:lnTo>
                <a:lnTo>
                  <a:pt x="5298" y="16957"/>
                </a:lnTo>
                <a:lnTo>
                  <a:pt x="5264" y="16799"/>
                </a:lnTo>
                <a:lnTo>
                  <a:pt x="5224" y="16645"/>
                </a:lnTo>
                <a:lnTo>
                  <a:pt x="5177" y="16493"/>
                </a:lnTo>
                <a:lnTo>
                  <a:pt x="5123" y="16344"/>
                </a:lnTo>
                <a:lnTo>
                  <a:pt x="5062" y="16199"/>
                </a:lnTo>
                <a:lnTo>
                  <a:pt x="4995" y="16056"/>
                </a:lnTo>
                <a:lnTo>
                  <a:pt x="4922" y="15918"/>
                </a:lnTo>
                <a:lnTo>
                  <a:pt x="4843" y="15783"/>
                </a:lnTo>
                <a:lnTo>
                  <a:pt x="4757" y="15654"/>
                </a:lnTo>
                <a:lnTo>
                  <a:pt x="4667" y="15527"/>
                </a:lnTo>
                <a:lnTo>
                  <a:pt x="4570" y="15405"/>
                </a:lnTo>
                <a:lnTo>
                  <a:pt x="4469" y="15287"/>
                </a:lnTo>
                <a:lnTo>
                  <a:pt x="4362" y="15175"/>
                </a:lnTo>
                <a:lnTo>
                  <a:pt x="4249" y="15067"/>
                </a:lnTo>
                <a:lnTo>
                  <a:pt x="4133" y="14964"/>
                </a:lnTo>
                <a:lnTo>
                  <a:pt x="4012" y="14867"/>
                </a:lnTo>
                <a:lnTo>
                  <a:pt x="3886" y="14775"/>
                </a:lnTo>
                <a:lnTo>
                  <a:pt x="3756" y="14690"/>
                </a:lnTo>
                <a:lnTo>
                  <a:pt x="3622" y="14609"/>
                </a:lnTo>
                <a:lnTo>
                  <a:pt x="3484" y="14536"/>
                </a:lnTo>
                <a:lnTo>
                  <a:pt x="3342" y="14468"/>
                </a:lnTo>
                <a:lnTo>
                  <a:pt x="3198" y="14406"/>
                </a:lnTo>
                <a:lnTo>
                  <a:pt x="3049" y="14351"/>
                </a:lnTo>
                <a:lnTo>
                  <a:pt x="2898" y="14302"/>
                </a:lnTo>
                <a:lnTo>
                  <a:pt x="2744" y="14261"/>
                </a:lnTo>
                <a:lnTo>
                  <a:pt x="2586" y="14227"/>
                </a:lnTo>
                <a:lnTo>
                  <a:pt x="2426" y="14200"/>
                </a:lnTo>
                <a:lnTo>
                  <a:pt x="2264" y="14180"/>
                </a:lnTo>
                <a:lnTo>
                  <a:pt x="2099" y="14169"/>
                </a:lnTo>
                <a:lnTo>
                  <a:pt x="1933" y="14164"/>
                </a:lnTo>
                <a:lnTo>
                  <a:pt x="1866" y="14165"/>
                </a:lnTo>
                <a:lnTo>
                  <a:pt x="1799" y="14167"/>
                </a:lnTo>
                <a:lnTo>
                  <a:pt x="1732" y="14171"/>
                </a:lnTo>
                <a:lnTo>
                  <a:pt x="1666" y="14175"/>
                </a:lnTo>
                <a:lnTo>
                  <a:pt x="1600" y="14180"/>
                </a:lnTo>
                <a:lnTo>
                  <a:pt x="1535" y="14188"/>
                </a:lnTo>
                <a:lnTo>
                  <a:pt x="1470" y="14196"/>
                </a:lnTo>
                <a:lnTo>
                  <a:pt x="1405" y="14205"/>
                </a:lnTo>
                <a:lnTo>
                  <a:pt x="1342" y="14215"/>
                </a:lnTo>
                <a:lnTo>
                  <a:pt x="1278" y="14227"/>
                </a:lnTo>
                <a:lnTo>
                  <a:pt x="1214" y="14240"/>
                </a:lnTo>
                <a:lnTo>
                  <a:pt x="1151" y="14254"/>
                </a:lnTo>
                <a:lnTo>
                  <a:pt x="1089" y="14269"/>
                </a:lnTo>
                <a:lnTo>
                  <a:pt x="1026" y="14286"/>
                </a:lnTo>
                <a:lnTo>
                  <a:pt x="964" y="14304"/>
                </a:lnTo>
                <a:lnTo>
                  <a:pt x="904" y="14322"/>
                </a:lnTo>
                <a:lnTo>
                  <a:pt x="843" y="14341"/>
                </a:lnTo>
                <a:lnTo>
                  <a:pt x="783" y="14363"/>
                </a:lnTo>
                <a:lnTo>
                  <a:pt x="723" y="14385"/>
                </a:lnTo>
                <a:lnTo>
                  <a:pt x="664" y="14407"/>
                </a:lnTo>
                <a:lnTo>
                  <a:pt x="605" y="14431"/>
                </a:lnTo>
                <a:lnTo>
                  <a:pt x="547" y="14456"/>
                </a:lnTo>
                <a:lnTo>
                  <a:pt x="490" y="14483"/>
                </a:lnTo>
                <a:lnTo>
                  <a:pt x="433" y="14510"/>
                </a:lnTo>
                <a:lnTo>
                  <a:pt x="377" y="14538"/>
                </a:lnTo>
                <a:lnTo>
                  <a:pt x="321" y="14567"/>
                </a:lnTo>
                <a:lnTo>
                  <a:pt x="266" y="14596"/>
                </a:lnTo>
                <a:lnTo>
                  <a:pt x="212" y="14628"/>
                </a:lnTo>
                <a:lnTo>
                  <a:pt x="158" y="14660"/>
                </a:lnTo>
                <a:lnTo>
                  <a:pt x="105" y="14692"/>
                </a:lnTo>
                <a:lnTo>
                  <a:pt x="52" y="14727"/>
                </a:lnTo>
                <a:lnTo>
                  <a:pt x="0" y="14761"/>
                </a:lnTo>
                <a:close/>
                <a:moveTo>
                  <a:pt x="3716" y="9489"/>
                </a:moveTo>
                <a:lnTo>
                  <a:pt x="3711" y="9682"/>
                </a:lnTo>
                <a:lnTo>
                  <a:pt x="3697" y="9873"/>
                </a:lnTo>
                <a:lnTo>
                  <a:pt x="3673" y="10061"/>
                </a:lnTo>
                <a:lnTo>
                  <a:pt x="3641" y="10247"/>
                </a:lnTo>
                <a:lnTo>
                  <a:pt x="3600" y="10430"/>
                </a:lnTo>
                <a:lnTo>
                  <a:pt x="3550" y="10608"/>
                </a:lnTo>
                <a:lnTo>
                  <a:pt x="3492" y="10783"/>
                </a:lnTo>
                <a:lnTo>
                  <a:pt x="3426" y="10954"/>
                </a:lnTo>
                <a:lnTo>
                  <a:pt x="3351" y="11122"/>
                </a:lnTo>
                <a:lnTo>
                  <a:pt x="3270" y="11285"/>
                </a:lnTo>
                <a:lnTo>
                  <a:pt x="3180" y="11443"/>
                </a:lnTo>
                <a:lnTo>
                  <a:pt x="3084" y="11597"/>
                </a:lnTo>
                <a:lnTo>
                  <a:pt x="2981" y="11745"/>
                </a:lnTo>
                <a:lnTo>
                  <a:pt x="2871" y="11889"/>
                </a:lnTo>
                <a:lnTo>
                  <a:pt x="2754" y="12027"/>
                </a:lnTo>
                <a:lnTo>
                  <a:pt x="2631" y="12159"/>
                </a:lnTo>
                <a:lnTo>
                  <a:pt x="2502" y="12285"/>
                </a:lnTo>
                <a:lnTo>
                  <a:pt x="2368" y="12406"/>
                </a:lnTo>
                <a:lnTo>
                  <a:pt x="2228" y="12519"/>
                </a:lnTo>
                <a:lnTo>
                  <a:pt x="2082" y="12627"/>
                </a:lnTo>
                <a:lnTo>
                  <a:pt x="1932" y="12728"/>
                </a:lnTo>
                <a:lnTo>
                  <a:pt x="1776" y="12821"/>
                </a:lnTo>
                <a:lnTo>
                  <a:pt x="1616" y="12907"/>
                </a:lnTo>
                <a:lnTo>
                  <a:pt x="1451" y="12986"/>
                </a:lnTo>
                <a:lnTo>
                  <a:pt x="1282" y="13057"/>
                </a:lnTo>
                <a:lnTo>
                  <a:pt x="1109" y="13120"/>
                </a:lnTo>
                <a:lnTo>
                  <a:pt x="932" y="13175"/>
                </a:lnTo>
                <a:lnTo>
                  <a:pt x="752" y="13221"/>
                </a:lnTo>
                <a:lnTo>
                  <a:pt x="569" y="13259"/>
                </a:lnTo>
                <a:lnTo>
                  <a:pt x="382" y="13288"/>
                </a:lnTo>
                <a:lnTo>
                  <a:pt x="192" y="13309"/>
                </a:lnTo>
                <a:lnTo>
                  <a:pt x="0" y="13320"/>
                </a:lnTo>
                <a:lnTo>
                  <a:pt x="0" y="12900"/>
                </a:lnTo>
                <a:lnTo>
                  <a:pt x="170" y="12888"/>
                </a:lnTo>
                <a:lnTo>
                  <a:pt x="337" y="12868"/>
                </a:lnTo>
                <a:lnTo>
                  <a:pt x="503" y="12841"/>
                </a:lnTo>
                <a:lnTo>
                  <a:pt x="665" y="12806"/>
                </a:lnTo>
                <a:lnTo>
                  <a:pt x="824" y="12762"/>
                </a:lnTo>
                <a:lnTo>
                  <a:pt x="979" y="12713"/>
                </a:lnTo>
                <a:lnTo>
                  <a:pt x="1133" y="12655"/>
                </a:lnTo>
                <a:lnTo>
                  <a:pt x="1281" y="12591"/>
                </a:lnTo>
                <a:lnTo>
                  <a:pt x="1427" y="12520"/>
                </a:lnTo>
                <a:lnTo>
                  <a:pt x="1569" y="12443"/>
                </a:lnTo>
                <a:lnTo>
                  <a:pt x="1706" y="12358"/>
                </a:lnTo>
                <a:lnTo>
                  <a:pt x="1839" y="12269"/>
                </a:lnTo>
                <a:lnTo>
                  <a:pt x="1967" y="12173"/>
                </a:lnTo>
                <a:lnTo>
                  <a:pt x="2091" y="12071"/>
                </a:lnTo>
                <a:lnTo>
                  <a:pt x="2210" y="11963"/>
                </a:lnTo>
                <a:lnTo>
                  <a:pt x="2323" y="11851"/>
                </a:lnTo>
                <a:lnTo>
                  <a:pt x="2431" y="11733"/>
                </a:lnTo>
                <a:lnTo>
                  <a:pt x="2534" y="11610"/>
                </a:lnTo>
                <a:lnTo>
                  <a:pt x="2631" y="11483"/>
                </a:lnTo>
                <a:lnTo>
                  <a:pt x="2722" y="11350"/>
                </a:lnTo>
                <a:lnTo>
                  <a:pt x="2806" y="11214"/>
                </a:lnTo>
                <a:lnTo>
                  <a:pt x="2885" y="11073"/>
                </a:lnTo>
                <a:lnTo>
                  <a:pt x="2958" y="10929"/>
                </a:lnTo>
                <a:lnTo>
                  <a:pt x="3022" y="10779"/>
                </a:lnTo>
                <a:lnTo>
                  <a:pt x="3081" y="10627"/>
                </a:lnTo>
                <a:lnTo>
                  <a:pt x="3132" y="10472"/>
                </a:lnTo>
                <a:lnTo>
                  <a:pt x="3176" y="10314"/>
                </a:lnTo>
                <a:lnTo>
                  <a:pt x="3212" y="10152"/>
                </a:lnTo>
                <a:lnTo>
                  <a:pt x="3241" y="9988"/>
                </a:lnTo>
                <a:lnTo>
                  <a:pt x="3261" y="9820"/>
                </a:lnTo>
                <a:lnTo>
                  <a:pt x="3274" y="9651"/>
                </a:lnTo>
                <a:lnTo>
                  <a:pt x="3279" y="9479"/>
                </a:lnTo>
                <a:lnTo>
                  <a:pt x="3274" y="9309"/>
                </a:lnTo>
                <a:lnTo>
                  <a:pt x="3261" y="9139"/>
                </a:lnTo>
                <a:lnTo>
                  <a:pt x="3241" y="8972"/>
                </a:lnTo>
                <a:lnTo>
                  <a:pt x="3212" y="8807"/>
                </a:lnTo>
                <a:lnTo>
                  <a:pt x="3176" y="8645"/>
                </a:lnTo>
                <a:lnTo>
                  <a:pt x="3132" y="8487"/>
                </a:lnTo>
                <a:lnTo>
                  <a:pt x="3081" y="8332"/>
                </a:lnTo>
                <a:lnTo>
                  <a:pt x="3022" y="8180"/>
                </a:lnTo>
                <a:lnTo>
                  <a:pt x="2958" y="8031"/>
                </a:lnTo>
                <a:lnTo>
                  <a:pt x="2885" y="7886"/>
                </a:lnTo>
                <a:lnTo>
                  <a:pt x="2806" y="7746"/>
                </a:lnTo>
                <a:lnTo>
                  <a:pt x="2722" y="7609"/>
                </a:lnTo>
                <a:lnTo>
                  <a:pt x="2631" y="7477"/>
                </a:lnTo>
                <a:lnTo>
                  <a:pt x="2534" y="7349"/>
                </a:lnTo>
                <a:lnTo>
                  <a:pt x="2431" y="7226"/>
                </a:lnTo>
                <a:lnTo>
                  <a:pt x="2323" y="7109"/>
                </a:lnTo>
                <a:lnTo>
                  <a:pt x="2210" y="6996"/>
                </a:lnTo>
                <a:lnTo>
                  <a:pt x="2091" y="6888"/>
                </a:lnTo>
                <a:lnTo>
                  <a:pt x="1967" y="6787"/>
                </a:lnTo>
                <a:lnTo>
                  <a:pt x="1839" y="6691"/>
                </a:lnTo>
                <a:lnTo>
                  <a:pt x="1706" y="6601"/>
                </a:lnTo>
                <a:lnTo>
                  <a:pt x="1569" y="6517"/>
                </a:lnTo>
                <a:lnTo>
                  <a:pt x="1427" y="6439"/>
                </a:lnTo>
                <a:lnTo>
                  <a:pt x="1281" y="6368"/>
                </a:lnTo>
                <a:lnTo>
                  <a:pt x="1133" y="6304"/>
                </a:lnTo>
                <a:lnTo>
                  <a:pt x="979" y="6247"/>
                </a:lnTo>
                <a:lnTo>
                  <a:pt x="824" y="6197"/>
                </a:lnTo>
                <a:lnTo>
                  <a:pt x="665" y="6154"/>
                </a:lnTo>
                <a:lnTo>
                  <a:pt x="503" y="6118"/>
                </a:lnTo>
                <a:lnTo>
                  <a:pt x="337" y="6091"/>
                </a:lnTo>
                <a:lnTo>
                  <a:pt x="170" y="6072"/>
                </a:lnTo>
                <a:lnTo>
                  <a:pt x="0" y="6060"/>
                </a:lnTo>
                <a:lnTo>
                  <a:pt x="0" y="5658"/>
                </a:lnTo>
                <a:lnTo>
                  <a:pt x="58" y="5660"/>
                </a:lnTo>
                <a:lnTo>
                  <a:pt x="117" y="5664"/>
                </a:lnTo>
                <a:lnTo>
                  <a:pt x="175" y="5668"/>
                </a:lnTo>
                <a:lnTo>
                  <a:pt x="233" y="5672"/>
                </a:lnTo>
                <a:lnTo>
                  <a:pt x="291" y="5678"/>
                </a:lnTo>
                <a:lnTo>
                  <a:pt x="349" y="5685"/>
                </a:lnTo>
                <a:lnTo>
                  <a:pt x="406" y="5692"/>
                </a:lnTo>
                <a:lnTo>
                  <a:pt x="463" y="5700"/>
                </a:lnTo>
                <a:lnTo>
                  <a:pt x="404" y="5672"/>
                </a:lnTo>
                <a:lnTo>
                  <a:pt x="345" y="5644"/>
                </a:lnTo>
                <a:lnTo>
                  <a:pt x="286" y="5615"/>
                </a:lnTo>
                <a:lnTo>
                  <a:pt x="228" y="5585"/>
                </a:lnTo>
                <a:lnTo>
                  <a:pt x="171" y="5554"/>
                </a:lnTo>
                <a:lnTo>
                  <a:pt x="114" y="5523"/>
                </a:lnTo>
                <a:lnTo>
                  <a:pt x="56" y="5492"/>
                </a:lnTo>
                <a:lnTo>
                  <a:pt x="0" y="5459"/>
                </a:lnTo>
                <a:lnTo>
                  <a:pt x="0" y="4816"/>
                </a:lnTo>
                <a:lnTo>
                  <a:pt x="77" y="4865"/>
                </a:lnTo>
                <a:lnTo>
                  <a:pt x="154" y="4914"/>
                </a:lnTo>
                <a:lnTo>
                  <a:pt x="232" y="4962"/>
                </a:lnTo>
                <a:lnTo>
                  <a:pt x="311" y="5008"/>
                </a:lnTo>
                <a:lnTo>
                  <a:pt x="391" y="5052"/>
                </a:lnTo>
                <a:lnTo>
                  <a:pt x="472" y="5095"/>
                </a:lnTo>
                <a:lnTo>
                  <a:pt x="553" y="5136"/>
                </a:lnTo>
                <a:lnTo>
                  <a:pt x="637" y="5178"/>
                </a:lnTo>
                <a:lnTo>
                  <a:pt x="720" y="5216"/>
                </a:lnTo>
                <a:lnTo>
                  <a:pt x="804" y="5253"/>
                </a:lnTo>
                <a:lnTo>
                  <a:pt x="890" y="5289"/>
                </a:lnTo>
                <a:lnTo>
                  <a:pt x="975" y="5323"/>
                </a:lnTo>
                <a:lnTo>
                  <a:pt x="1062" y="5357"/>
                </a:lnTo>
                <a:lnTo>
                  <a:pt x="1149" y="5387"/>
                </a:lnTo>
                <a:lnTo>
                  <a:pt x="1237" y="5417"/>
                </a:lnTo>
                <a:lnTo>
                  <a:pt x="1325" y="5445"/>
                </a:lnTo>
                <a:lnTo>
                  <a:pt x="1415" y="5472"/>
                </a:lnTo>
                <a:lnTo>
                  <a:pt x="1505" y="5497"/>
                </a:lnTo>
                <a:lnTo>
                  <a:pt x="1596" y="5521"/>
                </a:lnTo>
                <a:lnTo>
                  <a:pt x="1687" y="5543"/>
                </a:lnTo>
                <a:lnTo>
                  <a:pt x="1779" y="5562"/>
                </a:lnTo>
                <a:lnTo>
                  <a:pt x="1872" y="5580"/>
                </a:lnTo>
                <a:lnTo>
                  <a:pt x="1965" y="5598"/>
                </a:lnTo>
                <a:lnTo>
                  <a:pt x="2059" y="5613"/>
                </a:lnTo>
                <a:lnTo>
                  <a:pt x="2153" y="5626"/>
                </a:lnTo>
                <a:lnTo>
                  <a:pt x="2248" y="5638"/>
                </a:lnTo>
                <a:lnTo>
                  <a:pt x="2344" y="5647"/>
                </a:lnTo>
                <a:lnTo>
                  <a:pt x="2440" y="5656"/>
                </a:lnTo>
                <a:lnTo>
                  <a:pt x="2536" y="5662"/>
                </a:lnTo>
                <a:lnTo>
                  <a:pt x="2633" y="5667"/>
                </a:lnTo>
                <a:lnTo>
                  <a:pt x="2731" y="5669"/>
                </a:lnTo>
                <a:lnTo>
                  <a:pt x="2829" y="5670"/>
                </a:lnTo>
                <a:lnTo>
                  <a:pt x="3092" y="5664"/>
                </a:lnTo>
                <a:lnTo>
                  <a:pt x="3351" y="5644"/>
                </a:lnTo>
                <a:lnTo>
                  <a:pt x="3606" y="5612"/>
                </a:lnTo>
                <a:lnTo>
                  <a:pt x="3857" y="5566"/>
                </a:lnTo>
                <a:lnTo>
                  <a:pt x="4105" y="5510"/>
                </a:lnTo>
                <a:lnTo>
                  <a:pt x="4347" y="5441"/>
                </a:lnTo>
                <a:lnTo>
                  <a:pt x="4583" y="5361"/>
                </a:lnTo>
                <a:lnTo>
                  <a:pt x="4816" y="5269"/>
                </a:lnTo>
                <a:lnTo>
                  <a:pt x="5042" y="5168"/>
                </a:lnTo>
                <a:lnTo>
                  <a:pt x="5262" y="5054"/>
                </a:lnTo>
                <a:lnTo>
                  <a:pt x="5475" y="4932"/>
                </a:lnTo>
                <a:lnTo>
                  <a:pt x="5683" y="4800"/>
                </a:lnTo>
                <a:lnTo>
                  <a:pt x="5883" y="4657"/>
                </a:lnTo>
                <a:lnTo>
                  <a:pt x="6075" y="4506"/>
                </a:lnTo>
                <a:lnTo>
                  <a:pt x="6261" y="4346"/>
                </a:lnTo>
                <a:lnTo>
                  <a:pt x="6438" y="4176"/>
                </a:lnTo>
                <a:lnTo>
                  <a:pt x="6607" y="3999"/>
                </a:lnTo>
                <a:lnTo>
                  <a:pt x="6768" y="3815"/>
                </a:lnTo>
                <a:lnTo>
                  <a:pt x="6919" y="3621"/>
                </a:lnTo>
                <a:lnTo>
                  <a:pt x="7061" y="3421"/>
                </a:lnTo>
                <a:lnTo>
                  <a:pt x="7194" y="3215"/>
                </a:lnTo>
                <a:lnTo>
                  <a:pt x="7317" y="3001"/>
                </a:lnTo>
                <a:lnTo>
                  <a:pt x="7430" y="2781"/>
                </a:lnTo>
                <a:lnTo>
                  <a:pt x="7532" y="2555"/>
                </a:lnTo>
                <a:lnTo>
                  <a:pt x="7623" y="2324"/>
                </a:lnTo>
                <a:lnTo>
                  <a:pt x="7704" y="2087"/>
                </a:lnTo>
                <a:lnTo>
                  <a:pt x="7772" y="1845"/>
                </a:lnTo>
                <a:lnTo>
                  <a:pt x="7830" y="1598"/>
                </a:lnTo>
                <a:lnTo>
                  <a:pt x="7874" y="1347"/>
                </a:lnTo>
                <a:lnTo>
                  <a:pt x="7906" y="1092"/>
                </a:lnTo>
                <a:lnTo>
                  <a:pt x="7927" y="833"/>
                </a:lnTo>
                <a:lnTo>
                  <a:pt x="7933" y="570"/>
                </a:lnTo>
                <a:lnTo>
                  <a:pt x="7932" y="498"/>
                </a:lnTo>
                <a:lnTo>
                  <a:pt x="7931" y="427"/>
                </a:lnTo>
                <a:lnTo>
                  <a:pt x="7929" y="354"/>
                </a:lnTo>
                <a:lnTo>
                  <a:pt x="7925" y="283"/>
                </a:lnTo>
                <a:lnTo>
                  <a:pt x="7920" y="212"/>
                </a:lnTo>
                <a:lnTo>
                  <a:pt x="7915" y="141"/>
                </a:lnTo>
                <a:lnTo>
                  <a:pt x="7909" y="70"/>
                </a:lnTo>
                <a:lnTo>
                  <a:pt x="7901" y="0"/>
                </a:lnTo>
                <a:lnTo>
                  <a:pt x="8477" y="0"/>
                </a:lnTo>
                <a:lnTo>
                  <a:pt x="8484" y="69"/>
                </a:lnTo>
                <a:lnTo>
                  <a:pt x="8489" y="139"/>
                </a:lnTo>
                <a:lnTo>
                  <a:pt x="8493" y="210"/>
                </a:lnTo>
                <a:lnTo>
                  <a:pt x="8498" y="280"/>
                </a:lnTo>
                <a:lnTo>
                  <a:pt x="8501" y="350"/>
                </a:lnTo>
                <a:lnTo>
                  <a:pt x="8503" y="421"/>
                </a:lnTo>
                <a:lnTo>
                  <a:pt x="8504" y="491"/>
                </a:lnTo>
                <a:lnTo>
                  <a:pt x="8505" y="563"/>
                </a:lnTo>
                <a:lnTo>
                  <a:pt x="8498" y="854"/>
                </a:lnTo>
                <a:lnTo>
                  <a:pt x="8475" y="1142"/>
                </a:lnTo>
                <a:lnTo>
                  <a:pt x="8439" y="1425"/>
                </a:lnTo>
                <a:lnTo>
                  <a:pt x="8390" y="1703"/>
                </a:lnTo>
                <a:lnTo>
                  <a:pt x="8326" y="1977"/>
                </a:lnTo>
                <a:lnTo>
                  <a:pt x="8250" y="2245"/>
                </a:lnTo>
                <a:lnTo>
                  <a:pt x="8161" y="2509"/>
                </a:lnTo>
                <a:lnTo>
                  <a:pt x="8060" y="2766"/>
                </a:lnTo>
                <a:lnTo>
                  <a:pt x="7946" y="3016"/>
                </a:lnTo>
                <a:lnTo>
                  <a:pt x="7821" y="3261"/>
                </a:lnTo>
                <a:lnTo>
                  <a:pt x="7685" y="3497"/>
                </a:lnTo>
                <a:lnTo>
                  <a:pt x="7538" y="3727"/>
                </a:lnTo>
                <a:lnTo>
                  <a:pt x="7380" y="3948"/>
                </a:lnTo>
                <a:lnTo>
                  <a:pt x="7211" y="4162"/>
                </a:lnTo>
                <a:lnTo>
                  <a:pt x="7033" y="4368"/>
                </a:lnTo>
                <a:lnTo>
                  <a:pt x="6846" y="4564"/>
                </a:lnTo>
                <a:lnTo>
                  <a:pt x="6649" y="4752"/>
                </a:lnTo>
                <a:lnTo>
                  <a:pt x="6444" y="4929"/>
                </a:lnTo>
                <a:lnTo>
                  <a:pt x="6230" y="5098"/>
                </a:lnTo>
                <a:lnTo>
                  <a:pt x="6007" y="5255"/>
                </a:lnTo>
                <a:lnTo>
                  <a:pt x="5778" y="5402"/>
                </a:lnTo>
                <a:lnTo>
                  <a:pt x="5540" y="5539"/>
                </a:lnTo>
                <a:lnTo>
                  <a:pt x="5297" y="5664"/>
                </a:lnTo>
                <a:lnTo>
                  <a:pt x="5045" y="5777"/>
                </a:lnTo>
                <a:lnTo>
                  <a:pt x="4789" y="5878"/>
                </a:lnTo>
                <a:lnTo>
                  <a:pt x="4525" y="5967"/>
                </a:lnTo>
                <a:lnTo>
                  <a:pt x="4256" y="6044"/>
                </a:lnTo>
                <a:lnTo>
                  <a:pt x="3982" y="6107"/>
                </a:lnTo>
                <a:lnTo>
                  <a:pt x="3703" y="6157"/>
                </a:lnTo>
                <a:lnTo>
                  <a:pt x="3420" y="6193"/>
                </a:lnTo>
                <a:lnTo>
                  <a:pt x="3133" y="6214"/>
                </a:lnTo>
                <a:lnTo>
                  <a:pt x="2841" y="6222"/>
                </a:lnTo>
                <a:lnTo>
                  <a:pt x="2766" y="6222"/>
                </a:lnTo>
                <a:lnTo>
                  <a:pt x="2692" y="6220"/>
                </a:lnTo>
                <a:lnTo>
                  <a:pt x="2617" y="6218"/>
                </a:lnTo>
                <a:lnTo>
                  <a:pt x="2544" y="6214"/>
                </a:lnTo>
                <a:lnTo>
                  <a:pt x="2470" y="6210"/>
                </a:lnTo>
                <a:lnTo>
                  <a:pt x="2397" y="6205"/>
                </a:lnTo>
                <a:lnTo>
                  <a:pt x="2323" y="6198"/>
                </a:lnTo>
                <a:lnTo>
                  <a:pt x="2251" y="6192"/>
                </a:lnTo>
                <a:lnTo>
                  <a:pt x="2178" y="6183"/>
                </a:lnTo>
                <a:lnTo>
                  <a:pt x="2106" y="6174"/>
                </a:lnTo>
                <a:lnTo>
                  <a:pt x="2033" y="6165"/>
                </a:lnTo>
                <a:lnTo>
                  <a:pt x="1962" y="6154"/>
                </a:lnTo>
                <a:lnTo>
                  <a:pt x="1890" y="6142"/>
                </a:lnTo>
                <a:lnTo>
                  <a:pt x="1819" y="6130"/>
                </a:lnTo>
                <a:lnTo>
                  <a:pt x="1748" y="6117"/>
                </a:lnTo>
                <a:lnTo>
                  <a:pt x="1678" y="6102"/>
                </a:lnTo>
                <a:lnTo>
                  <a:pt x="1790" y="6165"/>
                </a:lnTo>
                <a:lnTo>
                  <a:pt x="1900" y="6231"/>
                </a:lnTo>
                <a:lnTo>
                  <a:pt x="2008" y="6300"/>
                </a:lnTo>
                <a:lnTo>
                  <a:pt x="2113" y="6372"/>
                </a:lnTo>
                <a:lnTo>
                  <a:pt x="2216" y="6449"/>
                </a:lnTo>
                <a:lnTo>
                  <a:pt x="2315" y="6529"/>
                </a:lnTo>
                <a:lnTo>
                  <a:pt x="2413" y="6611"/>
                </a:lnTo>
                <a:lnTo>
                  <a:pt x="2508" y="6697"/>
                </a:lnTo>
                <a:lnTo>
                  <a:pt x="2599" y="6786"/>
                </a:lnTo>
                <a:lnTo>
                  <a:pt x="2687" y="6877"/>
                </a:lnTo>
                <a:lnTo>
                  <a:pt x="2773" y="6972"/>
                </a:lnTo>
                <a:lnTo>
                  <a:pt x="2855" y="7070"/>
                </a:lnTo>
                <a:lnTo>
                  <a:pt x="2935" y="7170"/>
                </a:lnTo>
                <a:lnTo>
                  <a:pt x="3011" y="7273"/>
                </a:lnTo>
                <a:lnTo>
                  <a:pt x="3083" y="7379"/>
                </a:lnTo>
                <a:lnTo>
                  <a:pt x="3151" y="7487"/>
                </a:lnTo>
                <a:lnTo>
                  <a:pt x="3217" y="7597"/>
                </a:lnTo>
                <a:lnTo>
                  <a:pt x="3279" y="7710"/>
                </a:lnTo>
                <a:lnTo>
                  <a:pt x="3337" y="7825"/>
                </a:lnTo>
                <a:lnTo>
                  <a:pt x="3391" y="7942"/>
                </a:lnTo>
                <a:lnTo>
                  <a:pt x="3441" y="8061"/>
                </a:lnTo>
                <a:lnTo>
                  <a:pt x="3487" y="8182"/>
                </a:lnTo>
                <a:lnTo>
                  <a:pt x="3529" y="8306"/>
                </a:lnTo>
                <a:lnTo>
                  <a:pt x="3568" y="8430"/>
                </a:lnTo>
                <a:lnTo>
                  <a:pt x="3602" y="8558"/>
                </a:lnTo>
                <a:lnTo>
                  <a:pt x="3632" y="8686"/>
                </a:lnTo>
                <a:lnTo>
                  <a:pt x="3657" y="8816"/>
                </a:lnTo>
                <a:lnTo>
                  <a:pt x="3679" y="8948"/>
                </a:lnTo>
                <a:lnTo>
                  <a:pt x="3695" y="9082"/>
                </a:lnTo>
                <a:lnTo>
                  <a:pt x="3707" y="9216"/>
                </a:lnTo>
                <a:lnTo>
                  <a:pt x="3713" y="9352"/>
                </a:lnTo>
                <a:lnTo>
                  <a:pt x="3716" y="9489"/>
                </a:lnTo>
                <a:close/>
                <a:moveTo>
                  <a:pt x="7529" y="6902"/>
                </a:moveTo>
                <a:lnTo>
                  <a:pt x="7493" y="6869"/>
                </a:lnTo>
                <a:lnTo>
                  <a:pt x="7459" y="6835"/>
                </a:lnTo>
                <a:lnTo>
                  <a:pt x="7422" y="6803"/>
                </a:lnTo>
                <a:lnTo>
                  <a:pt x="7385" y="6772"/>
                </a:lnTo>
                <a:lnTo>
                  <a:pt x="7347" y="6741"/>
                </a:lnTo>
                <a:lnTo>
                  <a:pt x="7309" y="6712"/>
                </a:lnTo>
                <a:lnTo>
                  <a:pt x="7270" y="6683"/>
                </a:lnTo>
                <a:lnTo>
                  <a:pt x="7230" y="6656"/>
                </a:lnTo>
                <a:lnTo>
                  <a:pt x="7189" y="6629"/>
                </a:lnTo>
                <a:lnTo>
                  <a:pt x="7148" y="6603"/>
                </a:lnTo>
                <a:lnTo>
                  <a:pt x="7105" y="6578"/>
                </a:lnTo>
                <a:lnTo>
                  <a:pt x="7062" y="6555"/>
                </a:lnTo>
                <a:lnTo>
                  <a:pt x="7019" y="6532"/>
                </a:lnTo>
                <a:lnTo>
                  <a:pt x="6976" y="6510"/>
                </a:lnTo>
                <a:lnTo>
                  <a:pt x="6931" y="6489"/>
                </a:lnTo>
                <a:lnTo>
                  <a:pt x="6886" y="6469"/>
                </a:lnTo>
                <a:lnTo>
                  <a:pt x="6841" y="6451"/>
                </a:lnTo>
                <a:lnTo>
                  <a:pt x="6794" y="6434"/>
                </a:lnTo>
                <a:lnTo>
                  <a:pt x="6748" y="6416"/>
                </a:lnTo>
                <a:lnTo>
                  <a:pt x="6700" y="6401"/>
                </a:lnTo>
                <a:lnTo>
                  <a:pt x="6652" y="6387"/>
                </a:lnTo>
                <a:lnTo>
                  <a:pt x="6604" y="6374"/>
                </a:lnTo>
                <a:lnTo>
                  <a:pt x="6555" y="6362"/>
                </a:lnTo>
                <a:lnTo>
                  <a:pt x="6506" y="6351"/>
                </a:lnTo>
                <a:lnTo>
                  <a:pt x="6457" y="6342"/>
                </a:lnTo>
                <a:lnTo>
                  <a:pt x="6407" y="6334"/>
                </a:lnTo>
                <a:lnTo>
                  <a:pt x="6356" y="6327"/>
                </a:lnTo>
                <a:lnTo>
                  <a:pt x="6305" y="6321"/>
                </a:lnTo>
                <a:lnTo>
                  <a:pt x="6255" y="6317"/>
                </a:lnTo>
                <a:lnTo>
                  <a:pt x="6203" y="6314"/>
                </a:lnTo>
                <a:lnTo>
                  <a:pt x="6151" y="6312"/>
                </a:lnTo>
                <a:lnTo>
                  <a:pt x="6099" y="6310"/>
                </a:lnTo>
                <a:lnTo>
                  <a:pt x="6046" y="6312"/>
                </a:lnTo>
                <a:lnTo>
                  <a:pt x="5994" y="6314"/>
                </a:lnTo>
                <a:lnTo>
                  <a:pt x="5943" y="6317"/>
                </a:lnTo>
                <a:lnTo>
                  <a:pt x="5891" y="6321"/>
                </a:lnTo>
                <a:lnTo>
                  <a:pt x="5841" y="6327"/>
                </a:lnTo>
                <a:lnTo>
                  <a:pt x="5791" y="6334"/>
                </a:lnTo>
                <a:lnTo>
                  <a:pt x="5740" y="6342"/>
                </a:lnTo>
                <a:lnTo>
                  <a:pt x="5691" y="6351"/>
                </a:lnTo>
                <a:lnTo>
                  <a:pt x="5642" y="6362"/>
                </a:lnTo>
                <a:lnTo>
                  <a:pt x="5593" y="6374"/>
                </a:lnTo>
                <a:lnTo>
                  <a:pt x="5544" y="6387"/>
                </a:lnTo>
                <a:lnTo>
                  <a:pt x="5497" y="6401"/>
                </a:lnTo>
                <a:lnTo>
                  <a:pt x="5450" y="6416"/>
                </a:lnTo>
                <a:lnTo>
                  <a:pt x="5404" y="6434"/>
                </a:lnTo>
                <a:lnTo>
                  <a:pt x="5357" y="6451"/>
                </a:lnTo>
                <a:lnTo>
                  <a:pt x="5312" y="6469"/>
                </a:lnTo>
                <a:lnTo>
                  <a:pt x="5267" y="6489"/>
                </a:lnTo>
                <a:lnTo>
                  <a:pt x="5222" y="6510"/>
                </a:lnTo>
                <a:lnTo>
                  <a:pt x="5178" y="6532"/>
                </a:lnTo>
                <a:lnTo>
                  <a:pt x="5135" y="6555"/>
                </a:lnTo>
                <a:lnTo>
                  <a:pt x="5093" y="6578"/>
                </a:lnTo>
                <a:lnTo>
                  <a:pt x="5050" y="6603"/>
                </a:lnTo>
                <a:lnTo>
                  <a:pt x="5009" y="6629"/>
                </a:lnTo>
                <a:lnTo>
                  <a:pt x="4968" y="6656"/>
                </a:lnTo>
                <a:lnTo>
                  <a:pt x="4928" y="6683"/>
                </a:lnTo>
                <a:lnTo>
                  <a:pt x="4889" y="6712"/>
                </a:lnTo>
                <a:lnTo>
                  <a:pt x="4850" y="6741"/>
                </a:lnTo>
                <a:lnTo>
                  <a:pt x="4813" y="6772"/>
                </a:lnTo>
                <a:lnTo>
                  <a:pt x="4776" y="6803"/>
                </a:lnTo>
                <a:lnTo>
                  <a:pt x="4739" y="6835"/>
                </a:lnTo>
                <a:lnTo>
                  <a:pt x="4703" y="6869"/>
                </a:lnTo>
                <a:lnTo>
                  <a:pt x="4669" y="6902"/>
                </a:lnTo>
                <a:lnTo>
                  <a:pt x="4635" y="6937"/>
                </a:lnTo>
                <a:lnTo>
                  <a:pt x="4602" y="6972"/>
                </a:lnTo>
                <a:lnTo>
                  <a:pt x="4569" y="7009"/>
                </a:lnTo>
                <a:lnTo>
                  <a:pt x="4538" y="7046"/>
                </a:lnTo>
                <a:lnTo>
                  <a:pt x="4508" y="7084"/>
                </a:lnTo>
                <a:lnTo>
                  <a:pt x="4479" y="7123"/>
                </a:lnTo>
                <a:lnTo>
                  <a:pt x="4449" y="7161"/>
                </a:lnTo>
                <a:lnTo>
                  <a:pt x="4421" y="7201"/>
                </a:lnTo>
                <a:lnTo>
                  <a:pt x="4395" y="7242"/>
                </a:lnTo>
                <a:lnTo>
                  <a:pt x="4369" y="7284"/>
                </a:lnTo>
                <a:lnTo>
                  <a:pt x="4345" y="7326"/>
                </a:lnTo>
                <a:lnTo>
                  <a:pt x="4321" y="7368"/>
                </a:lnTo>
                <a:lnTo>
                  <a:pt x="4298" y="7411"/>
                </a:lnTo>
                <a:lnTo>
                  <a:pt x="4275" y="7455"/>
                </a:lnTo>
                <a:lnTo>
                  <a:pt x="4255" y="7500"/>
                </a:lnTo>
                <a:lnTo>
                  <a:pt x="4235" y="7545"/>
                </a:lnTo>
                <a:lnTo>
                  <a:pt x="4217" y="7590"/>
                </a:lnTo>
                <a:lnTo>
                  <a:pt x="4200" y="7637"/>
                </a:lnTo>
                <a:lnTo>
                  <a:pt x="4182" y="7683"/>
                </a:lnTo>
                <a:lnTo>
                  <a:pt x="4167" y="7731"/>
                </a:lnTo>
                <a:lnTo>
                  <a:pt x="4153" y="7778"/>
                </a:lnTo>
                <a:lnTo>
                  <a:pt x="4140" y="7826"/>
                </a:lnTo>
                <a:lnTo>
                  <a:pt x="4128" y="7874"/>
                </a:lnTo>
                <a:lnTo>
                  <a:pt x="4117" y="7924"/>
                </a:lnTo>
                <a:lnTo>
                  <a:pt x="4108" y="7974"/>
                </a:lnTo>
                <a:lnTo>
                  <a:pt x="4100" y="8023"/>
                </a:lnTo>
                <a:lnTo>
                  <a:pt x="4093" y="8074"/>
                </a:lnTo>
                <a:lnTo>
                  <a:pt x="4087" y="8125"/>
                </a:lnTo>
                <a:lnTo>
                  <a:pt x="4083" y="8176"/>
                </a:lnTo>
                <a:lnTo>
                  <a:pt x="4079" y="8227"/>
                </a:lnTo>
                <a:lnTo>
                  <a:pt x="4077" y="8279"/>
                </a:lnTo>
                <a:lnTo>
                  <a:pt x="4076" y="8331"/>
                </a:lnTo>
                <a:lnTo>
                  <a:pt x="4077" y="8383"/>
                </a:lnTo>
                <a:lnTo>
                  <a:pt x="4079" y="8435"/>
                </a:lnTo>
                <a:lnTo>
                  <a:pt x="4083" y="8487"/>
                </a:lnTo>
                <a:lnTo>
                  <a:pt x="4087" y="8537"/>
                </a:lnTo>
                <a:lnTo>
                  <a:pt x="4093" y="8588"/>
                </a:lnTo>
                <a:lnTo>
                  <a:pt x="4100" y="8639"/>
                </a:lnTo>
                <a:lnTo>
                  <a:pt x="4108" y="8689"/>
                </a:lnTo>
                <a:lnTo>
                  <a:pt x="4117" y="8738"/>
                </a:lnTo>
                <a:lnTo>
                  <a:pt x="4128" y="8788"/>
                </a:lnTo>
                <a:lnTo>
                  <a:pt x="4140" y="8837"/>
                </a:lnTo>
                <a:lnTo>
                  <a:pt x="4153" y="8884"/>
                </a:lnTo>
                <a:lnTo>
                  <a:pt x="4167" y="8932"/>
                </a:lnTo>
                <a:lnTo>
                  <a:pt x="4182" y="8979"/>
                </a:lnTo>
                <a:lnTo>
                  <a:pt x="4200" y="9026"/>
                </a:lnTo>
                <a:lnTo>
                  <a:pt x="4217" y="9072"/>
                </a:lnTo>
                <a:lnTo>
                  <a:pt x="4235" y="9117"/>
                </a:lnTo>
                <a:lnTo>
                  <a:pt x="4255" y="9163"/>
                </a:lnTo>
                <a:lnTo>
                  <a:pt x="4275" y="9207"/>
                </a:lnTo>
                <a:lnTo>
                  <a:pt x="4298" y="9251"/>
                </a:lnTo>
                <a:lnTo>
                  <a:pt x="4321" y="9294"/>
                </a:lnTo>
                <a:lnTo>
                  <a:pt x="4345" y="9337"/>
                </a:lnTo>
                <a:lnTo>
                  <a:pt x="4369" y="9379"/>
                </a:lnTo>
                <a:lnTo>
                  <a:pt x="4395" y="9420"/>
                </a:lnTo>
                <a:lnTo>
                  <a:pt x="4421" y="9461"/>
                </a:lnTo>
                <a:lnTo>
                  <a:pt x="4449" y="9501"/>
                </a:lnTo>
                <a:lnTo>
                  <a:pt x="4479" y="9540"/>
                </a:lnTo>
                <a:lnTo>
                  <a:pt x="4508" y="9579"/>
                </a:lnTo>
                <a:lnTo>
                  <a:pt x="4538" y="9616"/>
                </a:lnTo>
                <a:lnTo>
                  <a:pt x="4569" y="9653"/>
                </a:lnTo>
                <a:lnTo>
                  <a:pt x="4602" y="9690"/>
                </a:lnTo>
                <a:lnTo>
                  <a:pt x="4635" y="9725"/>
                </a:lnTo>
                <a:lnTo>
                  <a:pt x="4669" y="9760"/>
                </a:lnTo>
                <a:lnTo>
                  <a:pt x="4703" y="9793"/>
                </a:lnTo>
                <a:lnTo>
                  <a:pt x="4739" y="9827"/>
                </a:lnTo>
                <a:lnTo>
                  <a:pt x="4776" y="9859"/>
                </a:lnTo>
                <a:lnTo>
                  <a:pt x="4813" y="9891"/>
                </a:lnTo>
                <a:lnTo>
                  <a:pt x="4850" y="9921"/>
                </a:lnTo>
                <a:lnTo>
                  <a:pt x="4889" y="9950"/>
                </a:lnTo>
                <a:lnTo>
                  <a:pt x="4928" y="9979"/>
                </a:lnTo>
                <a:lnTo>
                  <a:pt x="4968" y="10006"/>
                </a:lnTo>
                <a:lnTo>
                  <a:pt x="5009" y="10033"/>
                </a:lnTo>
                <a:lnTo>
                  <a:pt x="5050" y="10059"/>
                </a:lnTo>
                <a:lnTo>
                  <a:pt x="5093" y="10084"/>
                </a:lnTo>
                <a:lnTo>
                  <a:pt x="5135" y="10108"/>
                </a:lnTo>
                <a:lnTo>
                  <a:pt x="5178" y="10130"/>
                </a:lnTo>
                <a:lnTo>
                  <a:pt x="5222" y="10152"/>
                </a:lnTo>
                <a:lnTo>
                  <a:pt x="5267" y="10174"/>
                </a:lnTo>
                <a:lnTo>
                  <a:pt x="5312" y="10193"/>
                </a:lnTo>
                <a:lnTo>
                  <a:pt x="5357" y="10211"/>
                </a:lnTo>
                <a:lnTo>
                  <a:pt x="5404" y="10229"/>
                </a:lnTo>
                <a:lnTo>
                  <a:pt x="5450" y="10246"/>
                </a:lnTo>
                <a:lnTo>
                  <a:pt x="5497" y="10261"/>
                </a:lnTo>
                <a:lnTo>
                  <a:pt x="5544" y="10275"/>
                </a:lnTo>
                <a:lnTo>
                  <a:pt x="5593" y="10288"/>
                </a:lnTo>
                <a:lnTo>
                  <a:pt x="5642" y="10300"/>
                </a:lnTo>
                <a:lnTo>
                  <a:pt x="5691" y="10311"/>
                </a:lnTo>
                <a:lnTo>
                  <a:pt x="5740" y="10320"/>
                </a:lnTo>
                <a:lnTo>
                  <a:pt x="5791" y="10328"/>
                </a:lnTo>
                <a:lnTo>
                  <a:pt x="5841" y="10336"/>
                </a:lnTo>
                <a:lnTo>
                  <a:pt x="5891" y="10341"/>
                </a:lnTo>
                <a:lnTo>
                  <a:pt x="5943" y="10345"/>
                </a:lnTo>
                <a:lnTo>
                  <a:pt x="5994" y="10349"/>
                </a:lnTo>
                <a:lnTo>
                  <a:pt x="6046" y="10351"/>
                </a:lnTo>
                <a:lnTo>
                  <a:pt x="6099" y="10352"/>
                </a:lnTo>
                <a:lnTo>
                  <a:pt x="6151" y="10351"/>
                </a:lnTo>
                <a:lnTo>
                  <a:pt x="6203" y="10349"/>
                </a:lnTo>
                <a:lnTo>
                  <a:pt x="6255" y="10345"/>
                </a:lnTo>
                <a:lnTo>
                  <a:pt x="6305" y="10341"/>
                </a:lnTo>
                <a:lnTo>
                  <a:pt x="6356" y="10336"/>
                </a:lnTo>
                <a:lnTo>
                  <a:pt x="6407" y="10328"/>
                </a:lnTo>
                <a:lnTo>
                  <a:pt x="6457" y="10320"/>
                </a:lnTo>
                <a:lnTo>
                  <a:pt x="6506" y="10311"/>
                </a:lnTo>
                <a:lnTo>
                  <a:pt x="6555" y="10300"/>
                </a:lnTo>
                <a:lnTo>
                  <a:pt x="6604" y="10288"/>
                </a:lnTo>
                <a:lnTo>
                  <a:pt x="6652" y="10275"/>
                </a:lnTo>
                <a:lnTo>
                  <a:pt x="6700" y="10261"/>
                </a:lnTo>
                <a:lnTo>
                  <a:pt x="6748" y="10246"/>
                </a:lnTo>
                <a:lnTo>
                  <a:pt x="6794" y="10229"/>
                </a:lnTo>
                <a:lnTo>
                  <a:pt x="6841" y="10211"/>
                </a:lnTo>
                <a:lnTo>
                  <a:pt x="6886" y="10193"/>
                </a:lnTo>
                <a:lnTo>
                  <a:pt x="6931" y="10174"/>
                </a:lnTo>
                <a:lnTo>
                  <a:pt x="6976" y="10152"/>
                </a:lnTo>
                <a:lnTo>
                  <a:pt x="7019" y="10130"/>
                </a:lnTo>
                <a:lnTo>
                  <a:pt x="7062" y="10108"/>
                </a:lnTo>
                <a:lnTo>
                  <a:pt x="7105" y="10084"/>
                </a:lnTo>
                <a:lnTo>
                  <a:pt x="7148" y="10059"/>
                </a:lnTo>
                <a:lnTo>
                  <a:pt x="7189" y="10033"/>
                </a:lnTo>
                <a:lnTo>
                  <a:pt x="7230" y="10006"/>
                </a:lnTo>
                <a:lnTo>
                  <a:pt x="7270" y="9979"/>
                </a:lnTo>
                <a:lnTo>
                  <a:pt x="7309" y="9950"/>
                </a:lnTo>
                <a:lnTo>
                  <a:pt x="7347" y="9921"/>
                </a:lnTo>
                <a:lnTo>
                  <a:pt x="7385" y="9891"/>
                </a:lnTo>
                <a:lnTo>
                  <a:pt x="7422" y="9859"/>
                </a:lnTo>
                <a:lnTo>
                  <a:pt x="7459" y="9827"/>
                </a:lnTo>
                <a:lnTo>
                  <a:pt x="7493" y="9793"/>
                </a:lnTo>
                <a:lnTo>
                  <a:pt x="7529" y="9760"/>
                </a:lnTo>
                <a:lnTo>
                  <a:pt x="7563" y="9725"/>
                </a:lnTo>
                <a:lnTo>
                  <a:pt x="7596" y="9690"/>
                </a:lnTo>
                <a:lnTo>
                  <a:pt x="7627" y="9653"/>
                </a:lnTo>
                <a:lnTo>
                  <a:pt x="7659" y="9616"/>
                </a:lnTo>
                <a:lnTo>
                  <a:pt x="7690" y="9579"/>
                </a:lnTo>
                <a:lnTo>
                  <a:pt x="7719" y="9540"/>
                </a:lnTo>
                <a:lnTo>
                  <a:pt x="7747" y="9501"/>
                </a:lnTo>
                <a:lnTo>
                  <a:pt x="7776" y="9461"/>
                </a:lnTo>
                <a:lnTo>
                  <a:pt x="7803" y="9420"/>
                </a:lnTo>
                <a:lnTo>
                  <a:pt x="7829" y="9379"/>
                </a:lnTo>
                <a:lnTo>
                  <a:pt x="7853" y="9337"/>
                </a:lnTo>
                <a:lnTo>
                  <a:pt x="7877" y="9294"/>
                </a:lnTo>
                <a:lnTo>
                  <a:pt x="7900" y="9251"/>
                </a:lnTo>
                <a:lnTo>
                  <a:pt x="7922" y="9207"/>
                </a:lnTo>
                <a:lnTo>
                  <a:pt x="7942" y="9163"/>
                </a:lnTo>
                <a:lnTo>
                  <a:pt x="7961" y="9117"/>
                </a:lnTo>
                <a:lnTo>
                  <a:pt x="7981" y="9072"/>
                </a:lnTo>
                <a:lnTo>
                  <a:pt x="7998" y="9026"/>
                </a:lnTo>
                <a:lnTo>
                  <a:pt x="8014" y="8979"/>
                </a:lnTo>
                <a:lnTo>
                  <a:pt x="8030" y="8932"/>
                </a:lnTo>
                <a:lnTo>
                  <a:pt x="8044" y="8884"/>
                </a:lnTo>
                <a:lnTo>
                  <a:pt x="8058" y="8837"/>
                </a:lnTo>
                <a:lnTo>
                  <a:pt x="8070" y="8788"/>
                </a:lnTo>
                <a:lnTo>
                  <a:pt x="8079" y="8738"/>
                </a:lnTo>
                <a:lnTo>
                  <a:pt x="8089" y="8689"/>
                </a:lnTo>
                <a:lnTo>
                  <a:pt x="8098" y="8639"/>
                </a:lnTo>
                <a:lnTo>
                  <a:pt x="8104" y="8588"/>
                </a:lnTo>
                <a:lnTo>
                  <a:pt x="8111" y="8537"/>
                </a:lnTo>
                <a:lnTo>
                  <a:pt x="8115" y="8487"/>
                </a:lnTo>
                <a:lnTo>
                  <a:pt x="8118" y="8435"/>
                </a:lnTo>
                <a:lnTo>
                  <a:pt x="8120" y="8383"/>
                </a:lnTo>
                <a:lnTo>
                  <a:pt x="8121" y="8331"/>
                </a:lnTo>
                <a:lnTo>
                  <a:pt x="8120" y="8279"/>
                </a:lnTo>
                <a:lnTo>
                  <a:pt x="8118" y="8227"/>
                </a:lnTo>
                <a:lnTo>
                  <a:pt x="8115" y="8176"/>
                </a:lnTo>
                <a:lnTo>
                  <a:pt x="8111" y="8125"/>
                </a:lnTo>
                <a:lnTo>
                  <a:pt x="8104" y="8074"/>
                </a:lnTo>
                <a:lnTo>
                  <a:pt x="8098" y="8023"/>
                </a:lnTo>
                <a:lnTo>
                  <a:pt x="8089" y="7974"/>
                </a:lnTo>
                <a:lnTo>
                  <a:pt x="8079" y="7924"/>
                </a:lnTo>
                <a:lnTo>
                  <a:pt x="8070" y="7874"/>
                </a:lnTo>
                <a:lnTo>
                  <a:pt x="8058" y="7826"/>
                </a:lnTo>
                <a:lnTo>
                  <a:pt x="8044" y="7778"/>
                </a:lnTo>
                <a:lnTo>
                  <a:pt x="8030" y="7731"/>
                </a:lnTo>
                <a:lnTo>
                  <a:pt x="8014" y="7683"/>
                </a:lnTo>
                <a:lnTo>
                  <a:pt x="7998" y="7637"/>
                </a:lnTo>
                <a:lnTo>
                  <a:pt x="7981" y="7590"/>
                </a:lnTo>
                <a:lnTo>
                  <a:pt x="7961" y="7545"/>
                </a:lnTo>
                <a:lnTo>
                  <a:pt x="7942" y="7500"/>
                </a:lnTo>
                <a:lnTo>
                  <a:pt x="7922" y="7455"/>
                </a:lnTo>
                <a:lnTo>
                  <a:pt x="7900" y="7411"/>
                </a:lnTo>
                <a:lnTo>
                  <a:pt x="7877" y="7368"/>
                </a:lnTo>
                <a:lnTo>
                  <a:pt x="7853" y="7326"/>
                </a:lnTo>
                <a:lnTo>
                  <a:pt x="7829" y="7284"/>
                </a:lnTo>
                <a:lnTo>
                  <a:pt x="7803" y="7242"/>
                </a:lnTo>
                <a:lnTo>
                  <a:pt x="7776" y="7201"/>
                </a:lnTo>
                <a:lnTo>
                  <a:pt x="7747" y="7161"/>
                </a:lnTo>
                <a:lnTo>
                  <a:pt x="7719" y="7123"/>
                </a:lnTo>
                <a:lnTo>
                  <a:pt x="7690" y="7084"/>
                </a:lnTo>
                <a:lnTo>
                  <a:pt x="7659" y="7046"/>
                </a:lnTo>
                <a:lnTo>
                  <a:pt x="7627" y="7009"/>
                </a:lnTo>
                <a:lnTo>
                  <a:pt x="7596" y="6972"/>
                </a:lnTo>
                <a:lnTo>
                  <a:pt x="7563" y="6937"/>
                </a:lnTo>
                <a:lnTo>
                  <a:pt x="7529" y="6902"/>
                </a:lnTo>
                <a:close/>
                <a:moveTo>
                  <a:pt x="8570" y="8331"/>
                </a:moveTo>
                <a:lnTo>
                  <a:pt x="8567" y="8459"/>
                </a:lnTo>
                <a:lnTo>
                  <a:pt x="8557" y="8584"/>
                </a:lnTo>
                <a:lnTo>
                  <a:pt x="8542" y="8707"/>
                </a:lnTo>
                <a:lnTo>
                  <a:pt x="8520" y="8829"/>
                </a:lnTo>
                <a:lnTo>
                  <a:pt x="8492" y="8948"/>
                </a:lnTo>
                <a:lnTo>
                  <a:pt x="8459" y="9066"/>
                </a:lnTo>
                <a:lnTo>
                  <a:pt x="8420" y="9180"/>
                </a:lnTo>
                <a:lnTo>
                  <a:pt x="8376" y="9292"/>
                </a:lnTo>
                <a:lnTo>
                  <a:pt x="8327" y="9401"/>
                </a:lnTo>
                <a:lnTo>
                  <a:pt x="8272" y="9508"/>
                </a:lnTo>
                <a:lnTo>
                  <a:pt x="8212" y="9612"/>
                </a:lnTo>
                <a:lnTo>
                  <a:pt x="8149" y="9711"/>
                </a:lnTo>
                <a:lnTo>
                  <a:pt x="8079" y="9809"/>
                </a:lnTo>
                <a:lnTo>
                  <a:pt x="8006" y="9901"/>
                </a:lnTo>
                <a:lnTo>
                  <a:pt x="7928" y="9991"/>
                </a:lnTo>
                <a:lnTo>
                  <a:pt x="7846" y="10077"/>
                </a:lnTo>
                <a:lnTo>
                  <a:pt x="7760" y="10158"/>
                </a:lnTo>
                <a:lnTo>
                  <a:pt x="7671" y="10236"/>
                </a:lnTo>
                <a:lnTo>
                  <a:pt x="7578" y="10310"/>
                </a:lnTo>
                <a:lnTo>
                  <a:pt x="7480" y="10379"/>
                </a:lnTo>
                <a:lnTo>
                  <a:pt x="7380" y="10443"/>
                </a:lnTo>
                <a:lnTo>
                  <a:pt x="7277" y="10502"/>
                </a:lnTo>
                <a:lnTo>
                  <a:pt x="7170" y="10557"/>
                </a:lnTo>
                <a:lnTo>
                  <a:pt x="7061" y="10607"/>
                </a:lnTo>
                <a:lnTo>
                  <a:pt x="6949" y="10651"/>
                </a:lnTo>
                <a:lnTo>
                  <a:pt x="6834" y="10690"/>
                </a:lnTo>
                <a:lnTo>
                  <a:pt x="6716" y="10722"/>
                </a:lnTo>
                <a:lnTo>
                  <a:pt x="6596" y="10750"/>
                </a:lnTo>
                <a:lnTo>
                  <a:pt x="6475" y="10772"/>
                </a:lnTo>
                <a:lnTo>
                  <a:pt x="6351" y="10788"/>
                </a:lnTo>
                <a:lnTo>
                  <a:pt x="6225" y="10797"/>
                </a:lnTo>
                <a:lnTo>
                  <a:pt x="6099" y="10800"/>
                </a:lnTo>
                <a:lnTo>
                  <a:pt x="5971" y="10797"/>
                </a:lnTo>
                <a:lnTo>
                  <a:pt x="5846" y="10788"/>
                </a:lnTo>
                <a:lnTo>
                  <a:pt x="5722" y="10772"/>
                </a:lnTo>
                <a:lnTo>
                  <a:pt x="5601" y="10750"/>
                </a:lnTo>
                <a:lnTo>
                  <a:pt x="5481" y="10722"/>
                </a:lnTo>
                <a:lnTo>
                  <a:pt x="5364" y="10690"/>
                </a:lnTo>
                <a:lnTo>
                  <a:pt x="5249" y="10651"/>
                </a:lnTo>
                <a:lnTo>
                  <a:pt x="5137" y="10607"/>
                </a:lnTo>
                <a:lnTo>
                  <a:pt x="5027" y="10557"/>
                </a:lnTo>
                <a:lnTo>
                  <a:pt x="4921" y="10502"/>
                </a:lnTo>
                <a:lnTo>
                  <a:pt x="4817" y="10443"/>
                </a:lnTo>
                <a:lnTo>
                  <a:pt x="4716" y="10379"/>
                </a:lnTo>
                <a:lnTo>
                  <a:pt x="4620" y="10310"/>
                </a:lnTo>
                <a:lnTo>
                  <a:pt x="4526" y="10236"/>
                </a:lnTo>
                <a:lnTo>
                  <a:pt x="4436" y="10158"/>
                </a:lnTo>
                <a:lnTo>
                  <a:pt x="4351" y="10077"/>
                </a:lnTo>
                <a:lnTo>
                  <a:pt x="4269" y="9991"/>
                </a:lnTo>
                <a:lnTo>
                  <a:pt x="4191" y="9901"/>
                </a:lnTo>
                <a:lnTo>
                  <a:pt x="4119" y="9809"/>
                </a:lnTo>
                <a:lnTo>
                  <a:pt x="4049" y="9711"/>
                </a:lnTo>
                <a:lnTo>
                  <a:pt x="3985" y="9612"/>
                </a:lnTo>
                <a:lnTo>
                  <a:pt x="3925" y="9508"/>
                </a:lnTo>
                <a:lnTo>
                  <a:pt x="3871" y="9401"/>
                </a:lnTo>
                <a:lnTo>
                  <a:pt x="3821" y="9292"/>
                </a:lnTo>
                <a:lnTo>
                  <a:pt x="3777" y="9180"/>
                </a:lnTo>
                <a:lnTo>
                  <a:pt x="3738" y="9066"/>
                </a:lnTo>
                <a:lnTo>
                  <a:pt x="3705" y="8948"/>
                </a:lnTo>
                <a:lnTo>
                  <a:pt x="3678" y="8829"/>
                </a:lnTo>
                <a:lnTo>
                  <a:pt x="3656" y="8707"/>
                </a:lnTo>
                <a:lnTo>
                  <a:pt x="3640" y="8584"/>
                </a:lnTo>
                <a:lnTo>
                  <a:pt x="3630" y="8459"/>
                </a:lnTo>
                <a:lnTo>
                  <a:pt x="3627" y="8331"/>
                </a:lnTo>
                <a:lnTo>
                  <a:pt x="3630" y="8204"/>
                </a:lnTo>
                <a:lnTo>
                  <a:pt x="3640" y="8078"/>
                </a:lnTo>
                <a:lnTo>
                  <a:pt x="3656" y="7955"/>
                </a:lnTo>
                <a:lnTo>
                  <a:pt x="3678" y="7833"/>
                </a:lnTo>
                <a:lnTo>
                  <a:pt x="3705" y="7714"/>
                </a:lnTo>
                <a:lnTo>
                  <a:pt x="3738" y="7597"/>
                </a:lnTo>
                <a:lnTo>
                  <a:pt x="3777" y="7482"/>
                </a:lnTo>
                <a:lnTo>
                  <a:pt x="3821" y="7370"/>
                </a:lnTo>
                <a:lnTo>
                  <a:pt x="3871" y="7261"/>
                </a:lnTo>
                <a:lnTo>
                  <a:pt x="3925" y="7154"/>
                </a:lnTo>
                <a:lnTo>
                  <a:pt x="3985" y="7050"/>
                </a:lnTo>
                <a:lnTo>
                  <a:pt x="4049" y="6951"/>
                </a:lnTo>
                <a:lnTo>
                  <a:pt x="4119" y="6854"/>
                </a:lnTo>
                <a:lnTo>
                  <a:pt x="4191" y="6761"/>
                </a:lnTo>
                <a:lnTo>
                  <a:pt x="4269" y="6671"/>
                </a:lnTo>
                <a:lnTo>
                  <a:pt x="4351" y="6585"/>
                </a:lnTo>
                <a:lnTo>
                  <a:pt x="4436" y="6504"/>
                </a:lnTo>
                <a:lnTo>
                  <a:pt x="4526" y="6426"/>
                </a:lnTo>
                <a:lnTo>
                  <a:pt x="4620" y="6353"/>
                </a:lnTo>
                <a:lnTo>
                  <a:pt x="4716" y="6283"/>
                </a:lnTo>
                <a:lnTo>
                  <a:pt x="4817" y="6220"/>
                </a:lnTo>
                <a:lnTo>
                  <a:pt x="4921" y="6160"/>
                </a:lnTo>
                <a:lnTo>
                  <a:pt x="5027" y="6105"/>
                </a:lnTo>
                <a:lnTo>
                  <a:pt x="5137" y="6056"/>
                </a:lnTo>
                <a:lnTo>
                  <a:pt x="5249" y="6011"/>
                </a:lnTo>
                <a:lnTo>
                  <a:pt x="5364" y="5972"/>
                </a:lnTo>
                <a:lnTo>
                  <a:pt x="5481" y="5940"/>
                </a:lnTo>
                <a:lnTo>
                  <a:pt x="5601" y="5912"/>
                </a:lnTo>
                <a:lnTo>
                  <a:pt x="5722" y="5890"/>
                </a:lnTo>
                <a:lnTo>
                  <a:pt x="5846" y="5874"/>
                </a:lnTo>
                <a:lnTo>
                  <a:pt x="5971" y="5865"/>
                </a:lnTo>
                <a:lnTo>
                  <a:pt x="6099" y="5862"/>
                </a:lnTo>
                <a:lnTo>
                  <a:pt x="6225" y="5865"/>
                </a:lnTo>
                <a:lnTo>
                  <a:pt x="6351" y="5874"/>
                </a:lnTo>
                <a:lnTo>
                  <a:pt x="6475" y="5890"/>
                </a:lnTo>
                <a:lnTo>
                  <a:pt x="6596" y="5912"/>
                </a:lnTo>
                <a:lnTo>
                  <a:pt x="6716" y="5940"/>
                </a:lnTo>
                <a:lnTo>
                  <a:pt x="6834" y="5972"/>
                </a:lnTo>
                <a:lnTo>
                  <a:pt x="6949" y="6011"/>
                </a:lnTo>
                <a:lnTo>
                  <a:pt x="7061" y="6056"/>
                </a:lnTo>
                <a:lnTo>
                  <a:pt x="7170" y="6105"/>
                </a:lnTo>
                <a:lnTo>
                  <a:pt x="7277" y="6160"/>
                </a:lnTo>
                <a:lnTo>
                  <a:pt x="7380" y="6220"/>
                </a:lnTo>
                <a:lnTo>
                  <a:pt x="7480" y="6283"/>
                </a:lnTo>
                <a:lnTo>
                  <a:pt x="7578" y="6353"/>
                </a:lnTo>
                <a:lnTo>
                  <a:pt x="7671" y="6426"/>
                </a:lnTo>
                <a:lnTo>
                  <a:pt x="7760" y="6504"/>
                </a:lnTo>
                <a:lnTo>
                  <a:pt x="7846" y="6585"/>
                </a:lnTo>
                <a:lnTo>
                  <a:pt x="7928" y="6671"/>
                </a:lnTo>
                <a:lnTo>
                  <a:pt x="8006" y="6761"/>
                </a:lnTo>
                <a:lnTo>
                  <a:pt x="8079" y="6854"/>
                </a:lnTo>
                <a:lnTo>
                  <a:pt x="8149" y="6951"/>
                </a:lnTo>
                <a:lnTo>
                  <a:pt x="8212" y="7050"/>
                </a:lnTo>
                <a:lnTo>
                  <a:pt x="8272" y="7154"/>
                </a:lnTo>
                <a:lnTo>
                  <a:pt x="8327" y="7261"/>
                </a:lnTo>
                <a:lnTo>
                  <a:pt x="8376" y="7370"/>
                </a:lnTo>
                <a:lnTo>
                  <a:pt x="8420" y="7482"/>
                </a:lnTo>
                <a:lnTo>
                  <a:pt x="8459" y="7597"/>
                </a:lnTo>
                <a:lnTo>
                  <a:pt x="8492" y="7714"/>
                </a:lnTo>
                <a:lnTo>
                  <a:pt x="8520" y="7833"/>
                </a:lnTo>
                <a:lnTo>
                  <a:pt x="8542" y="7955"/>
                </a:lnTo>
                <a:lnTo>
                  <a:pt x="8557" y="8078"/>
                </a:lnTo>
                <a:lnTo>
                  <a:pt x="8567" y="8204"/>
                </a:lnTo>
                <a:lnTo>
                  <a:pt x="8570" y="8331"/>
                </a:lnTo>
                <a:close/>
                <a:moveTo>
                  <a:pt x="5664" y="11595"/>
                </a:moveTo>
                <a:lnTo>
                  <a:pt x="5643" y="11573"/>
                </a:lnTo>
                <a:lnTo>
                  <a:pt x="5621" y="11554"/>
                </a:lnTo>
                <a:lnTo>
                  <a:pt x="5598" y="11533"/>
                </a:lnTo>
                <a:lnTo>
                  <a:pt x="5576" y="11514"/>
                </a:lnTo>
                <a:lnTo>
                  <a:pt x="5553" y="11496"/>
                </a:lnTo>
                <a:lnTo>
                  <a:pt x="5529" y="11477"/>
                </a:lnTo>
                <a:lnTo>
                  <a:pt x="5505" y="11460"/>
                </a:lnTo>
                <a:lnTo>
                  <a:pt x="5481" y="11443"/>
                </a:lnTo>
                <a:lnTo>
                  <a:pt x="5456" y="11426"/>
                </a:lnTo>
                <a:lnTo>
                  <a:pt x="5430" y="11410"/>
                </a:lnTo>
                <a:lnTo>
                  <a:pt x="5404" y="11395"/>
                </a:lnTo>
                <a:lnTo>
                  <a:pt x="5378" y="11381"/>
                </a:lnTo>
                <a:lnTo>
                  <a:pt x="5351" y="11367"/>
                </a:lnTo>
                <a:lnTo>
                  <a:pt x="5325" y="11353"/>
                </a:lnTo>
                <a:lnTo>
                  <a:pt x="5297" y="11340"/>
                </a:lnTo>
                <a:lnTo>
                  <a:pt x="5270" y="11328"/>
                </a:lnTo>
                <a:lnTo>
                  <a:pt x="5242" y="11317"/>
                </a:lnTo>
                <a:lnTo>
                  <a:pt x="5213" y="11307"/>
                </a:lnTo>
                <a:lnTo>
                  <a:pt x="5184" y="11296"/>
                </a:lnTo>
                <a:lnTo>
                  <a:pt x="5155" y="11287"/>
                </a:lnTo>
                <a:lnTo>
                  <a:pt x="5126" y="11277"/>
                </a:lnTo>
                <a:lnTo>
                  <a:pt x="5097" y="11270"/>
                </a:lnTo>
                <a:lnTo>
                  <a:pt x="5067" y="11262"/>
                </a:lnTo>
                <a:lnTo>
                  <a:pt x="5036" y="11256"/>
                </a:lnTo>
                <a:lnTo>
                  <a:pt x="5006" y="11250"/>
                </a:lnTo>
                <a:lnTo>
                  <a:pt x="4975" y="11245"/>
                </a:lnTo>
                <a:lnTo>
                  <a:pt x="4944" y="11241"/>
                </a:lnTo>
                <a:lnTo>
                  <a:pt x="4913" y="11237"/>
                </a:lnTo>
                <a:lnTo>
                  <a:pt x="4882" y="11234"/>
                </a:lnTo>
                <a:lnTo>
                  <a:pt x="4849" y="11232"/>
                </a:lnTo>
                <a:lnTo>
                  <a:pt x="4818" y="11231"/>
                </a:lnTo>
                <a:lnTo>
                  <a:pt x="4786" y="11231"/>
                </a:lnTo>
                <a:lnTo>
                  <a:pt x="4753" y="11231"/>
                </a:lnTo>
                <a:lnTo>
                  <a:pt x="4722" y="11232"/>
                </a:lnTo>
                <a:lnTo>
                  <a:pt x="4690" y="11234"/>
                </a:lnTo>
                <a:lnTo>
                  <a:pt x="4658" y="11237"/>
                </a:lnTo>
                <a:lnTo>
                  <a:pt x="4628" y="11241"/>
                </a:lnTo>
                <a:lnTo>
                  <a:pt x="4596" y="11245"/>
                </a:lnTo>
                <a:lnTo>
                  <a:pt x="4565" y="11250"/>
                </a:lnTo>
                <a:lnTo>
                  <a:pt x="4535" y="11256"/>
                </a:lnTo>
                <a:lnTo>
                  <a:pt x="4504" y="11262"/>
                </a:lnTo>
                <a:lnTo>
                  <a:pt x="4475" y="11270"/>
                </a:lnTo>
                <a:lnTo>
                  <a:pt x="4445" y="11277"/>
                </a:lnTo>
                <a:lnTo>
                  <a:pt x="4416" y="11287"/>
                </a:lnTo>
                <a:lnTo>
                  <a:pt x="4387" y="11296"/>
                </a:lnTo>
                <a:lnTo>
                  <a:pt x="4359" y="11307"/>
                </a:lnTo>
                <a:lnTo>
                  <a:pt x="4330" y="11317"/>
                </a:lnTo>
                <a:lnTo>
                  <a:pt x="4302" y="11328"/>
                </a:lnTo>
                <a:lnTo>
                  <a:pt x="4274" y="11340"/>
                </a:lnTo>
                <a:lnTo>
                  <a:pt x="4247" y="11353"/>
                </a:lnTo>
                <a:lnTo>
                  <a:pt x="4220" y="11367"/>
                </a:lnTo>
                <a:lnTo>
                  <a:pt x="4193" y="11381"/>
                </a:lnTo>
                <a:lnTo>
                  <a:pt x="4167" y="11395"/>
                </a:lnTo>
                <a:lnTo>
                  <a:pt x="4141" y="11410"/>
                </a:lnTo>
                <a:lnTo>
                  <a:pt x="4116" y="11426"/>
                </a:lnTo>
                <a:lnTo>
                  <a:pt x="4090" y="11443"/>
                </a:lnTo>
                <a:lnTo>
                  <a:pt x="4067" y="11460"/>
                </a:lnTo>
                <a:lnTo>
                  <a:pt x="4042" y="11477"/>
                </a:lnTo>
                <a:lnTo>
                  <a:pt x="4018" y="11496"/>
                </a:lnTo>
                <a:lnTo>
                  <a:pt x="3995" y="11514"/>
                </a:lnTo>
                <a:lnTo>
                  <a:pt x="3973" y="11533"/>
                </a:lnTo>
                <a:lnTo>
                  <a:pt x="3950" y="11554"/>
                </a:lnTo>
                <a:lnTo>
                  <a:pt x="3928" y="11573"/>
                </a:lnTo>
                <a:lnTo>
                  <a:pt x="3907" y="11595"/>
                </a:lnTo>
                <a:lnTo>
                  <a:pt x="3886" y="11616"/>
                </a:lnTo>
                <a:lnTo>
                  <a:pt x="3866" y="11638"/>
                </a:lnTo>
                <a:lnTo>
                  <a:pt x="3846" y="11660"/>
                </a:lnTo>
                <a:lnTo>
                  <a:pt x="3827" y="11682"/>
                </a:lnTo>
                <a:lnTo>
                  <a:pt x="3808" y="11706"/>
                </a:lnTo>
                <a:lnTo>
                  <a:pt x="3790" y="11730"/>
                </a:lnTo>
                <a:lnTo>
                  <a:pt x="3772" y="11754"/>
                </a:lnTo>
                <a:lnTo>
                  <a:pt x="3755" y="11778"/>
                </a:lnTo>
                <a:lnTo>
                  <a:pt x="3738" y="11803"/>
                </a:lnTo>
                <a:lnTo>
                  <a:pt x="3723" y="11829"/>
                </a:lnTo>
                <a:lnTo>
                  <a:pt x="3708" y="11854"/>
                </a:lnTo>
                <a:lnTo>
                  <a:pt x="3693" y="11881"/>
                </a:lnTo>
                <a:lnTo>
                  <a:pt x="3679" y="11907"/>
                </a:lnTo>
                <a:lnTo>
                  <a:pt x="3666" y="11934"/>
                </a:lnTo>
                <a:lnTo>
                  <a:pt x="3653" y="11962"/>
                </a:lnTo>
                <a:lnTo>
                  <a:pt x="3641" y="11989"/>
                </a:lnTo>
                <a:lnTo>
                  <a:pt x="3629" y="12017"/>
                </a:lnTo>
                <a:lnTo>
                  <a:pt x="3618" y="12045"/>
                </a:lnTo>
                <a:lnTo>
                  <a:pt x="3608" y="12074"/>
                </a:lnTo>
                <a:lnTo>
                  <a:pt x="3599" y="12104"/>
                </a:lnTo>
                <a:lnTo>
                  <a:pt x="3590" y="12133"/>
                </a:lnTo>
                <a:lnTo>
                  <a:pt x="3582" y="12162"/>
                </a:lnTo>
                <a:lnTo>
                  <a:pt x="3575" y="12192"/>
                </a:lnTo>
                <a:lnTo>
                  <a:pt x="3568" y="12222"/>
                </a:lnTo>
                <a:lnTo>
                  <a:pt x="3562" y="12253"/>
                </a:lnTo>
                <a:lnTo>
                  <a:pt x="3558" y="12283"/>
                </a:lnTo>
                <a:lnTo>
                  <a:pt x="3553" y="12314"/>
                </a:lnTo>
                <a:lnTo>
                  <a:pt x="3549" y="12345"/>
                </a:lnTo>
                <a:lnTo>
                  <a:pt x="3547" y="12377"/>
                </a:lnTo>
                <a:lnTo>
                  <a:pt x="3545" y="12408"/>
                </a:lnTo>
                <a:lnTo>
                  <a:pt x="3543" y="12441"/>
                </a:lnTo>
                <a:lnTo>
                  <a:pt x="3542" y="12473"/>
                </a:lnTo>
                <a:lnTo>
                  <a:pt x="3543" y="12504"/>
                </a:lnTo>
                <a:lnTo>
                  <a:pt x="3545" y="12537"/>
                </a:lnTo>
                <a:lnTo>
                  <a:pt x="3547" y="12568"/>
                </a:lnTo>
                <a:lnTo>
                  <a:pt x="3549" y="12599"/>
                </a:lnTo>
                <a:lnTo>
                  <a:pt x="3553" y="12631"/>
                </a:lnTo>
                <a:lnTo>
                  <a:pt x="3558" y="12662"/>
                </a:lnTo>
                <a:lnTo>
                  <a:pt x="3562" y="12692"/>
                </a:lnTo>
                <a:lnTo>
                  <a:pt x="3568" y="12722"/>
                </a:lnTo>
                <a:lnTo>
                  <a:pt x="3575" y="12753"/>
                </a:lnTo>
                <a:lnTo>
                  <a:pt x="3582" y="12783"/>
                </a:lnTo>
                <a:lnTo>
                  <a:pt x="3590" y="12812"/>
                </a:lnTo>
                <a:lnTo>
                  <a:pt x="3599" y="12842"/>
                </a:lnTo>
                <a:lnTo>
                  <a:pt x="3608" y="12870"/>
                </a:lnTo>
                <a:lnTo>
                  <a:pt x="3618" y="12900"/>
                </a:lnTo>
                <a:lnTo>
                  <a:pt x="3629" y="12928"/>
                </a:lnTo>
                <a:lnTo>
                  <a:pt x="3641" y="12956"/>
                </a:lnTo>
                <a:lnTo>
                  <a:pt x="3653" y="12984"/>
                </a:lnTo>
                <a:lnTo>
                  <a:pt x="3666" y="13011"/>
                </a:lnTo>
                <a:lnTo>
                  <a:pt x="3679" y="13038"/>
                </a:lnTo>
                <a:lnTo>
                  <a:pt x="3693" y="13065"/>
                </a:lnTo>
                <a:lnTo>
                  <a:pt x="3708" y="13091"/>
                </a:lnTo>
                <a:lnTo>
                  <a:pt x="3723" y="13117"/>
                </a:lnTo>
                <a:lnTo>
                  <a:pt x="3738" y="13141"/>
                </a:lnTo>
                <a:lnTo>
                  <a:pt x="3755" y="13166"/>
                </a:lnTo>
                <a:lnTo>
                  <a:pt x="3772" y="13191"/>
                </a:lnTo>
                <a:lnTo>
                  <a:pt x="3790" y="13215"/>
                </a:lnTo>
                <a:lnTo>
                  <a:pt x="3808" y="13239"/>
                </a:lnTo>
                <a:lnTo>
                  <a:pt x="3827" y="13262"/>
                </a:lnTo>
                <a:lnTo>
                  <a:pt x="3846" y="13285"/>
                </a:lnTo>
                <a:lnTo>
                  <a:pt x="3866" y="13308"/>
                </a:lnTo>
                <a:lnTo>
                  <a:pt x="3886" y="13329"/>
                </a:lnTo>
                <a:lnTo>
                  <a:pt x="3907" y="13351"/>
                </a:lnTo>
                <a:lnTo>
                  <a:pt x="3928" y="13371"/>
                </a:lnTo>
                <a:lnTo>
                  <a:pt x="3950" y="13392"/>
                </a:lnTo>
                <a:lnTo>
                  <a:pt x="3973" y="13411"/>
                </a:lnTo>
                <a:lnTo>
                  <a:pt x="3995" y="13431"/>
                </a:lnTo>
                <a:lnTo>
                  <a:pt x="4018" y="13449"/>
                </a:lnTo>
                <a:lnTo>
                  <a:pt x="4042" y="13468"/>
                </a:lnTo>
                <a:lnTo>
                  <a:pt x="4067" y="13485"/>
                </a:lnTo>
                <a:lnTo>
                  <a:pt x="4090" y="13502"/>
                </a:lnTo>
                <a:lnTo>
                  <a:pt x="4116" y="13518"/>
                </a:lnTo>
                <a:lnTo>
                  <a:pt x="4141" y="13535"/>
                </a:lnTo>
                <a:lnTo>
                  <a:pt x="4167" y="13550"/>
                </a:lnTo>
                <a:lnTo>
                  <a:pt x="4193" y="13565"/>
                </a:lnTo>
                <a:lnTo>
                  <a:pt x="4220" y="13579"/>
                </a:lnTo>
                <a:lnTo>
                  <a:pt x="4247" y="13592"/>
                </a:lnTo>
                <a:lnTo>
                  <a:pt x="4274" y="13605"/>
                </a:lnTo>
                <a:lnTo>
                  <a:pt x="4302" y="13617"/>
                </a:lnTo>
                <a:lnTo>
                  <a:pt x="4330" y="13629"/>
                </a:lnTo>
                <a:lnTo>
                  <a:pt x="4359" y="13639"/>
                </a:lnTo>
                <a:lnTo>
                  <a:pt x="4387" y="13649"/>
                </a:lnTo>
                <a:lnTo>
                  <a:pt x="4416" y="13659"/>
                </a:lnTo>
                <a:lnTo>
                  <a:pt x="4445" y="13667"/>
                </a:lnTo>
                <a:lnTo>
                  <a:pt x="4475" y="13675"/>
                </a:lnTo>
                <a:lnTo>
                  <a:pt x="4504" y="13683"/>
                </a:lnTo>
                <a:lnTo>
                  <a:pt x="4535" y="13689"/>
                </a:lnTo>
                <a:lnTo>
                  <a:pt x="4565" y="13694"/>
                </a:lnTo>
                <a:lnTo>
                  <a:pt x="4596" y="13700"/>
                </a:lnTo>
                <a:lnTo>
                  <a:pt x="4628" y="13704"/>
                </a:lnTo>
                <a:lnTo>
                  <a:pt x="4658" y="13707"/>
                </a:lnTo>
                <a:lnTo>
                  <a:pt x="4690" y="13711"/>
                </a:lnTo>
                <a:lnTo>
                  <a:pt x="4722" y="13713"/>
                </a:lnTo>
                <a:lnTo>
                  <a:pt x="4753" y="13714"/>
                </a:lnTo>
                <a:lnTo>
                  <a:pt x="4786" y="13714"/>
                </a:lnTo>
                <a:lnTo>
                  <a:pt x="4818" y="13714"/>
                </a:lnTo>
                <a:lnTo>
                  <a:pt x="4849" y="13713"/>
                </a:lnTo>
                <a:lnTo>
                  <a:pt x="4882" y="13711"/>
                </a:lnTo>
                <a:lnTo>
                  <a:pt x="4913" y="13707"/>
                </a:lnTo>
                <a:lnTo>
                  <a:pt x="4944" y="13704"/>
                </a:lnTo>
                <a:lnTo>
                  <a:pt x="4975" y="13700"/>
                </a:lnTo>
                <a:lnTo>
                  <a:pt x="5006" y="13694"/>
                </a:lnTo>
                <a:lnTo>
                  <a:pt x="5036" y="13689"/>
                </a:lnTo>
                <a:lnTo>
                  <a:pt x="5067" y="13683"/>
                </a:lnTo>
                <a:lnTo>
                  <a:pt x="5097" y="13675"/>
                </a:lnTo>
                <a:lnTo>
                  <a:pt x="5126" y="13667"/>
                </a:lnTo>
                <a:lnTo>
                  <a:pt x="5155" y="13659"/>
                </a:lnTo>
                <a:lnTo>
                  <a:pt x="5184" y="13649"/>
                </a:lnTo>
                <a:lnTo>
                  <a:pt x="5213" y="13639"/>
                </a:lnTo>
                <a:lnTo>
                  <a:pt x="5242" y="13629"/>
                </a:lnTo>
                <a:lnTo>
                  <a:pt x="5270" y="13617"/>
                </a:lnTo>
                <a:lnTo>
                  <a:pt x="5297" y="13605"/>
                </a:lnTo>
                <a:lnTo>
                  <a:pt x="5325" y="13592"/>
                </a:lnTo>
                <a:lnTo>
                  <a:pt x="5351" y="13579"/>
                </a:lnTo>
                <a:lnTo>
                  <a:pt x="5378" y="13565"/>
                </a:lnTo>
                <a:lnTo>
                  <a:pt x="5404" y="13550"/>
                </a:lnTo>
                <a:lnTo>
                  <a:pt x="5430" y="13535"/>
                </a:lnTo>
                <a:lnTo>
                  <a:pt x="5456" y="13518"/>
                </a:lnTo>
                <a:lnTo>
                  <a:pt x="5481" y="13502"/>
                </a:lnTo>
                <a:lnTo>
                  <a:pt x="5505" y="13485"/>
                </a:lnTo>
                <a:lnTo>
                  <a:pt x="5529" y="13468"/>
                </a:lnTo>
                <a:lnTo>
                  <a:pt x="5553" y="13449"/>
                </a:lnTo>
                <a:lnTo>
                  <a:pt x="5576" y="13431"/>
                </a:lnTo>
                <a:lnTo>
                  <a:pt x="5598" y="13411"/>
                </a:lnTo>
                <a:lnTo>
                  <a:pt x="5621" y="13392"/>
                </a:lnTo>
                <a:lnTo>
                  <a:pt x="5643" y="13371"/>
                </a:lnTo>
                <a:lnTo>
                  <a:pt x="5664" y="13351"/>
                </a:lnTo>
                <a:lnTo>
                  <a:pt x="5685" y="13329"/>
                </a:lnTo>
                <a:lnTo>
                  <a:pt x="5705" y="13308"/>
                </a:lnTo>
                <a:lnTo>
                  <a:pt x="5725" y="13285"/>
                </a:lnTo>
                <a:lnTo>
                  <a:pt x="5744" y="13262"/>
                </a:lnTo>
                <a:lnTo>
                  <a:pt x="5764" y="13239"/>
                </a:lnTo>
                <a:lnTo>
                  <a:pt x="5781" y="13215"/>
                </a:lnTo>
                <a:lnTo>
                  <a:pt x="5800" y="13191"/>
                </a:lnTo>
                <a:lnTo>
                  <a:pt x="5816" y="13166"/>
                </a:lnTo>
                <a:lnTo>
                  <a:pt x="5833" y="13141"/>
                </a:lnTo>
                <a:lnTo>
                  <a:pt x="5848" y="13117"/>
                </a:lnTo>
                <a:lnTo>
                  <a:pt x="5863" y="13091"/>
                </a:lnTo>
                <a:lnTo>
                  <a:pt x="5878" y="13065"/>
                </a:lnTo>
                <a:lnTo>
                  <a:pt x="5892" y="13038"/>
                </a:lnTo>
                <a:lnTo>
                  <a:pt x="5905" y="13011"/>
                </a:lnTo>
                <a:lnTo>
                  <a:pt x="5918" y="12984"/>
                </a:lnTo>
                <a:lnTo>
                  <a:pt x="5930" y="12956"/>
                </a:lnTo>
                <a:lnTo>
                  <a:pt x="5942" y="12928"/>
                </a:lnTo>
                <a:lnTo>
                  <a:pt x="5953" y="12900"/>
                </a:lnTo>
                <a:lnTo>
                  <a:pt x="5963" y="12870"/>
                </a:lnTo>
                <a:lnTo>
                  <a:pt x="5972" y="12842"/>
                </a:lnTo>
                <a:lnTo>
                  <a:pt x="5981" y="12812"/>
                </a:lnTo>
                <a:lnTo>
                  <a:pt x="5989" y="12783"/>
                </a:lnTo>
                <a:lnTo>
                  <a:pt x="5996" y="12753"/>
                </a:lnTo>
                <a:lnTo>
                  <a:pt x="6003" y="12722"/>
                </a:lnTo>
                <a:lnTo>
                  <a:pt x="6009" y="12692"/>
                </a:lnTo>
                <a:lnTo>
                  <a:pt x="6014" y="12662"/>
                </a:lnTo>
                <a:lnTo>
                  <a:pt x="6018" y="12631"/>
                </a:lnTo>
                <a:lnTo>
                  <a:pt x="6022" y="12599"/>
                </a:lnTo>
                <a:lnTo>
                  <a:pt x="6024" y="12568"/>
                </a:lnTo>
                <a:lnTo>
                  <a:pt x="6027" y="12537"/>
                </a:lnTo>
                <a:lnTo>
                  <a:pt x="6028" y="12504"/>
                </a:lnTo>
                <a:lnTo>
                  <a:pt x="6029" y="12473"/>
                </a:lnTo>
                <a:lnTo>
                  <a:pt x="6028" y="12441"/>
                </a:lnTo>
                <a:lnTo>
                  <a:pt x="6027" y="12408"/>
                </a:lnTo>
                <a:lnTo>
                  <a:pt x="6024" y="12377"/>
                </a:lnTo>
                <a:lnTo>
                  <a:pt x="6022" y="12345"/>
                </a:lnTo>
                <a:lnTo>
                  <a:pt x="6018" y="12314"/>
                </a:lnTo>
                <a:lnTo>
                  <a:pt x="6014" y="12283"/>
                </a:lnTo>
                <a:lnTo>
                  <a:pt x="6009" y="12253"/>
                </a:lnTo>
                <a:lnTo>
                  <a:pt x="6003" y="12222"/>
                </a:lnTo>
                <a:lnTo>
                  <a:pt x="5996" y="12192"/>
                </a:lnTo>
                <a:lnTo>
                  <a:pt x="5989" y="12162"/>
                </a:lnTo>
                <a:lnTo>
                  <a:pt x="5981" y="12133"/>
                </a:lnTo>
                <a:lnTo>
                  <a:pt x="5972" y="12104"/>
                </a:lnTo>
                <a:lnTo>
                  <a:pt x="5963" y="12074"/>
                </a:lnTo>
                <a:lnTo>
                  <a:pt x="5953" y="12045"/>
                </a:lnTo>
                <a:lnTo>
                  <a:pt x="5942" y="12017"/>
                </a:lnTo>
                <a:lnTo>
                  <a:pt x="5930" y="11989"/>
                </a:lnTo>
                <a:lnTo>
                  <a:pt x="5918" y="11962"/>
                </a:lnTo>
                <a:lnTo>
                  <a:pt x="5905" y="11934"/>
                </a:lnTo>
                <a:lnTo>
                  <a:pt x="5892" y="11907"/>
                </a:lnTo>
                <a:lnTo>
                  <a:pt x="5878" y="11881"/>
                </a:lnTo>
                <a:lnTo>
                  <a:pt x="5863" y="11854"/>
                </a:lnTo>
                <a:lnTo>
                  <a:pt x="5848" y="11829"/>
                </a:lnTo>
                <a:lnTo>
                  <a:pt x="5833" y="11803"/>
                </a:lnTo>
                <a:lnTo>
                  <a:pt x="5816" y="11778"/>
                </a:lnTo>
                <a:lnTo>
                  <a:pt x="5800" y="11754"/>
                </a:lnTo>
                <a:lnTo>
                  <a:pt x="5781" y="11730"/>
                </a:lnTo>
                <a:lnTo>
                  <a:pt x="5764" y="11706"/>
                </a:lnTo>
                <a:lnTo>
                  <a:pt x="5744" y="11682"/>
                </a:lnTo>
                <a:lnTo>
                  <a:pt x="5725" y="11660"/>
                </a:lnTo>
                <a:lnTo>
                  <a:pt x="5705" y="11638"/>
                </a:lnTo>
                <a:lnTo>
                  <a:pt x="5685" y="11616"/>
                </a:lnTo>
                <a:lnTo>
                  <a:pt x="5664" y="11595"/>
                </a:lnTo>
                <a:close/>
                <a:moveTo>
                  <a:pt x="6304" y="12473"/>
                </a:moveTo>
                <a:lnTo>
                  <a:pt x="6302" y="12551"/>
                </a:lnTo>
                <a:lnTo>
                  <a:pt x="6297" y="12627"/>
                </a:lnTo>
                <a:lnTo>
                  <a:pt x="6287" y="12704"/>
                </a:lnTo>
                <a:lnTo>
                  <a:pt x="6274" y="12779"/>
                </a:lnTo>
                <a:lnTo>
                  <a:pt x="6257" y="12852"/>
                </a:lnTo>
                <a:lnTo>
                  <a:pt x="6236" y="12924"/>
                </a:lnTo>
                <a:lnTo>
                  <a:pt x="6212" y="12995"/>
                </a:lnTo>
                <a:lnTo>
                  <a:pt x="6185" y="13064"/>
                </a:lnTo>
                <a:lnTo>
                  <a:pt x="6155" y="13131"/>
                </a:lnTo>
                <a:lnTo>
                  <a:pt x="6122" y="13195"/>
                </a:lnTo>
                <a:lnTo>
                  <a:pt x="6085" y="13259"/>
                </a:lnTo>
                <a:lnTo>
                  <a:pt x="6045" y="13321"/>
                </a:lnTo>
                <a:lnTo>
                  <a:pt x="6003" y="13380"/>
                </a:lnTo>
                <a:lnTo>
                  <a:pt x="5957" y="13437"/>
                </a:lnTo>
                <a:lnTo>
                  <a:pt x="5910" y="13492"/>
                </a:lnTo>
                <a:lnTo>
                  <a:pt x="5860" y="13545"/>
                </a:lnTo>
                <a:lnTo>
                  <a:pt x="5807" y="13596"/>
                </a:lnTo>
                <a:lnTo>
                  <a:pt x="5752" y="13644"/>
                </a:lnTo>
                <a:lnTo>
                  <a:pt x="5695" y="13689"/>
                </a:lnTo>
                <a:lnTo>
                  <a:pt x="5635" y="13731"/>
                </a:lnTo>
                <a:lnTo>
                  <a:pt x="5574" y="13770"/>
                </a:lnTo>
                <a:lnTo>
                  <a:pt x="5510" y="13807"/>
                </a:lnTo>
                <a:lnTo>
                  <a:pt x="5444" y="13840"/>
                </a:lnTo>
                <a:lnTo>
                  <a:pt x="5377" y="13870"/>
                </a:lnTo>
                <a:lnTo>
                  <a:pt x="5308" y="13899"/>
                </a:lnTo>
                <a:lnTo>
                  <a:pt x="5237" y="13922"/>
                </a:lnTo>
                <a:lnTo>
                  <a:pt x="5165" y="13943"/>
                </a:lnTo>
                <a:lnTo>
                  <a:pt x="5091" y="13959"/>
                </a:lnTo>
                <a:lnTo>
                  <a:pt x="5017" y="13973"/>
                </a:lnTo>
                <a:lnTo>
                  <a:pt x="4941" y="13983"/>
                </a:lnTo>
                <a:lnTo>
                  <a:pt x="4863" y="13988"/>
                </a:lnTo>
                <a:lnTo>
                  <a:pt x="4786" y="13990"/>
                </a:lnTo>
                <a:lnTo>
                  <a:pt x="4708" y="13988"/>
                </a:lnTo>
                <a:lnTo>
                  <a:pt x="4630" y="13983"/>
                </a:lnTo>
                <a:lnTo>
                  <a:pt x="4554" y="13973"/>
                </a:lnTo>
                <a:lnTo>
                  <a:pt x="4480" y="13959"/>
                </a:lnTo>
                <a:lnTo>
                  <a:pt x="4406" y="13943"/>
                </a:lnTo>
                <a:lnTo>
                  <a:pt x="4334" y="13922"/>
                </a:lnTo>
                <a:lnTo>
                  <a:pt x="4263" y="13899"/>
                </a:lnTo>
                <a:lnTo>
                  <a:pt x="4194" y="13870"/>
                </a:lnTo>
                <a:lnTo>
                  <a:pt x="4127" y="13840"/>
                </a:lnTo>
                <a:lnTo>
                  <a:pt x="4061" y="13807"/>
                </a:lnTo>
                <a:lnTo>
                  <a:pt x="3998" y="13770"/>
                </a:lnTo>
                <a:lnTo>
                  <a:pt x="3936" y="13731"/>
                </a:lnTo>
                <a:lnTo>
                  <a:pt x="3876" y="13689"/>
                </a:lnTo>
                <a:lnTo>
                  <a:pt x="3819" y="13644"/>
                </a:lnTo>
                <a:lnTo>
                  <a:pt x="3764" y="13596"/>
                </a:lnTo>
                <a:lnTo>
                  <a:pt x="3711" y="13545"/>
                </a:lnTo>
                <a:lnTo>
                  <a:pt x="3661" y="13492"/>
                </a:lnTo>
                <a:lnTo>
                  <a:pt x="3614" y="13437"/>
                </a:lnTo>
                <a:lnTo>
                  <a:pt x="3568" y="13380"/>
                </a:lnTo>
                <a:lnTo>
                  <a:pt x="3526" y="13321"/>
                </a:lnTo>
                <a:lnTo>
                  <a:pt x="3486" y="13259"/>
                </a:lnTo>
                <a:lnTo>
                  <a:pt x="3451" y="13195"/>
                </a:lnTo>
                <a:lnTo>
                  <a:pt x="3417" y="13131"/>
                </a:lnTo>
                <a:lnTo>
                  <a:pt x="3386" y="13064"/>
                </a:lnTo>
                <a:lnTo>
                  <a:pt x="3359" y="12995"/>
                </a:lnTo>
                <a:lnTo>
                  <a:pt x="3335" y="12924"/>
                </a:lnTo>
                <a:lnTo>
                  <a:pt x="3314" y="12852"/>
                </a:lnTo>
                <a:lnTo>
                  <a:pt x="3297" y="12779"/>
                </a:lnTo>
                <a:lnTo>
                  <a:pt x="3284" y="12704"/>
                </a:lnTo>
                <a:lnTo>
                  <a:pt x="3274" y="12627"/>
                </a:lnTo>
                <a:lnTo>
                  <a:pt x="3269" y="12551"/>
                </a:lnTo>
                <a:lnTo>
                  <a:pt x="3267" y="12473"/>
                </a:lnTo>
                <a:lnTo>
                  <a:pt x="3269" y="12394"/>
                </a:lnTo>
                <a:lnTo>
                  <a:pt x="3274" y="12317"/>
                </a:lnTo>
                <a:lnTo>
                  <a:pt x="3284" y="12242"/>
                </a:lnTo>
                <a:lnTo>
                  <a:pt x="3297" y="12166"/>
                </a:lnTo>
                <a:lnTo>
                  <a:pt x="3314" y="12093"/>
                </a:lnTo>
                <a:lnTo>
                  <a:pt x="3335" y="12021"/>
                </a:lnTo>
                <a:lnTo>
                  <a:pt x="3359" y="11950"/>
                </a:lnTo>
                <a:lnTo>
                  <a:pt x="3386" y="11882"/>
                </a:lnTo>
                <a:lnTo>
                  <a:pt x="3417" y="11814"/>
                </a:lnTo>
                <a:lnTo>
                  <a:pt x="3451" y="11749"/>
                </a:lnTo>
                <a:lnTo>
                  <a:pt x="3486" y="11686"/>
                </a:lnTo>
                <a:lnTo>
                  <a:pt x="3526" y="11624"/>
                </a:lnTo>
                <a:lnTo>
                  <a:pt x="3568" y="11565"/>
                </a:lnTo>
                <a:lnTo>
                  <a:pt x="3614" y="11507"/>
                </a:lnTo>
                <a:lnTo>
                  <a:pt x="3661" y="11452"/>
                </a:lnTo>
                <a:lnTo>
                  <a:pt x="3711" y="11399"/>
                </a:lnTo>
                <a:lnTo>
                  <a:pt x="3764" y="11350"/>
                </a:lnTo>
                <a:lnTo>
                  <a:pt x="3819" y="11301"/>
                </a:lnTo>
                <a:lnTo>
                  <a:pt x="3876" y="11257"/>
                </a:lnTo>
                <a:lnTo>
                  <a:pt x="3936" y="11214"/>
                </a:lnTo>
                <a:lnTo>
                  <a:pt x="3998" y="11175"/>
                </a:lnTo>
                <a:lnTo>
                  <a:pt x="4061" y="11138"/>
                </a:lnTo>
                <a:lnTo>
                  <a:pt x="4127" y="11105"/>
                </a:lnTo>
                <a:lnTo>
                  <a:pt x="4194" y="11074"/>
                </a:lnTo>
                <a:lnTo>
                  <a:pt x="4263" y="11047"/>
                </a:lnTo>
                <a:lnTo>
                  <a:pt x="4334" y="11024"/>
                </a:lnTo>
                <a:lnTo>
                  <a:pt x="4406" y="11003"/>
                </a:lnTo>
                <a:lnTo>
                  <a:pt x="4480" y="10986"/>
                </a:lnTo>
                <a:lnTo>
                  <a:pt x="4554" y="10973"/>
                </a:lnTo>
                <a:lnTo>
                  <a:pt x="4630" y="10963"/>
                </a:lnTo>
                <a:lnTo>
                  <a:pt x="4708" y="10957"/>
                </a:lnTo>
                <a:lnTo>
                  <a:pt x="4786" y="10956"/>
                </a:lnTo>
                <a:lnTo>
                  <a:pt x="4863" y="10957"/>
                </a:lnTo>
                <a:lnTo>
                  <a:pt x="4941" y="10963"/>
                </a:lnTo>
                <a:lnTo>
                  <a:pt x="5017" y="10973"/>
                </a:lnTo>
                <a:lnTo>
                  <a:pt x="5091" y="10986"/>
                </a:lnTo>
                <a:lnTo>
                  <a:pt x="5165" y="11003"/>
                </a:lnTo>
                <a:lnTo>
                  <a:pt x="5237" y="11024"/>
                </a:lnTo>
                <a:lnTo>
                  <a:pt x="5308" y="11047"/>
                </a:lnTo>
                <a:lnTo>
                  <a:pt x="5377" y="11074"/>
                </a:lnTo>
                <a:lnTo>
                  <a:pt x="5444" y="11105"/>
                </a:lnTo>
                <a:lnTo>
                  <a:pt x="5510" y="11138"/>
                </a:lnTo>
                <a:lnTo>
                  <a:pt x="5574" y="11175"/>
                </a:lnTo>
                <a:lnTo>
                  <a:pt x="5635" y="11214"/>
                </a:lnTo>
                <a:lnTo>
                  <a:pt x="5695" y="11257"/>
                </a:lnTo>
                <a:lnTo>
                  <a:pt x="5752" y="11301"/>
                </a:lnTo>
                <a:lnTo>
                  <a:pt x="5807" y="11350"/>
                </a:lnTo>
                <a:lnTo>
                  <a:pt x="5860" y="11399"/>
                </a:lnTo>
                <a:lnTo>
                  <a:pt x="5910" y="11452"/>
                </a:lnTo>
                <a:lnTo>
                  <a:pt x="5957" y="11507"/>
                </a:lnTo>
                <a:lnTo>
                  <a:pt x="6003" y="11565"/>
                </a:lnTo>
                <a:lnTo>
                  <a:pt x="6045" y="11624"/>
                </a:lnTo>
                <a:lnTo>
                  <a:pt x="6085" y="11686"/>
                </a:lnTo>
                <a:lnTo>
                  <a:pt x="6122" y="11749"/>
                </a:lnTo>
                <a:lnTo>
                  <a:pt x="6155" y="11814"/>
                </a:lnTo>
                <a:lnTo>
                  <a:pt x="6185" y="11882"/>
                </a:lnTo>
                <a:lnTo>
                  <a:pt x="6212" y="11950"/>
                </a:lnTo>
                <a:lnTo>
                  <a:pt x="6236" y="12021"/>
                </a:lnTo>
                <a:lnTo>
                  <a:pt x="6257" y="12093"/>
                </a:lnTo>
                <a:lnTo>
                  <a:pt x="6274" y="12166"/>
                </a:lnTo>
                <a:lnTo>
                  <a:pt x="6287" y="12242"/>
                </a:lnTo>
                <a:lnTo>
                  <a:pt x="6297" y="12317"/>
                </a:lnTo>
                <a:lnTo>
                  <a:pt x="6302" y="12394"/>
                </a:lnTo>
                <a:lnTo>
                  <a:pt x="6304" y="1247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48" name="Group 47">
            <a:extLst>
              <a:ext uri="{FF2B5EF4-FFF2-40B4-BE49-F238E27FC236}">
                <a16:creationId xmlns:a16="http://schemas.microsoft.com/office/drawing/2014/main" xmlns="" id="{2C5A98DC-1155-4827-BB0E-4C461BE86159}"/>
              </a:ext>
            </a:extLst>
          </p:cNvPr>
          <p:cNvGrpSpPr/>
          <p:nvPr userDrawn="1"/>
        </p:nvGrpSpPr>
        <p:grpSpPr>
          <a:xfrm>
            <a:off x="6299200" y="706438"/>
            <a:ext cx="3270251" cy="1171575"/>
            <a:chOff x="6299200" y="706438"/>
            <a:chExt cx="3270251" cy="1171575"/>
          </a:xfrm>
        </p:grpSpPr>
        <p:sp>
          <p:nvSpPr>
            <p:cNvPr id="49" name="Freeform 9"/>
            <p:cNvSpPr>
              <a:spLocks/>
            </p:cNvSpPr>
            <p:nvPr userDrawn="1"/>
          </p:nvSpPr>
          <p:spPr bwMode="auto">
            <a:xfrm>
              <a:off x="6299200" y="1673225"/>
              <a:ext cx="106363" cy="153987"/>
            </a:xfrm>
            <a:custGeom>
              <a:avLst/>
              <a:gdLst>
                <a:gd name="T0" fmla="*/ 528 w 533"/>
                <a:gd name="T1" fmla="*/ 589 h 776"/>
                <a:gd name="T2" fmla="*/ 506 w 533"/>
                <a:gd name="T3" fmla="*/ 646 h 776"/>
                <a:gd name="T4" fmla="*/ 473 w 533"/>
                <a:gd name="T5" fmla="*/ 691 h 776"/>
                <a:gd name="T6" fmla="*/ 429 w 533"/>
                <a:gd name="T7" fmla="*/ 724 h 776"/>
                <a:gd name="T8" fmla="*/ 379 w 533"/>
                <a:gd name="T9" fmla="*/ 748 h 776"/>
                <a:gd name="T10" fmla="*/ 291 w 533"/>
                <a:gd name="T11" fmla="*/ 771 h 776"/>
                <a:gd name="T12" fmla="*/ 210 w 533"/>
                <a:gd name="T13" fmla="*/ 776 h 776"/>
                <a:gd name="T14" fmla="*/ 120 w 533"/>
                <a:gd name="T15" fmla="*/ 766 h 776"/>
                <a:gd name="T16" fmla="*/ 53 w 533"/>
                <a:gd name="T17" fmla="*/ 746 h 776"/>
                <a:gd name="T18" fmla="*/ 15 w 533"/>
                <a:gd name="T19" fmla="*/ 552 h 776"/>
                <a:gd name="T20" fmla="*/ 74 w 533"/>
                <a:gd name="T21" fmla="*/ 607 h 776"/>
                <a:gd name="T22" fmla="*/ 109 w 533"/>
                <a:gd name="T23" fmla="*/ 665 h 776"/>
                <a:gd name="T24" fmla="*/ 153 w 533"/>
                <a:gd name="T25" fmla="*/ 704 h 776"/>
                <a:gd name="T26" fmla="*/ 206 w 533"/>
                <a:gd name="T27" fmla="*/ 722 h 776"/>
                <a:gd name="T28" fmla="*/ 268 w 533"/>
                <a:gd name="T29" fmla="*/ 717 h 776"/>
                <a:gd name="T30" fmla="*/ 325 w 533"/>
                <a:gd name="T31" fmla="*/ 691 h 776"/>
                <a:gd name="T32" fmla="*/ 370 w 533"/>
                <a:gd name="T33" fmla="*/ 647 h 776"/>
                <a:gd name="T34" fmla="*/ 392 w 533"/>
                <a:gd name="T35" fmla="*/ 587 h 776"/>
                <a:gd name="T36" fmla="*/ 383 w 533"/>
                <a:gd name="T37" fmla="*/ 536 h 776"/>
                <a:gd name="T38" fmla="*/ 345 w 533"/>
                <a:gd name="T39" fmla="*/ 499 h 776"/>
                <a:gd name="T40" fmla="*/ 235 w 533"/>
                <a:gd name="T41" fmla="*/ 440 h 776"/>
                <a:gd name="T42" fmla="*/ 111 w 533"/>
                <a:gd name="T43" fmla="*/ 376 h 776"/>
                <a:gd name="T44" fmla="*/ 53 w 533"/>
                <a:gd name="T45" fmla="*/ 330 h 776"/>
                <a:gd name="T46" fmla="*/ 16 w 533"/>
                <a:gd name="T47" fmla="*/ 273 h 776"/>
                <a:gd name="T48" fmla="*/ 6 w 533"/>
                <a:gd name="T49" fmla="*/ 206 h 776"/>
                <a:gd name="T50" fmla="*/ 16 w 533"/>
                <a:gd name="T51" fmla="*/ 153 h 776"/>
                <a:gd name="T52" fmla="*/ 36 w 533"/>
                <a:gd name="T53" fmla="*/ 110 h 776"/>
                <a:gd name="T54" fmla="*/ 65 w 533"/>
                <a:gd name="T55" fmla="*/ 74 h 776"/>
                <a:gd name="T56" fmla="*/ 102 w 533"/>
                <a:gd name="T57" fmla="*/ 45 h 776"/>
                <a:gd name="T58" fmla="*/ 155 w 533"/>
                <a:gd name="T59" fmla="*/ 19 h 776"/>
                <a:gd name="T60" fmla="*/ 247 w 533"/>
                <a:gd name="T61" fmla="*/ 1 h 776"/>
                <a:gd name="T62" fmla="*/ 327 w 533"/>
                <a:gd name="T63" fmla="*/ 4 h 776"/>
                <a:gd name="T64" fmla="*/ 392 w 533"/>
                <a:gd name="T65" fmla="*/ 13 h 776"/>
                <a:gd name="T66" fmla="*/ 479 w 533"/>
                <a:gd name="T67" fmla="*/ 46 h 776"/>
                <a:gd name="T68" fmla="*/ 433 w 533"/>
                <a:gd name="T69" fmla="*/ 185 h 776"/>
                <a:gd name="T70" fmla="*/ 394 w 533"/>
                <a:gd name="T71" fmla="*/ 113 h 776"/>
                <a:gd name="T72" fmla="*/ 350 w 533"/>
                <a:gd name="T73" fmla="*/ 74 h 776"/>
                <a:gd name="T74" fmla="*/ 289 w 533"/>
                <a:gd name="T75" fmla="*/ 56 h 776"/>
                <a:gd name="T76" fmla="*/ 233 w 533"/>
                <a:gd name="T77" fmla="*/ 59 h 776"/>
                <a:gd name="T78" fmla="*/ 186 w 533"/>
                <a:gd name="T79" fmla="*/ 77 h 776"/>
                <a:gd name="T80" fmla="*/ 150 w 533"/>
                <a:gd name="T81" fmla="*/ 110 h 776"/>
                <a:gd name="T82" fmla="*/ 133 w 533"/>
                <a:gd name="T83" fmla="*/ 157 h 776"/>
                <a:gd name="T84" fmla="*/ 143 w 533"/>
                <a:gd name="T85" fmla="*/ 203 h 776"/>
                <a:gd name="T86" fmla="*/ 182 w 533"/>
                <a:gd name="T87" fmla="*/ 241 h 776"/>
                <a:gd name="T88" fmla="*/ 295 w 533"/>
                <a:gd name="T89" fmla="*/ 303 h 776"/>
                <a:gd name="T90" fmla="*/ 424 w 533"/>
                <a:gd name="T91" fmla="*/ 371 h 776"/>
                <a:gd name="T92" fmla="*/ 484 w 533"/>
                <a:gd name="T93" fmla="*/ 421 h 776"/>
                <a:gd name="T94" fmla="*/ 523 w 533"/>
                <a:gd name="T95" fmla="*/ 483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3" h="776">
                  <a:moveTo>
                    <a:pt x="533" y="537"/>
                  </a:moveTo>
                  <a:lnTo>
                    <a:pt x="532" y="555"/>
                  </a:lnTo>
                  <a:lnTo>
                    <a:pt x="531" y="573"/>
                  </a:lnTo>
                  <a:lnTo>
                    <a:pt x="528" y="589"/>
                  </a:lnTo>
                  <a:lnTo>
                    <a:pt x="523" y="605"/>
                  </a:lnTo>
                  <a:lnTo>
                    <a:pt x="519" y="620"/>
                  </a:lnTo>
                  <a:lnTo>
                    <a:pt x="513" y="633"/>
                  </a:lnTo>
                  <a:lnTo>
                    <a:pt x="506" y="646"/>
                  </a:lnTo>
                  <a:lnTo>
                    <a:pt x="499" y="658"/>
                  </a:lnTo>
                  <a:lnTo>
                    <a:pt x="491" y="669"/>
                  </a:lnTo>
                  <a:lnTo>
                    <a:pt x="482" y="681"/>
                  </a:lnTo>
                  <a:lnTo>
                    <a:pt x="473" y="691"/>
                  </a:lnTo>
                  <a:lnTo>
                    <a:pt x="462" y="700"/>
                  </a:lnTo>
                  <a:lnTo>
                    <a:pt x="451" y="709"/>
                  </a:lnTo>
                  <a:lnTo>
                    <a:pt x="441" y="717"/>
                  </a:lnTo>
                  <a:lnTo>
                    <a:pt x="429" y="724"/>
                  </a:lnTo>
                  <a:lnTo>
                    <a:pt x="416" y="731"/>
                  </a:lnTo>
                  <a:lnTo>
                    <a:pt x="405" y="737"/>
                  </a:lnTo>
                  <a:lnTo>
                    <a:pt x="392" y="744"/>
                  </a:lnTo>
                  <a:lnTo>
                    <a:pt x="379" y="748"/>
                  </a:lnTo>
                  <a:lnTo>
                    <a:pt x="367" y="753"/>
                  </a:lnTo>
                  <a:lnTo>
                    <a:pt x="341" y="761"/>
                  </a:lnTo>
                  <a:lnTo>
                    <a:pt x="316" y="767"/>
                  </a:lnTo>
                  <a:lnTo>
                    <a:pt x="291" y="771"/>
                  </a:lnTo>
                  <a:lnTo>
                    <a:pt x="267" y="774"/>
                  </a:lnTo>
                  <a:lnTo>
                    <a:pt x="245" y="775"/>
                  </a:lnTo>
                  <a:lnTo>
                    <a:pt x="224" y="776"/>
                  </a:lnTo>
                  <a:lnTo>
                    <a:pt x="210" y="776"/>
                  </a:lnTo>
                  <a:lnTo>
                    <a:pt x="189" y="775"/>
                  </a:lnTo>
                  <a:lnTo>
                    <a:pt x="164" y="773"/>
                  </a:lnTo>
                  <a:lnTo>
                    <a:pt x="135" y="769"/>
                  </a:lnTo>
                  <a:lnTo>
                    <a:pt x="120" y="766"/>
                  </a:lnTo>
                  <a:lnTo>
                    <a:pt x="104" y="763"/>
                  </a:lnTo>
                  <a:lnTo>
                    <a:pt x="87" y="757"/>
                  </a:lnTo>
                  <a:lnTo>
                    <a:pt x="70" y="752"/>
                  </a:lnTo>
                  <a:lnTo>
                    <a:pt x="53" y="746"/>
                  </a:lnTo>
                  <a:lnTo>
                    <a:pt x="35" y="738"/>
                  </a:lnTo>
                  <a:lnTo>
                    <a:pt x="17" y="730"/>
                  </a:lnTo>
                  <a:lnTo>
                    <a:pt x="0" y="719"/>
                  </a:lnTo>
                  <a:lnTo>
                    <a:pt x="15" y="552"/>
                  </a:lnTo>
                  <a:lnTo>
                    <a:pt x="53" y="552"/>
                  </a:lnTo>
                  <a:lnTo>
                    <a:pt x="59" y="572"/>
                  </a:lnTo>
                  <a:lnTo>
                    <a:pt x="67" y="590"/>
                  </a:lnTo>
                  <a:lnTo>
                    <a:pt x="74" y="607"/>
                  </a:lnTo>
                  <a:lnTo>
                    <a:pt x="82" y="623"/>
                  </a:lnTo>
                  <a:lnTo>
                    <a:pt x="91" y="639"/>
                  </a:lnTo>
                  <a:lnTo>
                    <a:pt x="99" y="652"/>
                  </a:lnTo>
                  <a:lnTo>
                    <a:pt x="109" y="665"/>
                  </a:lnTo>
                  <a:lnTo>
                    <a:pt x="120" y="677"/>
                  </a:lnTo>
                  <a:lnTo>
                    <a:pt x="130" y="687"/>
                  </a:lnTo>
                  <a:lnTo>
                    <a:pt x="142" y="696"/>
                  </a:lnTo>
                  <a:lnTo>
                    <a:pt x="153" y="704"/>
                  </a:lnTo>
                  <a:lnTo>
                    <a:pt x="165" y="711"/>
                  </a:lnTo>
                  <a:lnTo>
                    <a:pt x="179" y="716"/>
                  </a:lnTo>
                  <a:lnTo>
                    <a:pt x="193" y="719"/>
                  </a:lnTo>
                  <a:lnTo>
                    <a:pt x="206" y="722"/>
                  </a:lnTo>
                  <a:lnTo>
                    <a:pt x="221" y="722"/>
                  </a:lnTo>
                  <a:lnTo>
                    <a:pt x="237" y="722"/>
                  </a:lnTo>
                  <a:lnTo>
                    <a:pt x="252" y="720"/>
                  </a:lnTo>
                  <a:lnTo>
                    <a:pt x="268" y="717"/>
                  </a:lnTo>
                  <a:lnTo>
                    <a:pt x="283" y="712"/>
                  </a:lnTo>
                  <a:lnTo>
                    <a:pt x="298" y="706"/>
                  </a:lnTo>
                  <a:lnTo>
                    <a:pt x="311" y="699"/>
                  </a:lnTo>
                  <a:lnTo>
                    <a:pt x="325" y="691"/>
                  </a:lnTo>
                  <a:lnTo>
                    <a:pt x="338" y="682"/>
                  </a:lnTo>
                  <a:lnTo>
                    <a:pt x="350" y="671"/>
                  </a:lnTo>
                  <a:lnTo>
                    <a:pt x="360" y="660"/>
                  </a:lnTo>
                  <a:lnTo>
                    <a:pt x="370" y="647"/>
                  </a:lnTo>
                  <a:lnTo>
                    <a:pt x="377" y="633"/>
                  </a:lnTo>
                  <a:lnTo>
                    <a:pt x="383" y="618"/>
                  </a:lnTo>
                  <a:lnTo>
                    <a:pt x="389" y="604"/>
                  </a:lnTo>
                  <a:lnTo>
                    <a:pt x="392" y="587"/>
                  </a:lnTo>
                  <a:lnTo>
                    <a:pt x="393" y="570"/>
                  </a:lnTo>
                  <a:lnTo>
                    <a:pt x="392" y="558"/>
                  </a:lnTo>
                  <a:lnTo>
                    <a:pt x="389" y="546"/>
                  </a:lnTo>
                  <a:lnTo>
                    <a:pt x="383" y="536"/>
                  </a:lnTo>
                  <a:lnTo>
                    <a:pt x="376" y="526"/>
                  </a:lnTo>
                  <a:lnTo>
                    <a:pt x="368" y="517"/>
                  </a:lnTo>
                  <a:lnTo>
                    <a:pt x="357" y="507"/>
                  </a:lnTo>
                  <a:lnTo>
                    <a:pt x="345" y="499"/>
                  </a:lnTo>
                  <a:lnTo>
                    <a:pt x="333" y="490"/>
                  </a:lnTo>
                  <a:lnTo>
                    <a:pt x="303" y="473"/>
                  </a:lnTo>
                  <a:lnTo>
                    <a:pt x="270" y="456"/>
                  </a:lnTo>
                  <a:lnTo>
                    <a:pt x="235" y="440"/>
                  </a:lnTo>
                  <a:lnTo>
                    <a:pt x="199" y="423"/>
                  </a:lnTo>
                  <a:lnTo>
                    <a:pt x="163" y="405"/>
                  </a:lnTo>
                  <a:lnTo>
                    <a:pt x="128" y="386"/>
                  </a:lnTo>
                  <a:lnTo>
                    <a:pt x="111" y="376"/>
                  </a:lnTo>
                  <a:lnTo>
                    <a:pt x="95" y="365"/>
                  </a:lnTo>
                  <a:lnTo>
                    <a:pt x="80" y="354"/>
                  </a:lnTo>
                  <a:lnTo>
                    <a:pt x="67" y="343"/>
                  </a:lnTo>
                  <a:lnTo>
                    <a:pt x="53" y="330"/>
                  </a:lnTo>
                  <a:lnTo>
                    <a:pt x="41" y="316"/>
                  </a:lnTo>
                  <a:lnTo>
                    <a:pt x="32" y="303"/>
                  </a:lnTo>
                  <a:lnTo>
                    <a:pt x="22" y="288"/>
                  </a:lnTo>
                  <a:lnTo>
                    <a:pt x="16" y="273"/>
                  </a:lnTo>
                  <a:lnTo>
                    <a:pt x="10" y="256"/>
                  </a:lnTo>
                  <a:lnTo>
                    <a:pt x="7" y="239"/>
                  </a:lnTo>
                  <a:lnTo>
                    <a:pt x="6" y="220"/>
                  </a:lnTo>
                  <a:lnTo>
                    <a:pt x="6" y="206"/>
                  </a:lnTo>
                  <a:lnTo>
                    <a:pt x="7" y="191"/>
                  </a:lnTo>
                  <a:lnTo>
                    <a:pt x="9" y="178"/>
                  </a:lnTo>
                  <a:lnTo>
                    <a:pt x="12" y="166"/>
                  </a:lnTo>
                  <a:lnTo>
                    <a:pt x="16" y="153"/>
                  </a:lnTo>
                  <a:lnTo>
                    <a:pt x="20" y="141"/>
                  </a:lnTo>
                  <a:lnTo>
                    <a:pt x="24" y="130"/>
                  </a:lnTo>
                  <a:lnTo>
                    <a:pt x="29" y="119"/>
                  </a:lnTo>
                  <a:lnTo>
                    <a:pt x="36" y="110"/>
                  </a:lnTo>
                  <a:lnTo>
                    <a:pt x="42" y="100"/>
                  </a:lnTo>
                  <a:lnTo>
                    <a:pt x="50" y="90"/>
                  </a:lnTo>
                  <a:lnTo>
                    <a:pt x="57" y="82"/>
                  </a:lnTo>
                  <a:lnTo>
                    <a:pt x="65" y="74"/>
                  </a:lnTo>
                  <a:lnTo>
                    <a:pt x="74" y="65"/>
                  </a:lnTo>
                  <a:lnTo>
                    <a:pt x="82" y="59"/>
                  </a:lnTo>
                  <a:lnTo>
                    <a:pt x="92" y="51"/>
                  </a:lnTo>
                  <a:lnTo>
                    <a:pt x="102" y="45"/>
                  </a:lnTo>
                  <a:lnTo>
                    <a:pt x="112" y="40"/>
                  </a:lnTo>
                  <a:lnTo>
                    <a:pt x="122" y="33"/>
                  </a:lnTo>
                  <a:lnTo>
                    <a:pt x="132" y="29"/>
                  </a:lnTo>
                  <a:lnTo>
                    <a:pt x="155" y="19"/>
                  </a:lnTo>
                  <a:lnTo>
                    <a:pt x="177" y="13"/>
                  </a:lnTo>
                  <a:lnTo>
                    <a:pt x="200" y="8"/>
                  </a:lnTo>
                  <a:lnTo>
                    <a:pt x="223" y="4"/>
                  </a:lnTo>
                  <a:lnTo>
                    <a:pt x="247" y="1"/>
                  </a:lnTo>
                  <a:lnTo>
                    <a:pt x="270" y="0"/>
                  </a:lnTo>
                  <a:lnTo>
                    <a:pt x="290" y="0"/>
                  </a:lnTo>
                  <a:lnTo>
                    <a:pt x="309" y="1"/>
                  </a:lnTo>
                  <a:lnTo>
                    <a:pt x="327" y="4"/>
                  </a:lnTo>
                  <a:lnTo>
                    <a:pt x="345" y="5"/>
                  </a:lnTo>
                  <a:lnTo>
                    <a:pt x="361" y="8"/>
                  </a:lnTo>
                  <a:lnTo>
                    <a:pt x="377" y="10"/>
                  </a:lnTo>
                  <a:lnTo>
                    <a:pt x="392" y="13"/>
                  </a:lnTo>
                  <a:lnTo>
                    <a:pt x="406" y="17"/>
                  </a:lnTo>
                  <a:lnTo>
                    <a:pt x="432" y="26"/>
                  </a:lnTo>
                  <a:lnTo>
                    <a:pt x="457" y="35"/>
                  </a:lnTo>
                  <a:lnTo>
                    <a:pt x="479" y="46"/>
                  </a:lnTo>
                  <a:lnTo>
                    <a:pt x="500" y="58"/>
                  </a:lnTo>
                  <a:lnTo>
                    <a:pt x="485" y="220"/>
                  </a:lnTo>
                  <a:lnTo>
                    <a:pt x="447" y="220"/>
                  </a:lnTo>
                  <a:lnTo>
                    <a:pt x="433" y="185"/>
                  </a:lnTo>
                  <a:lnTo>
                    <a:pt x="418" y="154"/>
                  </a:lnTo>
                  <a:lnTo>
                    <a:pt x="411" y="139"/>
                  </a:lnTo>
                  <a:lnTo>
                    <a:pt x="403" y="125"/>
                  </a:lnTo>
                  <a:lnTo>
                    <a:pt x="394" y="113"/>
                  </a:lnTo>
                  <a:lnTo>
                    <a:pt x="383" y="101"/>
                  </a:lnTo>
                  <a:lnTo>
                    <a:pt x="374" y="92"/>
                  </a:lnTo>
                  <a:lnTo>
                    <a:pt x="362" y="82"/>
                  </a:lnTo>
                  <a:lnTo>
                    <a:pt x="350" y="74"/>
                  </a:lnTo>
                  <a:lnTo>
                    <a:pt x="337" y="67"/>
                  </a:lnTo>
                  <a:lnTo>
                    <a:pt x="322" y="62"/>
                  </a:lnTo>
                  <a:lnTo>
                    <a:pt x="307" y="58"/>
                  </a:lnTo>
                  <a:lnTo>
                    <a:pt x="289" y="56"/>
                  </a:lnTo>
                  <a:lnTo>
                    <a:pt x="271" y="54"/>
                  </a:lnTo>
                  <a:lnTo>
                    <a:pt x="258" y="56"/>
                  </a:lnTo>
                  <a:lnTo>
                    <a:pt x="246" y="57"/>
                  </a:lnTo>
                  <a:lnTo>
                    <a:pt x="233" y="59"/>
                  </a:lnTo>
                  <a:lnTo>
                    <a:pt x="220" y="62"/>
                  </a:lnTo>
                  <a:lnTo>
                    <a:pt x="209" y="66"/>
                  </a:lnTo>
                  <a:lnTo>
                    <a:pt x="197" y="71"/>
                  </a:lnTo>
                  <a:lnTo>
                    <a:pt x="186" y="77"/>
                  </a:lnTo>
                  <a:lnTo>
                    <a:pt x="176" y="84"/>
                  </a:lnTo>
                  <a:lnTo>
                    <a:pt x="166" y="92"/>
                  </a:lnTo>
                  <a:lnTo>
                    <a:pt x="158" y="100"/>
                  </a:lnTo>
                  <a:lnTo>
                    <a:pt x="150" y="110"/>
                  </a:lnTo>
                  <a:lnTo>
                    <a:pt x="144" y="120"/>
                  </a:lnTo>
                  <a:lnTo>
                    <a:pt x="140" y="132"/>
                  </a:lnTo>
                  <a:lnTo>
                    <a:pt x="135" y="143"/>
                  </a:lnTo>
                  <a:lnTo>
                    <a:pt x="133" y="157"/>
                  </a:lnTo>
                  <a:lnTo>
                    <a:pt x="132" y="171"/>
                  </a:lnTo>
                  <a:lnTo>
                    <a:pt x="133" y="183"/>
                  </a:lnTo>
                  <a:lnTo>
                    <a:pt x="136" y="193"/>
                  </a:lnTo>
                  <a:lnTo>
                    <a:pt x="143" y="203"/>
                  </a:lnTo>
                  <a:lnTo>
                    <a:pt x="149" y="213"/>
                  </a:lnTo>
                  <a:lnTo>
                    <a:pt x="159" y="223"/>
                  </a:lnTo>
                  <a:lnTo>
                    <a:pt x="169" y="231"/>
                  </a:lnTo>
                  <a:lnTo>
                    <a:pt x="182" y="241"/>
                  </a:lnTo>
                  <a:lnTo>
                    <a:pt x="195" y="250"/>
                  </a:lnTo>
                  <a:lnTo>
                    <a:pt x="226" y="268"/>
                  </a:lnTo>
                  <a:lnTo>
                    <a:pt x="259" y="284"/>
                  </a:lnTo>
                  <a:lnTo>
                    <a:pt x="295" y="303"/>
                  </a:lnTo>
                  <a:lnTo>
                    <a:pt x="333" y="321"/>
                  </a:lnTo>
                  <a:lnTo>
                    <a:pt x="370" y="340"/>
                  </a:lnTo>
                  <a:lnTo>
                    <a:pt x="406" y="361"/>
                  </a:lnTo>
                  <a:lnTo>
                    <a:pt x="424" y="371"/>
                  </a:lnTo>
                  <a:lnTo>
                    <a:pt x="440" y="383"/>
                  </a:lnTo>
                  <a:lnTo>
                    <a:pt x="456" y="396"/>
                  </a:lnTo>
                  <a:lnTo>
                    <a:pt x="470" y="409"/>
                  </a:lnTo>
                  <a:lnTo>
                    <a:pt x="484" y="421"/>
                  </a:lnTo>
                  <a:lnTo>
                    <a:pt x="496" y="435"/>
                  </a:lnTo>
                  <a:lnTo>
                    <a:pt x="506" y="450"/>
                  </a:lnTo>
                  <a:lnTo>
                    <a:pt x="516" y="466"/>
                  </a:lnTo>
                  <a:lnTo>
                    <a:pt x="523" y="483"/>
                  </a:lnTo>
                  <a:lnTo>
                    <a:pt x="529" y="500"/>
                  </a:lnTo>
                  <a:lnTo>
                    <a:pt x="532" y="518"/>
                  </a:lnTo>
                  <a:lnTo>
                    <a:pt x="533" y="53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0" name="Freeform 10"/>
            <p:cNvSpPr>
              <a:spLocks/>
            </p:cNvSpPr>
            <p:nvPr userDrawn="1"/>
          </p:nvSpPr>
          <p:spPr bwMode="auto">
            <a:xfrm>
              <a:off x="6424613" y="1666875"/>
              <a:ext cx="117475" cy="158750"/>
            </a:xfrm>
            <a:custGeom>
              <a:avLst/>
              <a:gdLst>
                <a:gd name="T0" fmla="*/ 67 w 595"/>
                <a:gd name="T1" fmla="*/ 68 h 804"/>
                <a:gd name="T2" fmla="*/ 4 w 595"/>
                <a:gd name="T3" fmla="*/ 47 h 804"/>
                <a:gd name="T4" fmla="*/ 4 w 595"/>
                <a:gd name="T5" fmla="*/ 21 h 804"/>
                <a:gd name="T6" fmla="*/ 192 w 595"/>
                <a:gd name="T7" fmla="*/ 0 h 804"/>
                <a:gd name="T8" fmla="*/ 192 w 595"/>
                <a:gd name="T9" fmla="*/ 311 h 804"/>
                <a:gd name="T10" fmla="*/ 213 w 595"/>
                <a:gd name="T11" fmla="*/ 299 h 804"/>
                <a:gd name="T12" fmla="*/ 235 w 595"/>
                <a:gd name="T13" fmla="*/ 289 h 804"/>
                <a:gd name="T14" fmla="*/ 257 w 595"/>
                <a:gd name="T15" fmla="*/ 279 h 804"/>
                <a:gd name="T16" fmla="*/ 280 w 595"/>
                <a:gd name="T17" fmla="*/ 270 h 804"/>
                <a:gd name="T18" fmla="*/ 302 w 595"/>
                <a:gd name="T19" fmla="*/ 264 h 804"/>
                <a:gd name="T20" fmla="*/ 327 w 595"/>
                <a:gd name="T21" fmla="*/ 260 h 804"/>
                <a:gd name="T22" fmla="*/ 350 w 595"/>
                <a:gd name="T23" fmla="*/ 257 h 804"/>
                <a:gd name="T24" fmla="*/ 375 w 595"/>
                <a:gd name="T25" fmla="*/ 256 h 804"/>
                <a:gd name="T26" fmla="*/ 393 w 595"/>
                <a:gd name="T27" fmla="*/ 256 h 804"/>
                <a:gd name="T28" fmla="*/ 409 w 595"/>
                <a:gd name="T29" fmla="*/ 258 h 804"/>
                <a:gd name="T30" fmla="*/ 425 w 595"/>
                <a:gd name="T31" fmla="*/ 261 h 804"/>
                <a:gd name="T32" fmla="*/ 440 w 595"/>
                <a:gd name="T33" fmla="*/ 265 h 804"/>
                <a:gd name="T34" fmla="*/ 454 w 595"/>
                <a:gd name="T35" fmla="*/ 272 h 804"/>
                <a:gd name="T36" fmla="*/ 467 w 595"/>
                <a:gd name="T37" fmla="*/ 278 h 804"/>
                <a:gd name="T38" fmla="*/ 478 w 595"/>
                <a:gd name="T39" fmla="*/ 286 h 804"/>
                <a:gd name="T40" fmla="*/ 489 w 595"/>
                <a:gd name="T41" fmla="*/ 295 h 804"/>
                <a:gd name="T42" fmla="*/ 497 w 595"/>
                <a:gd name="T43" fmla="*/ 305 h 804"/>
                <a:gd name="T44" fmla="*/ 506 w 595"/>
                <a:gd name="T45" fmla="*/ 317 h 804"/>
                <a:gd name="T46" fmla="*/ 512 w 595"/>
                <a:gd name="T47" fmla="*/ 330 h 804"/>
                <a:gd name="T48" fmla="*/ 518 w 595"/>
                <a:gd name="T49" fmla="*/ 343 h 804"/>
                <a:gd name="T50" fmla="*/ 522 w 595"/>
                <a:gd name="T51" fmla="*/ 357 h 804"/>
                <a:gd name="T52" fmla="*/ 525 w 595"/>
                <a:gd name="T53" fmla="*/ 372 h 804"/>
                <a:gd name="T54" fmla="*/ 527 w 595"/>
                <a:gd name="T55" fmla="*/ 389 h 804"/>
                <a:gd name="T56" fmla="*/ 528 w 595"/>
                <a:gd name="T57" fmla="*/ 406 h 804"/>
                <a:gd name="T58" fmla="*/ 528 w 595"/>
                <a:gd name="T59" fmla="*/ 744 h 804"/>
                <a:gd name="T60" fmla="*/ 595 w 595"/>
                <a:gd name="T61" fmla="*/ 777 h 804"/>
                <a:gd name="T62" fmla="*/ 595 w 595"/>
                <a:gd name="T63" fmla="*/ 804 h 804"/>
                <a:gd name="T64" fmla="*/ 348 w 595"/>
                <a:gd name="T65" fmla="*/ 804 h 804"/>
                <a:gd name="T66" fmla="*/ 348 w 595"/>
                <a:gd name="T67" fmla="*/ 777 h 804"/>
                <a:gd name="T68" fmla="*/ 403 w 595"/>
                <a:gd name="T69" fmla="*/ 744 h 804"/>
                <a:gd name="T70" fmla="*/ 403 w 595"/>
                <a:gd name="T71" fmla="*/ 453 h 804"/>
                <a:gd name="T72" fmla="*/ 403 w 595"/>
                <a:gd name="T73" fmla="*/ 441 h 804"/>
                <a:gd name="T74" fmla="*/ 403 w 595"/>
                <a:gd name="T75" fmla="*/ 430 h 804"/>
                <a:gd name="T76" fmla="*/ 401 w 595"/>
                <a:gd name="T77" fmla="*/ 418 h 804"/>
                <a:gd name="T78" fmla="*/ 400 w 595"/>
                <a:gd name="T79" fmla="*/ 407 h 804"/>
                <a:gd name="T80" fmla="*/ 397 w 595"/>
                <a:gd name="T81" fmla="*/ 398 h 804"/>
                <a:gd name="T82" fmla="*/ 394 w 595"/>
                <a:gd name="T83" fmla="*/ 388 h 804"/>
                <a:gd name="T84" fmla="*/ 389 w 595"/>
                <a:gd name="T85" fmla="*/ 379 h 804"/>
                <a:gd name="T86" fmla="*/ 385 w 595"/>
                <a:gd name="T87" fmla="*/ 371 h 804"/>
                <a:gd name="T88" fmla="*/ 379 w 595"/>
                <a:gd name="T89" fmla="*/ 364 h 804"/>
                <a:gd name="T90" fmla="*/ 372 w 595"/>
                <a:gd name="T91" fmla="*/ 357 h 804"/>
                <a:gd name="T92" fmla="*/ 364 w 595"/>
                <a:gd name="T93" fmla="*/ 351 h 804"/>
                <a:gd name="T94" fmla="*/ 354 w 595"/>
                <a:gd name="T95" fmla="*/ 347 h 804"/>
                <a:gd name="T96" fmla="*/ 345 w 595"/>
                <a:gd name="T97" fmla="*/ 343 h 804"/>
                <a:gd name="T98" fmla="*/ 332 w 595"/>
                <a:gd name="T99" fmla="*/ 340 h 804"/>
                <a:gd name="T100" fmla="*/ 319 w 595"/>
                <a:gd name="T101" fmla="*/ 338 h 804"/>
                <a:gd name="T102" fmla="*/ 305 w 595"/>
                <a:gd name="T103" fmla="*/ 338 h 804"/>
                <a:gd name="T104" fmla="*/ 281 w 595"/>
                <a:gd name="T105" fmla="*/ 339 h 804"/>
                <a:gd name="T106" fmla="*/ 253 w 595"/>
                <a:gd name="T107" fmla="*/ 343 h 804"/>
                <a:gd name="T108" fmla="*/ 222 w 595"/>
                <a:gd name="T109" fmla="*/ 347 h 804"/>
                <a:gd name="T110" fmla="*/ 192 w 595"/>
                <a:gd name="T111" fmla="*/ 353 h 804"/>
                <a:gd name="T112" fmla="*/ 192 w 595"/>
                <a:gd name="T113" fmla="*/ 744 h 804"/>
                <a:gd name="T114" fmla="*/ 247 w 595"/>
                <a:gd name="T115" fmla="*/ 777 h 804"/>
                <a:gd name="T116" fmla="*/ 247 w 595"/>
                <a:gd name="T117" fmla="*/ 804 h 804"/>
                <a:gd name="T118" fmla="*/ 0 w 595"/>
                <a:gd name="T119" fmla="*/ 804 h 804"/>
                <a:gd name="T120" fmla="*/ 0 w 595"/>
                <a:gd name="T121" fmla="*/ 777 h 804"/>
                <a:gd name="T122" fmla="*/ 67 w 595"/>
                <a:gd name="T123" fmla="*/ 744 h 804"/>
                <a:gd name="T124" fmla="*/ 67 w 595"/>
                <a:gd name="T125"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5" h="804">
                  <a:moveTo>
                    <a:pt x="67" y="68"/>
                  </a:moveTo>
                  <a:lnTo>
                    <a:pt x="4" y="47"/>
                  </a:lnTo>
                  <a:lnTo>
                    <a:pt x="4" y="21"/>
                  </a:lnTo>
                  <a:lnTo>
                    <a:pt x="192" y="0"/>
                  </a:lnTo>
                  <a:lnTo>
                    <a:pt x="192" y="311"/>
                  </a:lnTo>
                  <a:lnTo>
                    <a:pt x="213" y="299"/>
                  </a:lnTo>
                  <a:lnTo>
                    <a:pt x="235" y="289"/>
                  </a:lnTo>
                  <a:lnTo>
                    <a:pt x="257" y="279"/>
                  </a:lnTo>
                  <a:lnTo>
                    <a:pt x="280" y="270"/>
                  </a:lnTo>
                  <a:lnTo>
                    <a:pt x="302" y="264"/>
                  </a:lnTo>
                  <a:lnTo>
                    <a:pt x="327" y="260"/>
                  </a:lnTo>
                  <a:lnTo>
                    <a:pt x="350" y="257"/>
                  </a:lnTo>
                  <a:lnTo>
                    <a:pt x="375" y="256"/>
                  </a:lnTo>
                  <a:lnTo>
                    <a:pt x="393" y="256"/>
                  </a:lnTo>
                  <a:lnTo>
                    <a:pt x="409" y="258"/>
                  </a:lnTo>
                  <a:lnTo>
                    <a:pt x="425" y="261"/>
                  </a:lnTo>
                  <a:lnTo>
                    <a:pt x="440" y="265"/>
                  </a:lnTo>
                  <a:lnTo>
                    <a:pt x="454" y="272"/>
                  </a:lnTo>
                  <a:lnTo>
                    <a:pt x="467" y="278"/>
                  </a:lnTo>
                  <a:lnTo>
                    <a:pt x="478" y="286"/>
                  </a:lnTo>
                  <a:lnTo>
                    <a:pt x="489" y="295"/>
                  </a:lnTo>
                  <a:lnTo>
                    <a:pt x="497" y="305"/>
                  </a:lnTo>
                  <a:lnTo>
                    <a:pt x="506" y="317"/>
                  </a:lnTo>
                  <a:lnTo>
                    <a:pt x="512" y="330"/>
                  </a:lnTo>
                  <a:lnTo>
                    <a:pt x="518" y="343"/>
                  </a:lnTo>
                  <a:lnTo>
                    <a:pt x="522" y="357"/>
                  </a:lnTo>
                  <a:lnTo>
                    <a:pt x="525" y="372"/>
                  </a:lnTo>
                  <a:lnTo>
                    <a:pt x="527" y="389"/>
                  </a:lnTo>
                  <a:lnTo>
                    <a:pt x="528" y="406"/>
                  </a:lnTo>
                  <a:lnTo>
                    <a:pt x="528" y="744"/>
                  </a:lnTo>
                  <a:lnTo>
                    <a:pt x="595" y="777"/>
                  </a:lnTo>
                  <a:lnTo>
                    <a:pt x="595" y="804"/>
                  </a:lnTo>
                  <a:lnTo>
                    <a:pt x="348" y="804"/>
                  </a:lnTo>
                  <a:lnTo>
                    <a:pt x="348" y="777"/>
                  </a:lnTo>
                  <a:lnTo>
                    <a:pt x="403" y="744"/>
                  </a:lnTo>
                  <a:lnTo>
                    <a:pt x="403" y="453"/>
                  </a:lnTo>
                  <a:lnTo>
                    <a:pt x="403" y="441"/>
                  </a:lnTo>
                  <a:lnTo>
                    <a:pt x="403" y="430"/>
                  </a:lnTo>
                  <a:lnTo>
                    <a:pt x="401" y="418"/>
                  </a:lnTo>
                  <a:lnTo>
                    <a:pt x="400" y="407"/>
                  </a:lnTo>
                  <a:lnTo>
                    <a:pt x="397" y="398"/>
                  </a:lnTo>
                  <a:lnTo>
                    <a:pt x="394" y="388"/>
                  </a:lnTo>
                  <a:lnTo>
                    <a:pt x="389" y="379"/>
                  </a:lnTo>
                  <a:lnTo>
                    <a:pt x="385" y="371"/>
                  </a:lnTo>
                  <a:lnTo>
                    <a:pt x="379" y="364"/>
                  </a:lnTo>
                  <a:lnTo>
                    <a:pt x="372" y="357"/>
                  </a:lnTo>
                  <a:lnTo>
                    <a:pt x="364" y="351"/>
                  </a:lnTo>
                  <a:lnTo>
                    <a:pt x="354" y="347"/>
                  </a:lnTo>
                  <a:lnTo>
                    <a:pt x="345" y="343"/>
                  </a:lnTo>
                  <a:lnTo>
                    <a:pt x="332" y="340"/>
                  </a:lnTo>
                  <a:lnTo>
                    <a:pt x="319" y="338"/>
                  </a:lnTo>
                  <a:lnTo>
                    <a:pt x="305" y="338"/>
                  </a:lnTo>
                  <a:lnTo>
                    <a:pt x="281" y="339"/>
                  </a:lnTo>
                  <a:lnTo>
                    <a:pt x="253" y="343"/>
                  </a:lnTo>
                  <a:lnTo>
                    <a:pt x="222" y="347"/>
                  </a:lnTo>
                  <a:lnTo>
                    <a:pt x="192" y="353"/>
                  </a:lnTo>
                  <a:lnTo>
                    <a:pt x="192" y="744"/>
                  </a:lnTo>
                  <a:lnTo>
                    <a:pt x="247" y="777"/>
                  </a:lnTo>
                  <a:lnTo>
                    <a:pt x="247" y="804"/>
                  </a:lnTo>
                  <a:lnTo>
                    <a:pt x="0" y="804"/>
                  </a:lnTo>
                  <a:lnTo>
                    <a:pt x="0" y="777"/>
                  </a:lnTo>
                  <a:lnTo>
                    <a:pt x="67" y="744"/>
                  </a:lnTo>
                  <a:lnTo>
                    <a:pt x="67"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1" name="Freeform 11"/>
            <p:cNvSpPr>
              <a:spLocks noEditPoints="1"/>
            </p:cNvSpPr>
            <p:nvPr userDrawn="1"/>
          </p:nvSpPr>
          <p:spPr bwMode="auto">
            <a:xfrm>
              <a:off x="6562725" y="1716088"/>
              <a:ext cx="103188" cy="111125"/>
            </a:xfrm>
            <a:custGeom>
              <a:avLst/>
              <a:gdLst>
                <a:gd name="T0" fmla="*/ 87 w 520"/>
                <a:gd name="T1" fmla="*/ 26 h 559"/>
                <a:gd name="T2" fmla="*/ 158 w 520"/>
                <a:gd name="T3" fmla="*/ 6 h 559"/>
                <a:gd name="T4" fmla="*/ 253 w 520"/>
                <a:gd name="T5" fmla="*/ 0 h 559"/>
                <a:gd name="T6" fmla="*/ 310 w 520"/>
                <a:gd name="T7" fmla="*/ 5 h 559"/>
                <a:gd name="T8" fmla="*/ 362 w 520"/>
                <a:gd name="T9" fmla="*/ 23 h 559"/>
                <a:gd name="T10" fmla="*/ 406 w 520"/>
                <a:gd name="T11" fmla="*/ 54 h 559"/>
                <a:gd name="T12" fmla="*/ 427 w 520"/>
                <a:gd name="T13" fmla="*/ 82 h 559"/>
                <a:gd name="T14" fmla="*/ 440 w 520"/>
                <a:gd name="T15" fmla="*/ 109 h 559"/>
                <a:gd name="T16" fmla="*/ 448 w 520"/>
                <a:gd name="T17" fmla="*/ 139 h 559"/>
                <a:gd name="T18" fmla="*/ 452 w 520"/>
                <a:gd name="T19" fmla="*/ 172 h 559"/>
                <a:gd name="T20" fmla="*/ 463 w 520"/>
                <a:gd name="T21" fmla="*/ 489 h 559"/>
                <a:gd name="T22" fmla="*/ 520 w 520"/>
                <a:gd name="T23" fmla="*/ 498 h 559"/>
                <a:gd name="T24" fmla="*/ 350 w 520"/>
                <a:gd name="T25" fmla="*/ 489 h 559"/>
                <a:gd name="T26" fmla="*/ 333 w 520"/>
                <a:gd name="T27" fmla="*/ 512 h 559"/>
                <a:gd name="T28" fmla="*/ 307 w 520"/>
                <a:gd name="T29" fmla="*/ 530 h 559"/>
                <a:gd name="T30" fmla="*/ 276 w 520"/>
                <a:gd name="T31" fmla="*/ 545 h 559"/>
                <a:gd name="T32" fmla="*/ 240 w 520"/>
                <a:gd name="T33" fmla="*/ 554 h 559"/>
                <a:gd name="T34" fmla="*/ 201 w 520"/>
                <a:gd name="T35" fmla="*/ 559 h 559"/>
                <a:gd name="T36" fmla="*/ 150 w 520"/>
                <a:gd name="T37" fmla="*/ 558 h 559"/>
                <a:gd name="T38" fmla="*/ 99 w 520"/>
                <a:gd name="T39" fmla="*/ 550 h 559"/>
                <a:gd name="T40" fmla="*/ 56 w 520"/>
                <a:gd name="T41" fmla="*/ 530 h 559"/>
                <a:gd name="T42" fmla="*/ 38 w 520"/>
                <a:gd name="T43" fmla="*/ 515 h 559"/>
                <a:gd name="T44" fmla="*/ 23 w 520"/>
                <a:gd name="T45" fmla="*/ 495 h 559"/>
                <a:gd name="T46" fmla="*/ 11 w 520"/>
                <a:gd name="T47" fmla="*/ 471 h 559"/>
                <a:gd name="T48" fmla="*/ 4 w 520"/>
                <a:gd name="T49" fmla="*/ 442 h 559"/>
                <a:gd name="T50" fmla="*/ 0 w 520"/>
                <a:gd name="T51" fmla="*/ 407 h 559"/>
                <a:gd name="T52" fmla="*/ 1 w 520"/>
                <a:gd name="T53" fmla="*/ 372 h 559"/>
                <a:gd name="T54" fmla="*/ 6 w 520"/>
                <a:gd name="T55" fmla="*/ 342 h 559"/>
                <a:gd name="T56" fmla="*/ 16 w 520"/>
                <a:gd name="T57" fmla="*/ 317 h 559"/>
                <a:gd name="T58" fmla="*/ 28 w 520"/>
                <a:gd name="T59" fmla="*/ 295 h 559"/>
                <a:gd name="T60" fmla="*/ 58 w 520"/>
                <a:gd name="T61" fmla="*/ 268 h 559"/>
                <a:gd name="T62" fmla="*/ 106 w 520"/>
                <a:gd name="T63" fmla="*/ 247 h 559"/>
                <a:gd name="T64" fmla="*/ 164 w 520"/>
                <a:gd name="T65" fmla="*/ 236 h 559"/>
                <a:gd name="T66" fmla="*/ 236 w 520"/>
                <a:gd name="T67" fmla="*/ 234 h 559"/>
                <a:gd name="T68" fmla="*/ 328 w 520"/>
                <a:gd name="T69" fmla="*/ 240 h 559"/>
                <a:gd name="T70" fmla="*/ 327 w 520"/>
                <a:gd name="T71" fmla="*/ 136 h 559"/>
                <a:gd name="T72" fmla="*/ 318 w 520"/>
                <a:gd name="T73" fmla="*/ 108 h 559"/>
                <a:gd name="T74" fmla="*/ 301 w 520"/>
                <a:gd name="T75" fmla="*/ 86 h 559"/>
                <a:gd name="T76" fmla="*/ 276 w 520"/>
                <a:gd name="T77" fmla="*/ 71 h 559"/>
                <a:gd name="T78" fmla="*/ 245 w 520"/>
                <a:gd name="T79" fmla="*/ 63 h 559"/>
                <a:gd name="T80" fmla="*/ 201 w 520"/>
                <a:gd name="T81" fmla="*/ 62 h 559"/>
                <a:gd name="T82" fmla="*/ 167 w 520"/>
                <a:gd name="T83" fmla="*/ 69 h 559"/>
                <a:gd name="T84" fmla="*/ 143 w 520"/>
                <a:gd name="T85" fmla="*/ 82 h 559"/>
                <a:gd name="T86" fmla="*/ 120 w 520"/>
                <a:gd name="T87" fmla="*/ 105 h 559"/>
                <a:gd name="T88" fmla="*/ 97 w 520"/>
                <a:gd name="T89" fmla="*/ 140 h 559"/>
                <a:gd name="T90" fmla="*/ 43 w 520"/>
                <a:gd name="T91" fmla="*/ 49 h 559"/>
                <a:gd name="T92" fmla="*/ 138 w 520"/>
                <a:gd name="T93" fmla="*/ 429 h 559"/>
                <a:gd name="T94" fmla="*/ 145 w 520"/>
                <a:gd name="T95" fmla="*/ 457 h 559"/>
                <a:gd name="T96" fmla="*/ 161 w 520"/>
                <a:gd name="T97" fmla="*/ 480 h 559"/>
                <a:gd name="T98" fmla="*/ 185 w 520"/>
                <a:gd name="T99" fmla="*/ 495 h 559"/>
                <a:gd name="T100" fmla="*/ 222 w 520"/>
                <a:gd name="T101" fmla="*/ 500 h 559"/>
                <a:gd name="T102" fmla="*/ 249 w 520"/>
                <a:gd name="T103" fmla="*/ 498 h 559"/>
                <a:gd name="T104" fmla="*/ 275 w 520"/>
                <a:gd name="T105" fmla="*/ 491 h 559"/>
                <a:gd name="T106" fmla="*/ 300 w 520"/>
                <a:gd name="T107" fmla="*/ 478 h 559"/>
                <a:gd name="T108" fmla="*/ 319 w 520"/>
                <a:gd name="T109" fmla="*/ 459 h 559"/>
                <a:gd name="T110" fmla="*/ 328 w 520"/>
                <a:gd name="T111" fmla="*/ 434 h 559"/>
                <a:gd name="T112" fmla="*/ 298 w 520"/>
                <a:gd name="T113" fmla="*/ 282 h 559"/>
                <a:gd name="T114" fmla="*/ 224 w 520"/>
                <a:gd name="T115" fmla="*/ 287 h 559"/>
                <a:gd name="T116" fmla="*/ 178 w 520"/>
                <a:gd name="T117" fmla="*/ 299 h 559"/>
                <a:gd name="T118" fmla="*/ 150 w 520"/>
                <a:gd name="T119" fmla="*/ 319 h 559"/>
                <a:gd name="T120" fmla="*/ 138 w 520"/>
                <a:gd name="T121" fmla="*/ 348 h 559"/>
                <a:gd name="T122" fmla="*/ 134 w 520"/>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559">
                  <a:moveTo>
                    <a:pt x="43" y="49"/>
                  </a:moveTo>
                  <a:lnTo>
                    <a:pt x="65" y="37"/>
                  </a:lnTo>
                  <a:lnTo>
                    <a:pt x="87" y="26"/>
                  </a:lnTo>
                  <a:lnTo>
                    <a:pt x="109" y="18"/>
                  </a:lnTo>
                  <a:lnTo>
                    <a:pt x="132" y="10"/>
                  </a:lnTo>
                  <a:lnTo>
                    <a:pt x="158" y="6"/>
                  </a:lnTo>
                  <a:lnTo>
                    <a:pt x="185" y="2"/>
                  </a:lnTo>
                  <a:lnTo>
                    <a:pt x="217" y="0"/>
                  </a:lnTo>
                  <a:lnTo>
                    <a:pt x="253" y="0"/>
                  </a:lnTo>
                  <a:lnTo>
                    <a:pt x="273" y="0"/>
                  </a:lnTo>
                  <a:lnTo>
                    <a:pt x="292" y="2"/>
                  </a:lnTo>
                  <a:lnTo>
                    <a:pt x="310" y="5"/>
                  </a:lnTo>
                  <a:lnTo>
                    <a:pt x="328" y="9"/>
                  </a:lnTo>
                  <a:lnTo>
                    <a:pt x="346" y="16"/>
                  </a:lnTo>
                  <a:lnTo>
                    <a:pt x="362" y="23"/>
                  </a:lnTo>
                  <a:lnTo>
                    <a:pt x="378" y="31"/>
                  </a:lnTo>
                  <a:lnTo>
                    <a:pt x="392" y="42"/>
                  </a:lnTo>
                  <a:lnTo>
                    <a:pt x="406" y="54"/>
                  </a:lnTo>
                  <a:lnTo>
                    <a:pt x="417" y="67"/>
                  </a:lnTo>
                  <a:lnTo>
                    <a:pt x="423" y="75"/>
                  </a:lnTo>
                  <a:lnTo>
                    <a:pt x="427" y="82"/>
                  </a:lnTo>
                  <a:lnTo>
                    <a:pt x="432" y="91"/>
                  </a:lnTo>
                  <a:lnTo>
                    <a:pt x="436" y="99"/>
                  </a:lnTo>
                  <a:lnTo>
                    <a:pt x="440" y="109"/>
                  </a:lnTo>
                  <a:lnTo>
                    <a:pt x="443" y="118"/>
                  </a:lnTo>
                  <a:lnTo>
                    <a:pt x="446" y="128"/>
                  </a:lnTo>
                  <a:lnTo>
                    <a:pt x="448" y="139"/>
                  </a:lnTo>
                  <a:lnTo>
                    <a:pt x="450" y="149"/>
                  </a:lnTo>
                  <a:lnTo>
                    <a:pt x="451" y="161"/>
                  </a:lnTo>
                  <a:lnTo>
                    <a:pt x="452" y="172"/>
                  </a:lnTo>
                  <a:lnTo>
                    <a:pt x="452" y="185"/>
                  </a:lnTo>
                  <a:lnTo>
                    <a:pt x="452" y="487"/>
                  </a:lnTo>
                  <a:lnTo>
                    <a:pt x="463" y="489"/>
                  </a:lnTo>
                  <a:lnTo>
                    <a:pt x="486" y="493"/>
                  </a:lnTo>
                  <a:lnTo>
                    <a:pt x="510" y="496"/>
                  </a:lnTo>
                  <a:lnTo>
                    <a:pt x="520" y="498"/>
                  </a:lnTo>
                  <a:lnTo>
                    <a:pt x="520" y="524"/>
                  </a:lnTo>
                  <a:lnTo>
                    <a:pt x="370" y="548"/>
                  </a:lnTo>
                  <a:lnTo>
                    <a:pt x="350" y="489"/>
                  </a:lnTo>
                  <a:lnTo>
                    <a:pt x="345" y="497"/>
                  </a:lnTo>
                  <a:lnTo>
                    <a:pt x="339" y="504"/>
                  </a:lnTo>
                  <a:lnTo>
                    <a:pt x="333" y="512"/>
                  </a:lnTo>
                  <a:lnTo>
                    <a:pt x="325" y="518"/>
                  </a:lnTo>
                  <a:lnTo>
                    <a:pt x="317" y="524"/>
                  </a:lnTo>
                  <a:lnTo>
                    <a:pt x="307" y="530"/>
                  </a:lnTo>
                  <a:lnTo>
                    <a:pt x="298" y="535"/>
                  </a:lnTo>
                  <a:lnTo>
                    <a:pt x="287" y="540"/>
                  </a:lnTo>
                  <a:lnTo>
                    <a:pt x="276" y="545"/>
                  </a:lnTo>
                  <a:lnTo>
                    <a:pt x="265" y="548"/>
                  </a:lnTo>
                  <a:lnTo>
                    <a:pt x="253" y="552"/>
                  </a:lnTo>
                  <a:lnTo>
                    <a:pt x="240" y="554"/>
                  </a:lnTo>
                  <a:lnTo>
                    <a:pt x="228" y="556"/>
                  </a:lnTo>
                  <a:lnTo>
                    <a:pt x="215" y="558"/>
                  </a:lnTo>
                  <a:lnTo>
                    <a:pt x="201" y="559"/>
                  </a:lnTo>
                  <a:lnTo>
                    <a:pt x="187" y="559"/>
                  </a:lnTo>
                  <a:lnTo>
                    <a:pt x="168" y="559"/>
                  </a:lnTo>
                  <a:lnTo>
                    <a:pt x="150" y="558"/>
                  </a:lnTo>
                  <a:lnTo>
                    <a:pt x="133" y="556"/>
                  </a:lnTo>
                  <a:lnTo>
                    <a:pt x="115" y="553"/>
                  </a:lnTo>
                  <a:lnTo>
                    <a:pt x="99" y="550"/>
                  </a:lnTo>
                  <a:lnTo>
                    <a:pt x="83" y="545"/>
                  </a:lnTo>
                  <a:lnTo>
                    <a:pt x="70" y="538"/>
                  </a:lnTo>
                  <a:lnTo>
                    <a:pt x="56" y="530"/>
                  </a:lnTo>
                  <a:lnTo>
                    <a:pt x="50" y="525"/>
                  </a:lnTo>
                  <a:lnTo>
                    <a:pt x="43" y="520"/>
                  </a:lnTo>
                  <a:lnTo>
                    <a:pt x="38" y="515"/>
                  </a:lnTo>
                  <a:lnTo>
                    <a:pt x="33" y="509"/>
                  </a:lnTo>
                  <a:lnTo>
                    <a:pt x="27" y="502"/>
                  </a:lnTo>
                  <a:lnTo>
                    <a:pt x="23" y="495"/>
                  </a:lnTo>
                  <a:lnTo>
                    <a:pt x="19" y="487"/>
                  </a:lnTo>
                  <a:lnTo>
                    <a:pt x="15" y="480"/>
                  </a:lnTo>
                  <a:lnTo>
                    <a:pt x="11" y="471"/>
                  </a:lnTo>
                  <a:lnTo>
                    <a:pt x="8" y="462"/>
                  </a:lnTo>
                  <a:lnTo>
                    <a:pt x="6" y="452"/>
                  </a:lnTo>
                  <a:lnTo>
                    <a:pt x="4" y="442"/>
                  </a:lnTo>
                  <a:lnTo>
                    <a:pt x="2" y="431"/>
                  </a:lnTo>
                  <a:lnTo>
                    <a:pt x="1" y="419"/>
                  </a:lnTo>
                  <a:lnTo>
                    <a:pt x="0" y="407"/>
                  </a:lnTo>
                  <a:lnTo>
                    <a:pt x="0" y="394"/>
                  </a:lnTo>
                  <a:lnTo>
                    <a:pt x="0" y="382"/>
                  </a:lnTo>
                  <a:lnTo>
                    <a:pt x="1" y="372"/>
                  </a:lnTo>
                  <a:lnTo>
                    <a:pt x="2" y="361"/>
                  </a:lnTo>
                  <a:lnTo>
                    <a:pt x="4" y="352"/>
                  </a:lnTo>
                  <a:lnTo>
                    <a:pt x="6" y="342"/>
                  </a:lnTo>
                  <a:lnTo>
                    <a:pt x="8" y="333"/>
                  </a:lnTo>
                  <a:lnTo>
                    <a:pt x="11" y="324"/>
                  </a:lnTo>
                  <a:lnTo>
                    <a:pt x="16" y="317"/>
                  </a:lnTo>
                  <a:lnTo>
                    <a:pt x="19" y="309"/>
                  </a:lnTo>
                  <a:lnTo>
                    <a:pt x="24" y="302"/>
                  </a:lnTo>
                  <a:lnTo>
                    <a:pt x="28" y="295"/>
                  </a:lnTo>
                  <a:lnTo>
                    <a:pt x="34" y="289"/>
                  </a:lnTo>
                  <a:lnTo>
                    <a:pt x="45" y="277"/>
                  </a:lnTo>
                  <a:lnTo>
                    <a:pt x="58" y="268"/>
                  </a:lnTo>
                  <a:lnTo>
                    <a:pt x="73" y="259"/>
                  </a:lnTo>
                  <a:lnTo>
                    <a:pt x="89" y="252"/>
                  </a:lnTo>
                  <a:lnTo>
                    <a:pt x="106" y="247"/>
                  </a:lnTo>
                  <a:lnTo>
                    <a:pt x="124" y="241"/>
                  </a:lnTo>
                  <a:lnTo>
                    <a:pt x="144" y="238"/>
                  </a:lnTo>
                  <a:lnTo>
                    <a:pt x="164" y="236"/>
                  </a:lnTo>
                  <a:lnTo>
                    <a:pt x="185" y="234"/>
                  </a:lnTo>
                  <a:lnTo>
                    <a:pt x="208" y="233"/>
                  </a:lnTo>
                  <a:lnTo>
                    <a:pt x="236" y="234"/>
                  </a:lnTo>
                  <a:lnTo>
                    <a:pt x="266" y="235"/>
                  </a:lnTo>
                  <a:lnTo>
                    <a:pt x="298" y="237"/>
                  </a:lnTo>
                  <a:lnTo>
                    <a:pt x="328" y="240"/>
                  </a:lnTo>
                  <a:lnTo>
                    <a:pt x="328" y="160"/>
                  </a:lnTo>
                  <a:lnTo>
                    <a:pt x="328" y="148"/>
                  </a:lnTo>
                  <a:lnTo>
                    <a:pt x="327" y="136"/>
                  </a:lnTo>
                  <a:lnTo>
                    <a:pt x="325" y="126"/>
                  </a:lnTo>
                  <a:lnTo>
                    <a:pt x="322" y="116"/>
                  </a:lnTo>
                  <a:lnTo>
                    <a:pt x="318" y="108"/>
                  </a:lnTo>
                  <a:lnTo>
                    <a:pt x="314" y="99"/>
                  </a:lnTo>
                  <a:lnTo>
                    <a:pt x="307" y="93"/>
                  </a:lnTo>
                  <a:lnTo>
                    <a:pt x="301" y="86"/>
                  </a:lnTo>
                  <a:lnTo>
                    <a:pt x="293" y="80"/>
                  </a:lnTo>
                  <a:lnTo>
                    <a:pt x="286" y="75"/>
                  </a:lnTo>
                  <a:lnTo>
                    <a:pt x="276" y="71"/>
                  </a:lnTo>
                  <a:lnTo>
                    <a:pt x="267" y="67"/>
                  </a:lnTo>
                  <a:lnTo>
                    <a:pt x="256" y="64"/>
                  </a:lnTo>
                  <a:lnTo>
                    <a:pt x="245" y="63"/>
                  </a:lnTo>
                  <a:lnTo>
                    <a:pt x="232" y="61"/>
                  </a:lnTo>
                  <a:lnTo>
                    <a:pt x="219" y="61"/>
                  </a:lnTo>
                  <a:lnTo>
                    <a:pt x="201" y="62"/>
                  </a:lnTo>
                  <a:lnTo>
                    <a:pt x="184" y="64"/>
                  </a:lnTo>
                  <a:lnTo>
                    <a:pt x="176" y="66"/>
                  </a:lnTo>
                  <a:lnTo>
                    <a:pt x="167" y="69"/>
                  </a:lnTo>
                  <a:lnTo>
                    <a:pt x="159" y="73"/>
                  </a:lnTo>
                  <a:lnTo>
                    <a:pt x="151" y="77"/>
                  </a:lnTo>
                  <a:lnTo>
                    <a:pt x="143" y="82"/>
                  </a:lnTo>
                  <a:lnTo>
                    <a:pt x="135" y="89"/>
                  </a:lnTo>
                  <a:lnTo>
                    <a:pt x="127" y="96"/>
                  </a:lnTo>
                  <a:lnTo>
                    <a:pt x="120" y="105"/>
                  </a:lnTo>
                  <a:lnTo>
                    <a:pt x="112" y="115"/>
                  </a:lnTo>
                  <a:lnTo>
                    <a:pt x="105" y="127"/>
                  </a:lnTo>
                  <a:lnTo>
                    <a:pt x="97" y="140"/>
                  </a:lnTo>
                  <a:lnTo>
                    <a:pt x="90" y="154"/>
                  </a:lnTo>
                  <a:lnTo>
                    <a:pt x="59" y="153"/>
                  </a:lnTo>
                  <a:lnTo>
                    <a:pt x="43" y="49"/>
                  </a:lnTo>
                  <a:close/>
                  <a:moveTo>
                    <a:pt x="134" y="389"/>
                  </a:moveTo>
                  <a:lnTo>
                    <a:pt x="135" y="409"/>
                  </a:lnTo>
                  <a:lnTo>
                    <a:pt x="138" y="429"/>
                  </a:lnTo>
                  <a:lnTo>
                    <a:pt x="140" y="439"/>
                  </a:lnTo>
                  <a:lnTo>
                    <a:pt x="142" y="448"/>
                  </a:lnTo>
                  <a:lnTo>
                    <a:pt x="145" y="457"/>
                  </a:lnTo>
                  <a:lnTo>
                    <a:pt x="149" y="465"/>
                  </a:lnTo>
                  <a:lnTo>
                    <a:pt x="155" y="472"/>
                  </a:lnTo>
                  <a:lnTo>
                    <a:pt x="161" y="480"/>
                  </a:lnTo>
                  <a:lnTo>
                    <a:pt x="167" y="485"/>
                  </a:lnTo>
                  <a:lnTo>
                    <a:pt x="176" y="491"/>
                  </a:lnTo>
                  <a:lnTo>
                    <a:pt x="185" y="495"/>
                  </a:lnTo>
                  <a:lnTo>
                    <a:pt x="196" y="498"/>
                  </a:lnTo>
                  <a:lnTo>
                    <a:pt x="209" y="500"/>
                  </a:lnTo>
                  <a:lnTo>
                    <a:pt x="222" y="500"/>
                  </a:lnTo>
                  <a:lnTo>
                    <a:pt x="231" y="500"/>
                  </a:lnTo>
                  <a:lnTo>
                    <a:pt x="239" y="499"/>
                  </a:lnTo>
                  <a:lnTo>
                    <a:pt x="249" y="498"/>
                  </a:lnTo>
                  <a:lnTo>
                    <a:pt x="258" y="496"/>
                  </a:lnTo>
                  <a:lnTo>
                    <a:pt x="267" y="494"/>
                  </a:lnTo>
                  <a:lnTo>
                    <a:pt x="275" y="491"/>
                  </a:lnTo>
                  <a:lnTo>
                    <a:pt x="284" y="486"/>
                  </a:lnTo>
                  <a:lnTo>
                    <a:pt x="292" y="482"/>
                  </a:lnTo>
                  <a:lnTo>
                    <a:pt x="300" y="478"/>
                  </a:lnTo>
                  <a:lnTo>
                    <a:pt x="307" y="471"/>
                  </a:lnTo>
                  <a:lnTo>
                    <a:pt x="314" y="466"/>
                  </a:lnTo>
                  <a:lnTo>
                    <a:pt x="319" y="459"/>
                  </a:lnTo>
                  <a:lnTo>
                    <a:pt x="323" y="451"/>
                  </a:lnTo>
                  <a:lnTo>
                    <a:pt x="326" y="444"/>
                  </a:lnTo>
                  <a:lnTo>
                    <a:pt x="328" y="434"/>
                  </a:lnTo>
                  <a:lnTo>
                    <a:pt x="328" y="426"/>
                  </a:lnTo>
                  <a:lnTo>
                    <a:pt x="328" y="282"/>
                  </a:lnTo>
                  <a:lnTo>
                    <a:pt x="298" y="282"/>
                  </a:lnTo>
                  <a:lnTo>
                    <a:pt x="270" y="283"/>
                  </a:lnTo>
                  <a:lnTo>
                    <a:pt x="246" y="285"/>
                  </a:lnTo>
                  <a:lnTo>
                    <a:pt x="224" y="287"/>
                  </a:lnTo>
                  <a:lnTo>
                    <a:pt x="206" y="290"/>
                  </a:lnTo>
                  <a:lnTo>
                    <a:pt x="191" y="294"/>
                  </a:lnTo>
                  <a:lnTo>
                    <a:pt x="178" y="299"/>
                  </a:lnTo>
                  <a:lnTo>
                    <a:pt x="166" y="305"/>
                  </a:lnTo>
                  <a:lnTo>
                    <a:pt x="158" y="311"/>
                  </a:lnTo>
                  <a:lnTo>
                    <a:pt x="150" y="319"/>
                  </a:lnTo>
                  <a:lnTo>
                    <a:pt x="145" y="328"/>
                  </a:lnTo>
                  <a:lnTo>
                    <a:pt x="141" y="338"/>
                  </a:lnTo>
                  <a:lnTo>
                    <a:pt x="138" y="348"/>
                  </a:lnTo>
                  <a:lnTo>
                    <a:pt x="135" y="361"/>
                  </a:lnTo>
                  <a:lnTo>
                    <a:pt x="134" y="374"/>
                  </a:lnTo>
                  <a:lnTo>
                    <a:pt x="134"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12"/>
            <p:cNvSpPr>
              <a:spLocks/>
            </p:cNvSpPr>
            <p:nvPr userDrawn="1"/>
          </p:nvSpPr>
          <p:spPr bwMode="auto">
            <a:xfrm>
              <a:off x="6683375" y="1716088"/>
              <a:ext cx="85725" cy="109537"/>
            </a:xfrm>
            <a:custGeom>
              <a:avLst/>
              <a:gdLst>
                <a:gd name="T0" fmla="*/ 68 w 434"/>
                <a:gd name="T1" fmla="*/ 488 h 548"/>
                <a:gd name="T2" fmla="*/ 3 w 434"/>
                <a:gd name="T3" fmla="*/ 46 h 548"/>
                <a:gd name="T4" fmla="*/ 168 w 434"/>
                <a:gd name="T5" fmla="*/ 0 h 548"/>
                <a:gd name="T6" fmla="*/ 200 w 434"/>
                <a:gd name="T7" fmla="*/ 62 h 548"/>
                <a:gd name="T8" fmla="*/ 222 w 434"/>
                <a:gd name="T9" fmla="*/ 40 h 548"/>
                <a:gd name="T10" fmla="*/ 238 w 434"/>
                <a:gd name="T11" fmla="*/ 27 h 548"/>
                <a:gd name="T12" fmla="*/ 255 w 434"/>
                <a:gd name="T13" fmla="*/ 17 h 548"/>
                <a:gd name="T14" fmla="*/ 273 w 434"/>
                <a:gd name="T15" fmla="*/ 8 h 548"/>
                <a:gd name="T16" fmla="*/ 292 w 434"/>
                <a:gd name="T17" fmla="*/ 3 h 548"/>
                <a:gd name="T18" fmla="*/ 313 w 434"/>
                <a:gd name="T19" fmla="*/ 0 h 548"/>
                <a:gd name="T20" fmla="*/ 340 w 434"/>
                <a:gd name="T21" fmla="*/ 1 h 548"/>
                <a:gd name="T22" fmla="*/ 374 w 434"/>
                <a:gd name="T23" fmla="*/ 8 h 548"/>
                <a:gd name="T24" fmla="*/ 404 w 434"/>
                <a:gd name="T25" fmla="*/ 22 h 548"/>
                <a:gd name="T26" fmla="*/ 422 w 434"/>
                <a:gd name="T27" fmla="*/ 34 h 548"/>
                <a:gd name="T28" fmla="*/ 430 w 434"/>
                <a:gd name="T29" fmla="*/ 43 h 548"/>
                <a:gd name="T30" fmla="*/ 430 w 434"/>
                <a:gd name="T31" fmla="*/ 64 h 548"/>
                <a:gd name="T32" fmla="*/ 419 w 434"/>
                <a:gd name="T33" fmla="*/ 137 h 548"/>
                <a:gd name="T34" fmla="*/ 375 w 434"/>
                <a:gd name="T35" fmla="*/ 154 h 548"/>
                <a:gd name="T36" fmla="*/ 368 w 434"/>
                <a:gd name="T37" fmla="*/ 134 h 548"/>
                <a:gd name="T38" fmla="*/ 351 w 434"/>
                <a:gd name="T39" fmla="*/ 111 h 548"/>
                <a:gd name="T40" fmla="*/ 339 w 434"/>
                <a:gd name="T41" fmla="*/ 100 h 548"/>
                <a:gd name="T42" fmla="*/ 328 w 434"/>
                <a:gd name="T43" fmla="*/ 91 h 548"/>
                <a:gd name="T44" fmla="*/ 314 w 434"/>
                <a:gd name="T45" fmla="*/ 84 h 548"/>
                <a:gd name="T46" fmla="*/ 300 w 434"/>
                <a:gd name="T47" fmla="*/ 82 h 548"/>
                <a:gd name="T48" fmla="*/ 266 w 434"/>
                <a:gd name="T49" fmla="*/ 86 h 548"/>
                <a:gd name="T50" fmla="*/ 251 w 434"/>
                <a:gd name="T51" fmla="*/ 89 h 548"/>
                <a:gd name="T52" fmla="*/ 238 w 434"/>
                <a:gd name="T53" fmla="*/ 95 h 548"/>
                <a:gd name="T54" fmla="*/ 225 w 434"/>
                <a:gd name="T55" fmla="*/ 105 h 548"/>
                <a:gd name="T56" fmla="*/ 213 w 434"/>
                <a:gd name="T57" fmla="*/ 116 h 548"/>
                <a:gd name="T58" fmla="*/ 203 w 434"/>
                <a:gd name="T59" fmla="*/ 131 h 548"/>
                <a:gd name="T60" fmla="*/ 192 w 434"/>
                <a:gd name="T61" fmla="*/ 151 h 548"/>
                <a:gd name="T62" fmla="*/ 260 w 434"/>
                <a:gd name="T63" fmla="*/ 521 h 548"/>
                <a:gd name="T64" fmla="*/ 0 w 434"/>
                <a:gd name="T65" fmla="*/ 54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548">
                  <a:moveTo>
                    <a:pt x="0" y="521"/>
                  </a:moveTo>
                  <a:lnTo>
                    <a:pt x="68" y="488"/>
                  </a:lnTo>
                  <a:lnTo>
                    <a:pt x="68" y="67"/>
                  </a:lnTo>
                  <a:lnTo>
                    <a:pt x="3" y="46"/>
                  </a:lnTo>
                  <a:lnTo>
                    <a:pt x="3" y="21"/>
                  </a:lnTo>
                  <a:lnTo>
                    <a:pt x="168" y="0"/>
                  </a:lnTo>
                  <a:lnTo>
                    <a:pt x="187" y="78"/>
                  </a:lnTo>
                  <a:lnTo>
                    <a:pt x="200" y="62"/>
                  </a:lnTo>
                  <a:lnTo>
                    <a:pt x="214" y="46"/>
                  </a:lnTo>
                  <a:lnTo>
                    <a:pt x="222" y="40"/>
                  </a:lnTo>
                  <a:lnTo>
                    <a:pt x="229" y="34"/>
                  </a:lnTo>
                  <a:lnTo>
                    <a:pt x="238" y="27"/>
                  </a:lnTo>
                  <a:lnTo>
                    <a:pt x="246" y="22"/>
                  </a:lnTo>
                  <a:lnTo>
                    <a:pt x="255" y="17"/>
                  </a:lnTo>
                  <a:lnTo>
                    <a:pt x="263" y="12"/>
                  </a:lnTo>
                  <a:lnTo>
                    <a:pt x="273" y="8"/>
                  </a:lnTo>
                  <a:lnTo>
                    <a:pt x="282" y="5"/>
                  </a:lnTo>
                  <a:lnTo>
                    <a:pt x="292" y="3"/>
                  </a:lnTo>
                  <a:lnTo>
                    <a:pt x="302" y="1"/>
                  </a:lnTo>
                  <a:lnTo>
                    <a:pt x="313" y="0"/>
                  </a:lnTo>
                  <a:lnTo>
                    <a:pt x="323" y="0"/>
                  </a:lnTo>
                  <a:lnTo>
                    <a:pt x="340" y="1"/>
                  </a:lnTo>
                  <a:lnTo>
                    <a:pt x="357" y="4"/>
                  </a:lnTo>
                  <a:lnTo>
                    <a:pt x="374" y="8"/>
                  </a:lnTo>
                  <a:lnTo>
                    <a:pt x="390" y="14"/>
                  </a:lnTo>
                  <a:lnTo>
                    <a:pt x="404" y="22"/>
                  </a:lnTo>
                  <a:lnTo>
                    <a:pt x="417" y="29"/>
                  </a:lnTo>
                  <a:lnTo>
                    <a:pt x="422" y="34"/>
                  </a:lnTo>
                  <a:lnTo>
                    <a:pt x="426" y="39"/>
                  </a:lnTo>
                  <a:lnTo>
                    <a:pt x="430" y="43"/>
                  </a:lnTo>
                  <a:lnTo>
                    <a:pt x="434" y="47"/>
                  </a:lnTo>
                  <a:lnTo>
                    <a:pt x="430" y="64"/>
                  </a:lnTo>
                  <a:lnTo>
                    <a:pt x="425" y="100"/>
                  </a:lnTo>
                  <a:lnTo>
                    <a:pt x="419" y="137"/>
                  </a:lnTo>
                  <a:lnTo>
                    <a:pt x="416" y="154"/>
                  </a:lnTo>
                  <a:lnTo>
                    <a:pt x="375" y="154"/>
                  </a:lnTo>
                  <a:lnTo>
                    <a:pt x="373" y="146"/>
                  </a:lnTo>
                  <a:lnTo>
                    <a:pt x="368" y="134"/>
                  </a:lnTo>
                  <a:lnTo>
                    <a:pt x="361" y="123"/>
                  </a:lnTo>
                  <a:lnTo>
                    <a:pt x="351" y="111"/>
                  </a:lnTo>
                  <a:lnTo>
                    <a:pt x="346" y="106"/>
                  </a:lnTo>
                  <a:lnTo>
                    <a:pt x="339" y="100"/>
                  </a:lnTo>
                  <a:lnTo>
                    <a:pt x="334" y="95"/>
                  </a:lnTo>
                  <a:lnTo>
                    <a:pt x="328" y="91"/>
                  </a:lnTo>
                  <a:lnTo>
                    <a:pt x="320" y="88"/>
                  </a:lnTo>
                  <a:lnTo>
                    <a:pt x="314" y="84"/>
                  </a:lnTo>
                  <a:lnTo>
                    <a:pt x="306" y="83"/>
                  </a:lnTo>
                  <a:lnTo>
                    <a:pt x="300" y="82"/>
                  </a:lnTo>
                  <a:lnTo>
                    <a:pt x="282" y="83"/>
                  </a:lnTo>
                  <a:lnTo>
                    <a:pt x="266" y="86"/>
                  </a:lnTo>
                  <a:lnTo>
                    <a:pt x="259" y="87"/>
                  </a:lnTo>
                  <a:lnTo>
                    <a:pt x="251" y="89"/>
                  </a:lnTo>
                  <a:lnTo>
                    <a:pt x="244" y="92"/>
                  </a:lnTo>
                  <a:lnTo>
                    <a:pt x="238" y="95"/>
                  </a:lnTo>
                  <a:lnTo>
                    <a:pt x="231" y="99"/>
                  </a:lnTo>
                  <a:lnTo>
                    <a:pt x="225" y="105"/>
                  </a:lnTo>
                  <a:lnTo>
                    <a:pt x="218" y="110"/>
                  </a:lnTo>
                  <a:lnTo>
                    <a:pt x="213" y="116"/>
                  </a:lnTo>
                  <a:lnTo>
                    <a:pt x="208" y="124"/>
                  </a:lnTo>
                  <a:lnTo>
                    <a:pt x="203" y="131"/>
                  </a:lnTo>
                  <a:lnTo>
                    <a:pt x="197" y="141"/>
                  </a:lnTo>
                  <a:lnTo>
                    <a:pt x="192" y="151"/>
                  </a:lnTo>
                  <a:lnTo>
                    <a:pt x="192" y="488"/>
                  </a:lnTo>
                  <a:lnTo>
                    <a:pt x="260" y="521"/>
                  </a:lnTo>
                  <a:lnTo>
                    <a:pt x="260" y="548"/>
                  </a:lnTo>
                  <a:lnTo>
                    <a:pt x="0" y="548"/>
                  </a:lnTo>
                  <a:lnTo>
                    <a:pt x="0" y="52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13"/>
            <p:cNvSpPr>
              <a:spLocks noEditPoints="1"/>
            </p:cNvSpPr>
            <p:nvPr userDrawn="1"/>
          </p:nvSpPr>
          <p:spPr bwMode="auto">
            <a:xfrm>
              <a:off x="6783388" y="1666875"/>
              <a:ext cx="114300" cy="160337"/>
            </a:xfrm>
            <a:custGeom>
              <a:avLst/>
              <a:gdLst>
                <a:gd name="T0" fmla="*/ 228 w 570"/>
                <a:gd name="T1" fmla="*/ 814 h 815"/>
                <a:gd name="T2" fmla="*/ 191 w 570"/>
                <a:gd name="T3" fmla="*/ 808 h 815"/>
                <a:gd name="T4" fmla="*/ 156 w 570"/>
                <a:gd name="T5" fmla="*/ 797 h 815"/>
                <a:gd name="T6" fmla="*/ 123 w 570"/>
                <a:gd name="T7" fmla="*/ 781 h 815"/>
                <a:gd name="T8" fmla="*/ 93 w 570"/>
                <a:gd name="T9" fmla="*/ 761 h 815"/>
                <a:gd name="T10" fmla="*/ 67 w 570"/>
                <a:gd name="T11" fmla="*/ 737 h 815"/>
                <a:gd name="T12" fmla="*/ 44 w 570"/>
                <a:gd name="T13" fmla="*/ 706 h 815"/>
                <a:gd name="T14" fmla="*/ 25 w 570"/>
                <a:gd name="T15" fmla="*/ 672 h 815"/>
                <a:gd name="T16" fmla="*/ 12 w 570"/>
                <a:gd name="T17" fmla="*/ 633 h 815"/>
                <a:gd name="T18" fmla="*/ 3 w 570"/>
                <a:gd name="T19" fmla="*/ 591 h 815"/>
                <a:gd name="T20" fmla="*/ 0 w 570"/>
                <a:gd name="T21" fmla="*/ 543 h 815"/>
                <a:gd name="T22" fmla="*/ 7 w 570"/>
                <a:gd name="T23" fmla="*/ 461 h 815"/>
                <a:gd name="T24" fmla="*/ 30 w 570"/>
                <a:gd name="T25" fmla="*/ 387 h 815"/>
                <a:gd name="T26" fmla="*/ 47 w 570"/>
                <a:gd name="T27" fmla="*/ 354 h 815"/>
                <a:gd name="T28" fmla="*/ 68 w 570"/>
                <a:gd name="T29" fmla="*/ 325 h 815"/>
                <a:gd name="T30" fmla="*/ 92 w 570"/>
                <a:gd name="T31" fmla="*/ 299 h 815"/>
                <a:gd name="T32" fmla="*/ 121 w 570"/>
                <a:gd name="T33" fmla="*/ 279 h 815"/>
                <a:gd name="T34" fmla="*/ 153 w 570"/>
                <a:gd name="T35" fmla="*/ 265 h 815"/>
                <a:gd name="T36" fmla="*/ 190 w 570"/>
                <a:gd name="T37" fmla="*/ 257 h 815"/>
                <a:gd name="T38" fmla="*/ 226 w 570"/>
                <a:gd name="T39" fmla="*/ 256 h 815"/>
                <a:gd name="T40" fmla="*/ 256 w 570"/>
                <a:gd name="T41" fmla="*/ 260 h 815"/>
                <a:gd name="T42" fmla="*/ 320 w 570"/>
                <a:gd name="T43" fmla="*/ 281 h 815"/>
                <a:gd name="T44" fmla="*/ 378 w 570"/>
                <a:gd name="T45" fmla="*/ 310 h 815"/>
                <a:gd name="T46" fmla="*/ 314 w 570"/>
                <a:gd name="T47" fmla="*/ 21 h 815"/>
                <a:gd name="T48" fmla="*/ 513 w 570"/>
                <a:gd name="T49" fmla="*/ 758 h 815"/>
                <a:gd name="T50" fmla="*/ 570 w 570"/>
                <a:gd name="T51" fmla="*/ 771 h 815"/>
                <a:gd name="T52" fmla="*/ 401 w 570"/>
                <a:gd name="T53" fmla="*/ 753 h 815"/>
                <a:gd name="T54" fmla="*/ 353 w 570"/>
                <a:gd name="T55" fmla="*/ 789 h 815"/>
                <a:gd name="T56" fmla="*/ 295 w 570"/>
                <a:gd name="T57" fmla="*/ 810 h 815"/>
                <a:gd name="T58" fmla="*/ 264 w 570"/>
                <a:gd name="T59" fmla="*/ 814 h 815"/>
                <a:gd name="T60" fmla="*/ 142 w 570"/>
                <a:gd name="T61" fmla="*/ 563 h 815"/>
                <a:gd name="T62" fmla="*/ 154 w 570"/>
                <a:gd name="T63" fmla="*/ 647 h 815"/>
                <a:gd name="T64" fmla="*/ 176 w 570"/>
                <a:gd name="T65" fmla="*/ 701 h 815"/>
                <a:gd name="T66" fmla="*/ 204 w 570"/>
                <a:gd name="T67" fmla="*/ 732 h 815"/>
                <a:gd name="T68" fmla="*/ 236 w 570"/>
                <a:gd name="T69" fmla="*/ 747 h 815"/>
                <a:gd name="T70" fmla="*/ 266 w 570"/>
                <a:gd name="T71" fmla="*/ 750 h 815"/>
                <a:gd name="T72" fmla="*/ 295 w 570"/>
                <a:gd name="T73" fmla="*/ 745 h 815"/>
                <a:gd name="T74" fmla="*/ 341 w 570"/>
                <a:gd name="T75" fmla="*/ 726 h 815"/>
                <a:gd name="T76" fmla="*/ 375 w 570"/>
                <a:gd name="T77" fmla="*/ 703 h 815"/>
                <a:gd name="T78" fmla="*/ 351 w 570"/>
                <a:gd name="T79" fmla="*/ 347 h 815"/>
                <a:gd name="T80" fmla="*/ 264 w 570"/>
                <a:gd name="T81" fmla="*/ 337 h 815"/>
                <a:gd name="T82" fmla="*/ 233 w 570"/>
                <a:gd name="T83" fmla="*/ 340 h 815"/>
                <a:gd name="T84" fmla="*/ 202 w 570"/>
                <a:gd name="T85" fmla="*/ 352 h 815"/>
                <a:gd name="T86" fmla="*/ 174 w 570"/>
                <a:gd name="T87" fmla="*/ 378 h 815"/>
                <a:gd name="T88" fmla="*/ 153 w 570"/>
                <a:gd name="T89" fmla="*/ 424 h 815"/>
                <a:gd name="T90" fmla="*/ 142 w 570"/>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0" h="815">
                  <a:moveTo>
                    <a:pt x="253" y="815"/>
                  </a:moveTo>
                  <a:lnTo>
                    <a:pt x="240" y="814"/>
                  </a:lnTo>
                  <a:lnTo>
                    <a:pt x="228" y="814"/>
                  </a:lnTo>
                  <a:lnTo>
                    <a:pt x="215" y="812"/>
                  </a:lnTo>
                  <a:lnTo>
                    <a:pt x="203" y="811"/>
                  </a:lnTo>
                  <a:lnTo>
                    <a:pt x="191" y="808"/>
                  </a:lnTo>
                  <a:lnTo>
                    <a:pt x="179" y="805"/>
                  </a:lnTo>
                  <a:lnTo>
                    <a:pt x="167" y="802"/>
                  </a:lnTo>
                  <a:lnTo>
                    <a:pt x="156" y="797"/>
                  </a:lnTo>
                  <a:lnTo>
                    <a:pt x="144" y="793"/>
                  </a:lnTo>
                  <a:lnTo>
                    <a:pt x="133" y="788"/>
                  </a:lnTo>
                  <a:lnTo>
                    <a:pt x="123" y="781"/>
                  </a:lnTo>
                  <a:lnTo>
                    <a:pt x="112" y="775"/>
                  </a:lnTo>
                  <a:lnTo>
                    <a:pt x="103" y="769"/>
                  </a:lnTo>
                  <a:lnTo>
                    <a:pt x="93" y="761"/>
                  </a:lnTo>
                  <a:lnTo>
                    <a:pt x="84" y="754"/>
                  </a:lnTo>
                  <a:lnTo>
                    <a:pt x="75" y="745"/>
                  </a:lnTo>
                  <a:lnTo>
                    <a:pt x="67" y="737"/>
                  </a:lnTo>
                  <a:lnTo>
                    <a:pt x="58" y="727"/>
                  </a:lnTo>
                  <a:lnTo>
                    <a:pt x="51" y="717"/>
                  </a:lnTo>
                  <a:lnTo>
                    <a:pt x="44" y="706"/>
                  </a:lnTo>
                  <a:lnTo>
                    <a:pt x="37" y="696"/>
                  </a:lnTo>
                  <a:lnTo>
                    <a:pt x="31" y="684"/>
                  </a:lnTo>
                  <a:lnTo>
                    <a:pt x="25" y="672"/>
                  </a:lnTo>
                  <a:lnTo>
                    <a:pt x="20" y="660"/>
                  </a:lnTo>
                  <a:lnTo>
                    <a:pt x="16" y="647"/>
                  </a:lnTo>
                  <a:lnTo>
                    <a:pt x="12" y="633"/>
                  </a:lnTo>
                  <a:lnTo>
                    <a:pt x="8" y="619"/>
                  </a:lnTo>
                  <a:lnTo>
                    <a:pt x="5" y="606"/>
                  </a:lnTo>
                  <a:lnTo>
                    <a:pt x="3" y="591"/>
                  </a:lnTo>
                  <a:lnTo>
                    <a:pt x="1" y="575"/>
                  </a:lnTo>
                  <a:lnTo>
                    <a:pt x="1" y="559"/>
                  </a:lnTo>
                  <a:lnTo>
                    <a:pt x="0" y="543"/>
                  </a:lnTo>
                  <a:lnTo>
                    <a:pt x="1" y="515"/>
                  </a:lnTo>
                  <a:lnTo>
                    <a:pt x="3" y="488"/>
                  </a:lnTo>
                  <a:lnTo>
                    <a:pt x="7" y="461"/>
                  </a:lnTo>
                  <a:lnTo>
                    <a:pt x="14" y="436"/>
                  </a:lnTo>
                  <a:lnTo>
                    <a:pt x="21" y="410"/>
                  </a:lnTo>
                  <a:lnTo>
                    <a:pt x="30" y="387"/>
                  </a:lnTo>
                  <a:lnTo>
                    <a:pt x="35" y="375"/>
                  </a:lnTo>
                  <a:lnTo>
                    <a:pt x="41" y="365"/>
                  </a:lnTo>
                  <a:lnTo>
                    <a:pt x="47" y="354"/>
                  </a:lnTo>
                  <a:lnTo>
                    <a:pt x="54" y="344"/>
                  </a:lnTo>
                  <a:lnTo>
                    <a:pt x="60" y="334"/>
                  </a:lnTo>
                  <a:lnTo>
                    <a:pt x="68" y="325"/>
                  </a:lnTo>
                  <a:lnTo>
                    <a:pt x="75" y="316"/>
                  </a:lnTo>
                  <a:lnTo>
                    <a:pt x="84" y="308"/>
                  </a:lnTo>
                  <a:lnTo>
                    <a:pt x="92" y="299"/>
                  </a:lnTo>
                  <a:lnTo>
                    <a:pt x="102" y="293"/>
                  </a:lnTo>
                  <a:lnTo>
                    <a:pt x="111" y="285"/>
                  </a:lnTo>
                  <a:lnTo>
                    <a:pt x="121" y="279"/>
                  </a:lnTo>
                  <a:lnTo>
                    <a:pt x="131" y="274"/>
                  </a:lnTo>
                  <a:lnTo>
                    <a:pt x="142" y="269"/>
                  </a:lnTo>
                  <a:lnTo>
                    <a:pt x="153" y="265"/>
                  </a:lnTo>
                  <a:lnTo>
                    <a:pt x="164" y="262"/>
                  </a:lnTo>
                  <a:lnTo>
                    <a:pt x="177" y="259"/>
                  </a:lnTo>
                  <a:lnTo>
                    <a:pt x="190" y="257"/>
                  </a:lnTo>
                  <a:lnTo>
                    <a:pt x="202" y="256"/>
                  </a:lnTo>
                  <a:lnTo>
                    <a:pt x="215" y="256"/>
                  </a:lnTo>
                  <a:lnTo>
                    <a:pt x="226" y="256"/>
                  </a:lnTo>
                  <a:lnTo>
                    <a:pt x="236" y="257"/>
                  </a:lnTo>
                  <a:lnTo>
                    <a:pt x="246" y="258"/>
                  </a:lnTo>
                  <a:lnTo>
                    <a:pt x="256" y="260"/>
                  </a:lnTo>
                  <a:lnTo>
                    <a:pt x="279" y="265"/>
                  </a:lnTo>
                  <a:lnTo>
                    <a:pt x="300" y="273"/>
                  </a:lnTo>
                  <a:lnTo>
                    <a:pt x="320" y="281"/>
                  </a:lnTo>
                  <a:lnTo>
                    <a:pt x="341" y="291"/>
                  </a:lnTo>
                  <a:lnTo>
                    <a:pt x="360" y="300"/>
                  </a:lnTo>
                  <a:lnTo>
                    <a:pt x="378" y="310"/>
                  </a:lnTo>
                  <a:lnTo>
                    <a:pt x="378" y="68"/>
                  </a:lnTo>
                  <a:lnTo>
                    <a:pt x="314" y="47"/>
                  </a:lnTo>
                  <a:lnTo>
                    <a:pt x="314" y="21"/>
                  </a:lnTo>
                  <a:lnTo>
                    <a:pt x="502" y="0"/>
                  </a:lnTo>
                  <a:lnTo>
                    <a:pt x="502" y="756"/>
                  </a:lnTo>
                  <a:lnTo>
                    <a:pt x="513" y="758"/>
                  </a:lnTo>
                  <a:lnTo>
                    <a:pt x="536" y="762"/>
                  </a:lnTo>
                  <a:lnTo>
                    <a:pt x="560" y="768"/>
                  </a:lnTo>
                  <a:lnTo>
                    <a:pt x="570" y="771"/>
                  </a:lnTo>
                  <a:lnTo>
                    <a:pt x="570" y="797"/>
                  </a:lnTo>
                  <a:lnTo>
                    <a:pt x="433" y="815"/>
                  </a:lnTo>
                  <a:lnTo>
                    <a:pt x="401" y="753"/>
                  </a:lnTo>
                  <a:lnTo>
                    <a:pt x="387" y="767"/>
                  </a:lnTo>
                  <a:lnTo>
                    <a:pt x="371" y="778"/>
                  </a:lnTo>
                  <a:lnTo>
                    <a:pt x="353" y="789"/>
                  </a:lnTo>
                  <a:lnTo>
                    <a:pt x="335" y="797"/>
                  </a:lnTo>
                  <a:lnTo>
                    <a:pt x="315" y="805"/>
                  </a:lnTo>
                  <a:lnTo>
                    <a:pt x="295" y="810"/>
                  </a:lnTo>
                  <a:lnTo>
                    <a:pt x="285" y="812"/>
                  </a:lnTo>
                  <a:lnTo>
                    <a:pt x="274" y="814"/>
                  </a:lnTo>
                  <a:lnTo>
                    <a:pt x="264" y="814"/>
                  </a:lnTo>
                  <a:lnTo>
                    <a:pt x="253" y="815"/>
                  </a:lnTo>
                  <a:close/>
                  <a:moveTo>
                    <a:pt x="141" y="528"/>
                  </a:moveTo>
                  <a:lnTo>
                    <a:pt x="142" y="563"/>
                  </a:lnTo>
                  <a:lnTo>
                    <a:pt x="144" y="595"/>
                  </a:lnTo>
                  <a:lnTo>
                    <a:pt x="148" y="622"/>
                  </a:lnTo>
                  <a:lnTo>
                    <a:pt x="154" y="647"/>
                  </a:lnTo>
                  <a:lnTo>
                    <a:pt x="160" y="667"/>
                  </a:lnTo>
                  <a:lnTo>
                    <a:pt x="167" y="685"/>
                  </a:lnTo>
                  <a:lnTo>
                    <a:pt x="176" y="701"/>
                  </a:lnTo>
                  <a:lnTo>
                    <a:pt x="185" y="714"/>
                  </a:lnTo>
                  <a:lnTo>
                    <a:pt x="195" y="723"/>
                  </a:lnTo>
                  <a:lnTo>
                    <a:pt x="204" y="732"/>
                  </a:lnTo>
                  <a:lnTo>
                    <a:pt x="215" y="738"/>
                  </a:lnTo>
                  <a:lnTo>
                    <a:pt x="226" y="743"/>
                  </a:lnTo>
                  <a:lnTo>
                    <a:pt x="236" y="747"/>
                  </a:lnTo>
                  <a:lnTo>
                    <a:pt x="246" y="749"/>
                  </a:lnTo>
                  <a:lnTo>
                    <a:pt x="256" y="750"/>
                  </a:lnTo>
                  <a:lnTo>
                    <a:pt x="266" y="750"/>
                  </a:lnTo>
                  <a:lnTo>
                    <a:pt x="275" y="750"/>
                  </a:lnTo>
                  <a:lnTo>
                    <a:pt x="285" y="748"/>
                  </a:lnTo>
                  <a:lnTo>
                    <a:pt x="295" y="745"/>
                  </a:lnTo>
                  <a:lnTo>
                    <a:pt x="304" y="742"/>
                  </a:lnTo>
                  <a:lnTo>
                    <a:pt x="323" y="735"/>
                  </a:lnTo>
                  <a:lnTo>
                    <a:pt x="341" y="726"/>
                  </a:lnTo>
                  <a:lnTo>
                    <a:pt x="356" y="718"/>
                  </a:lnTo>
                  <a:lnTo>
                    <a:pt x="368" y="709"/>
                  </a:lnTo>
                  <a:lnTo>
                    <a:pt x="375" y="703"/>
                  </a:lnTo>
                  <a:lnTo>
                    <a:pt x="378" y="699"/>
                  </a:lnTo>
                  <a:lnTo>
                    <a:pt x="378" y="353"/>
                  </a:lnTo>
                  <a:lnTo>
                    <a:pt x="351" y="347"/>
                  </a:lnTo>
                  <a:lnTo>
                    <a:pt x="322" y="343"/>
                  </a:lnTo>
                  <a:lnTo>
                    <a:pt x="291" y="339"/>
                  </a:lnTo>
                  <a:lnTo>
                    <a:pt x="264" y="337"/>
                  </a:lnTo>
                  <a:lnTo>
                    <a:pt x="253" y="338"/>
                  </a:lnTo>
                  <a:lnTo>
                    <a:pt x="244" y="338"/>
                  </a:lnTo>
                  <a:lnTo>
                    <a:pt x="233" y="340"/>
                  </a:lnTo>
                  <a:lnTo>
                    <a:pt x="222" y="343"/>
                  </a:lnTo>
                  <a:lnTo>
                    <a:pt x="212" y="347"/>
                  </a:lnTo>
                  <a:lnTo>
                    <a:pt x="202" y="352"/>
                  </a:lnTo>
                  <a:lnTo>
                    <a:pt x="193" y="358"/>
                  </a:lnTo>
                  <a:lnTo>
                    <a:pt x="183" y="367"/>
                  </a:lnTo>
                  <a:lnTo>
                    <a:pt x="174" y="378"/>
                  </a:lnTo>
                  <a:lnTo>
                    <a:pt x="166" y="390"/>
                  </a:lnTo>
                  <a:lnTo>
                    <a:pt x="159" y="406"/>
                  </a:lnTo>
                  <a:lnTo>
                    <a:pt x="153" y="424"/>
                  </a:lnTo>
                  <a:lnTo>
                    <a:pt x="148" y="445"/>
                  </a:lnTo>
                  <a:lnTo>
                    <a:pt x="144" y="470"/>
                  </a:lnTo>
                  <a:lnTo>
                    <a:pt x="142" y="497"/>
                  </a:lnTo>
                  <a:lnTo>
                    <a:pt x="141"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14"/>
            <p:cNvSpPr>
              <a:spLocks/>
            </p:cNvSpPr>
            <p:nvPr userDrawn="1"/>
          </p:nvSpPr>
          <p:spPr bwMode="auto">
            <a:xfrm>
              <a:off x="6910388" y="1716088"/>
              <a:ext cx="117475" cy="111125"/>
            </a:xfrm>
            <a:custGeom>
              <a:avLst/>
              <a:gdLst>
                <a:gd name="T0" fmla="*/ 287 w 588"/>
                <a:gd name="T1" fmla="*/ 477 h 559"/>
                <a:gd name="T2" fmla="*/ 311 w 588"/>
                <a:gd name="T3" fmla="*/ 476 h 559"/>
                <a:gd name="T4" fmla="*/ 339 w 588"/>
                <a:gd name="T5" fmla="*/ 472 h 559"/>
                <a:gd name="T6" fmla="*/ 370 w 588"/>
                <a:gd name="T7" fmla="*/ 468 h 559"/>
                <a:gd name="T8" fmla="*/ 401 w 588"/>
                <a:gd name="T9" fmla="*/ 462 h 559"/>
                <a:gd name="T10" fmla="*/ 401 w 588"/>
                <a:gd name="T11" fmla="*/ 67 h 559"/>
                <a:gd name="T12" fmla="*/ 336 w 588"/>
                <a:gd name="T13" fmla="*/ 46 h 559"/>
                <a:gd name="T14" fmla="*/ 336 w 588"/>
                <a:gd name="T15" fmla="*/ 21 h 559"/>
                <a:gd name="T16" fmla="*/ 525 w 588"/>
                <a:gd name="T17" fmla="*/ 0 h 559"/>
                <a:gd name="T18" fmla="*/ 525 w 588"/>
                <a:gd name="T19" fmla="*/ 493 h 559"/>
                <a:gd name="T20" fmla="*/ 588 w 588"/>
                <a:gd name="T21" fmla="*/ 513 h 559"/>
                <a:gd name="T22" fmla="*/ 588 w 588"/>
                <a:gd name="T23" fmla="*/ 538 h 559"/>
                <a:gd name="T24" fmla="*/ 441 w 588"/>
                <a:gd name="T25" fmla="*/ 559 h 559"/>
                <a:gd name="T26" fmla="*/ 410 w 588"/>
                <a:gd name="T27" fmla="*/ 500 h 559"/>
                <a:gd name="T28" fmla="*/ 387 w 588"/>
                <a:gd name="T29" fmla="*/ 512 h 559"/>
                <a:gd name="T30" fmla="*/ 365 w 588"/>
                <a:gd name="T31" fmla="*/ 523 h 559"/>
                <a:gd name="T32" fmla="*/ 340 w 588"/>
                <a:gd name="T33" fmla="*/ 533 h 559"/>
                <a:gd name="T34" fmla="*/ 317 w 588"/>
                <a:gd name="T35" fmla="*/ 542 h 559"/>
                <a:gd name="T36" fmla="*/ 293 w 588"/>
                <a:gd name="T37" fmla="*/ 549 h 559"/>
                <a:gd name="T38" fmla="*/ 268 w 588"/>
                <a:gd name="T39" fmla="*/ 554 h 559"/>
                <a:gd name="T40" fmla="*/ 256 w 588"/>
                <a:gd name="T41" fmla="*/ 556 h 559"/>
                <a:gd name="T42" fmla="*/ 243 w 588"/>
                <a:gd name="T43" fmla="*/ 558 h 559"/>
                <a:gd name="T44" fmla="*/ 230 w 588"/>
                <a:gd name="T45" fmla="*/ 558 h 559"/>
                <a:gd name="T46" fmla="*/ 217 w 588"/>
                <a:gd name="T47" fmla="*/ 559 h 559"/>
                <a:gd name="T48" fmla="*/ 199 w 588"/>
                <a:gd name="T49" fmla="*/ 558 h 559"/>
                <a:gd name="T50" fmla="*/ 182 w 588"/>
                <a:gd name="T51" fmla="*/ 556 h 559"/>
                <a:gd name="T52" fmla="*/ 166 w 588"/>
                <a:gd name="T53" fmla="*/ 553 h 559"/>
                <a:gd name="T54" fmla="*/ 152 w 588"/>
                <a:gd name="T55" fmla="*/ 549 h 559"/>
                <a:gd name="T56" fmla="*/ 138 w 588"/>
                <a:gd name="T57" fmla="*/ 544 h 559"/>
                <a:gd name="T58" fmla="*/ 125 w 588"/>
                <a:gd name="T59" fmla="*/ 536 h 559"/>
                <a:gd name="T60" fmla="*/ 113 w 588"/>
                <a:gd name="T61" fmla="*/ 529 h 559"/>
                <a:gd name="T62" fmla="*/ 104 w 588"/>
                <a:gd name="T63" fmla="*/ 519 h 559"/>
                <a:gd name="T64" fmla="*/ 94 w 588"/>
                <a:gd name="T65" fmla="*/ 509 h 559"/>
                <a:gd name="T66" fmla="*/ 87 w 588"/>
                <a:gd name="T67" fmla="*/ 498 h 559"/>
                <a:gd name="T68" fmla="*/ 80 w 588"/>
                <a:gd name="T69" fmla="*/ 485 h 559"/>
                <a:gd name="T70" fmla="*/ 74 w 588"/>
                <a:gd name="T71" fmla="*/ 471 h 559"/>
                <a:gd name="T72" fmla="*/ 70 w 588"/>
                <a:gd name="T73" fmla="*/ 458 h 559"/>
                <a:gd name="T74" fmla="*/ 67 w 588"/>
                <a:gd name="T75" fmla="*/ 442 h 559"/>
                <a:gd name="T76" fmla="*/ 65 w 588"/>
                <a:gd name="T77" fmla="*/ 426 h 559"/>
                <a:gd name="T78" fmla="*/ 65 w 588"/>
                <a:gd name="T79" fmla="*/ 409 h 559"/>
                <a:gd name="T80" fmla="*/ 65 w 588"/>
                <a:gd name="T81" fmla="*/ 67 h 559"/>
                <a:gd name="T82" fmla="*/ 0 w 588"/>
                <a:gd name="T83" fmla="*/ 46 h 559"/>
                <a:gd name="T84" fmla="*/ 0 w 588"/>
                <a:gd name="T85" fmla="*/ 21 h 559"/>
                <a:gd name="T86" fmla="*/ 188 w 588"/>
                <a:gd name="T87" fmla="*/ 0 h 559"/>
                <a:gd name="T88" fmla="*/ 188 w 588"/>
                <a:gd name="T89" fmla="*/ 361 h 559"/>
                <a:gd name="T90" fmla="*/ 188 w 588"/>
                <a:gd name="T91" fmla="*/ 373 h 559"/>
                <a:gd name="T92" fmla="*/ 189 w 588"/>
                <a:gd name="T93" fmla="*/ 384 h 559"/>
                <a:gd name="T94" fmla="*/ 190 w 588"/>
                <a:gd name="T95" fmla="*/ 396 h 559"/>
                <a:gd name="T96" fmla="*/ 192 w 588"/>
                <a:gd name="T97" fmla="*/ 407 h 559"/>
                <a:gd name="T98" fmla="*/ 194 w 588"/>
                <a:gd name="T99" fmla="*/ 417 h 559"/>
                <a:gd name="T100" fmla="*/ 198 w 588"/>
                <a:gd name="T101" fmla="*/ 427 h 559"/>
                <a:gd name="T102" fmla="*/ 201 w 588"/>
                <a:gd name="T103" fmla="*/ 435 h 559"/>
                <a:gd name="T104" fmla="*/ 207 w 588"/>
                <a:gd name="T105" fmla="*/ 444 h 559"/>
                <a:gd name="T106" fmla="*/ 213 w 588"/>
                <a:gd name="T107" fmla="*/ 451 h 559"/>
                <a:gd name="T108" fmla="*/ 219 w 588"/>
                <a:gd name="T109" fmla="*/ 458 h 559"/>
                <a:gd name="T110" fmla="*/ 228 w 588"/>
                <a:gd name="T111" fmla="*/ 463 h 559"/>
                <a:gd name="T112" fmla="*/ 237 w 588"/>
                <a:gd name="T113" fmla="*/ 468 h 559"/>
                <a:gd name="T114" fmla="*/ 247 w 588"/>
                <a:gd name="T115" fmla="*/ 471 h 559"/>
                <a:gd name="T116" fmla="*/ 260 w 588"/>
                <a:gd name="T117" fmla="*/ 475 h 559"/>
                <a:gd name="T118" fmla="*/ 272 w 588"/>
                <a:gd name="T119" fmla="*/ 477 h 559"/>
                <a:gd name="T120" fmla="*/ 287 w 588"/>
                <a:gd name="T121" fmla="*/ 4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8" h="559">
                  <a:moveTo>
                    <a:pt x="287" y="477"/>
                  </a:moveTo>
                  <a:lnTo>
                    <a:pt x="311" y="476"/>
                  </a:lnTo>
                  <a:lnTo>
                    <a:pt x="339" y="472"/>
                  </a:lnTo>
                  <a:lnTo>
                    <a:pt x="370" y="468"/>
                  </a:lnTo>
                  <a:lnTo>
                    <a:pt x="401" y="462"/>
                  </a:lnTo>
                  <a:lnTo>
                    <a:pt x="401" y="67"/>
                  </a:lnTo>
                  <a:lnTo>
                    <a:pt x="336" y="46"/>
                  </a:lnTo>
                  <a:lnTo>
                    <a:pt x="336" y="21"/>
                  </a:lnTo>
                  <a:lnTo>
                    <a:pt x="525" y="0"/>
                  </a:lnTo>
                  <a:lnTo>
                    <a:pt x="525" y="493"/>
                  </a:lnTo>
                  <a:lnTo>
                    <a:pt x="588" y="513"/>
                  </a:lnTo>
                  <a:lnTo>
                    <a:pt x="588" y="538"/>
                  </a:lnTo>
                  <a:lnTo>
                    <a:pt x="441" y="559"/>
                  </a:lnTo>
                  <a:lnTo>
                    <a:pt x="410" y="500"/>
                  </a:lnTo>
                  <a:lnTo>
                    <a:pt x="387" y="512"/>
                  </a:lnTo>
                  <a:lnTo>
                    <a:pt x="365" y="523"/>
                  </a:lnTo>
                  <a:lnTo>
                    <a:pt x="340" y="533"/>
                  </a:lnTo>
                  <a:lnTo>
                    <a:pt x="317" y="542"/>
                  </a:lnTo>
                  <a:lnTo>
                    <a:pt x="293" y="549"/>
                  </a:lnTo>
                  <a:lnTo>
                    <a:pt x="268" y="554"/>
                  </a:lnTo>
                  <a:lnTo>
                    <a:pt x="256" y="556"/>
                  </a:lnTo>
                  <a:lnTo>
                    <a:pt x="243" y="558"/>
                  </a:lnTo>
                  <a:lnTo>
                    <a:pt x="230" y="558"/>
                  </a:lnTo>
                  <a:lnTo>
                    <a:pt x="217" y="559"/>
                  </a:lnTo>
                  <a:lnTo>
                    <a:pt x="199" y="558"/>
                  </a:lnTo>
                  <a:lnTo>
                    <a:pt x="182" y="556"/>
                  </a:lnTo>
                  <a:lnTo>
                    <a:pt x="166" y="553"/>
                  </a:lnTo>
                  <a:lnTo>
                    <a:pt x="152" y="549"/>
                  </a:lnTo>
                  <a:lnTo>
                    <a:pt x="138" y="544"/>
                  </a:lnTo>
                  <a:lnTo>
                    <a:pt x="125" y="536"/>
                  </a:lnTo>
                  <a:lnTo>
                    <a:pt x="113" y="529"/>
                  </a:lnTo>
                  <a:lnTo>
                    <a:pt x="104" y="519"/>
                  </a:lnTo>
                  <a:lnTo>
                    <a:pt x="94" y="509"/>
                  </a:lnTo>
                  <a:lnTo>
                    <a:pt x="87" y="498"/>
                  </a:lnTo>
                  <a:lnTo>
                    <a:pt x="80" y="485"/>
                  </a:lnTo>
                  <a:lnTo>
                    <a:pt x="74" y="471"/>
                  </a:lnTo>
                  <a:lnTo>
                    <a:pt x="70" y="458"/>
                  </a:lnTo>
                  <a:lnTo>
                    <a:pt x="67" y="442"/>
                  </a:lnTo>
                  <a:lnTo>
                    <a:pt x="65" y="426"/>
                  </a:lnTo>
                  <a:lnTo>
                    <a:pt x="65" y="409"/>
                  </a:lnTo>
                  <a:lnTo>
                    <a:pt x="65" y="67"/>
                  </a:lnTo>
                  <a:lnTo>
                    <a:pt x="0" y="46"/>
                  </a:lnTo>
                  <a:lnTo>
                    <a:pt x="0" y="21"/>
                  </a:lnTo>
                  <a:lnTo>
                    <a:pt x="188" y="0"/>
                  </a:lnTo>
                  <a:lnTo>
                    <a:pt x="188" y="361"/>
                  </a:lnTo>
                  <a:lnTo>
                    <a:pt x="188" y="373"/>
                  </a:lnTo>
                  <a:lnTo>
                    <a:pt x="189" y="384"/>
                  </a:lnTo>
                  <a:lnTo>
                    <a:pt x="190" y="396"/>
                  </a:lnTo>
                  <a:lnTo>
                    <a:pt x="192" y="407"/>
                  </a:lnTo>
                  <a:lnTo>
                    <a:pt x="194" y="417"/>
                  </a:lnTo>
                  <a:lnTo>
                    <a:pt x="198" y="427"/>
                  </a:lnTo>
                  <a:lnTo>
                    <a:pt x="201" y="435"/>
                  </a:lnTo>
                  <a:lnTo>
                    <a:pt x="207" y="444"/>
                  </a:lnTo>
                  <a:lnTo>
                    <a:pt x="213" y="451"/>
                  </a:lnTo>
                  <a:lnTo>
                    <a:pt x="219" y="458"/>
                  </a:lnTo>
                  <a:lnTo>
                    <a:pt x="228" y="463"/>
                  </a:lnTo>
                  <a:lnTo>
                    <a:pt x="237" y="468"/>
                  </a:lnTo>
                  <a:lnTo>
                    <a:pt x="247" y="471"/>
                  </a:lnTo>
                  <a:lnTo>
                    <a:pt x="260" y="475"/>
                  </a:lnTo>
                  <a:lnTo>
                    <a:pt x="272" y="477"/>
                  </a:lnTo>
                  <a:lnTo>
                    <a:pt x="287"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15"/>
            <p:cNvSpPr>
              <a:spLocks/>
            </p:cNvSpPr>
            <p:nvPr userDrawn="1"/>
          </p:nvSpPr>
          <p:spPr bwMode="auto">
            <a:xfrm>
              <a:off x="7046913" y="1666875"/>
              <a:ext cx="50800" cy="158750"/>
            </a:xfrm>
            <a:custGeom>
              <a:avLst/>
              <a:gdLst>
                <a:gd name="T0" fmla="*/ 68 w 261"/>
                <a:gd name="T1" fmla="*/ 68 h 804"/>
                <a:gd name="T2" fmla="*/ 3 w 261"/>
                <a:gd name="T3" fmla="*/ 47 h 804"/>
                <a:gd name="T4" fmla="*/ 3 w 261"/>
                <a:gd name="T5" fmla="*/ 21 h 804"/>
                <a:gd name="T6" fmla="*/ 192 w 261"/>
                <a:gd name="T7" fmla="*/ 0 h 804"/>
                <a:gd name="T8" fmla="*/ 192 w 261"/>
                <a:gd name="T9" fmla="*/ 744 h 804"/>
                <a:gd name="T10" fmla="*/ 261 w 261"/>
                <a:gd name="T11" fmla="*/ 777 h 804"/>
                <a:gd name="T12" fmla="*/ 261 w 261"/>
                <a:gd name="T13" fmla="*/ 804 h 804"/>
                <a:gd name="T14" fmla="*/ 0 w 261"/>
                <a:gd name="T15" fmla="*/ 804 h 804"/>
                <a:gd name="T16" fmla="*/ 0 w 261"/>
                <a:gd name="T17" fmla="*/ 777 h 804"/>
                <a:gd name="T18" fmla="*/ 68 w 261"/>
                <a:gd name="T19" fmla="*/ 744 h 804"/>
                <a:gd name="T20" fmla="*/ 68 w 261"/>
                <a:gd name="T21"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804">
                  <a:moveTo>
                    <a:pt x="68" y="68"/>
                  </a:moveTo>
                  <a:lnTo>
                    <a:pt x="3" y="47"/>
                  </a:lnTo>
                  <a:lnTo>
                    <a:pt x="3" y="21"/>
                  </a:lnTo>
                  <a:lnTo>
                    <a:pt x="192" y="0"/>
                  </a:lnTo>
                  <a:lnTo>
                    <a:pt x="192" y="744"/>
                  </a:lnTo>
                  <a:lnTo>
                    <a:pt x="261" y="777"/>
                  </a:lnTo>
                  <a:lnTo>
                    <a:pt x="261" y="804"/>
                  </a:lnTo>
                  <a:lnTo>
                    <a:pt x="0" y="804"/>
                  </a:lnTo>
                  <a:lnTo>
                    <a:pt x="0" y="777"/>
                  </a:lnTo>
                  <a:lnTo>
                    <a:pt x="68" y="744"/>
                  </a:lnTo>
                  <a:lnTo>
                    <a:pt x="68"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16"/>
            <p:cNvSpPr>
              <a:spLocks noEditPoints="1"/>
            </p:cNvSpPr>
            <p:nvPr userDrawn="1"/>
          </p:nvSpPr>
          <p:spPr bwMode="auto">
            <a:xfrm>
              <a:off x="7177088" y="1673225"/>
              <a:ext cx="150813" cy="152400"/>
            </a:xfrm>
            <a:custGeom>
              <a:avLst/>
              <a:gdLst>
                <a:gd name="T0" fmla="*/ 410 w 760"/>
                <a:gd name="T1" fmla="*/ 18 h 769"/>
                <a:gd name="T2" fmla="*/ 683 w 760"/>
                <a:gd name="T3" fmla="*/ 712 h 769"/>
                <a:gd name="T4" fmla="*/ 703 w 760"/>
                <a:gd name="T5" fmla="*/ 719 h 769"/>
                <a:gd name="T6" fmla="*/ 728 w 760"/>
                <a:gd name="T7" fmla="*/ 728 h 769"/>
                <a:gd name="T8" fmla="*/ 751 w 760"/>
                <a:gd name="T9" fmla="*/ 737 h 769"/>
                <a:gd name="T10" fmla="*/ 760 w 760"/>
                <a:gd name="T11" fmla="*/ 741 h 769"/>
                <a:gd name="T12" fmla="*/ 760 w 760"/>
                <a:gd name="T13" fmla="*/ 769 h 769"/>
                <a:gd name="T14" fmla="*/ 461 w 760"/>
                <a:gd name="T15" fmla="*/ 769 h 769"/>
                <a:gd name="T16" fmla="*/ 461 w 760"/>
                <a:gd name="T17" fmla="*/ 742 h 769"/>
                <a:gd name="T18" fmla="*/ 471 w 760"/>
                <a:gd name="T19" fmla="*/ 737 h 769"/>
                <a:gd name="T20" fmla="*/ 494 w 760"/>
                <a:gd name="T21" fmla="*/ 726 h 769"/>
                <a:gd name="T22" fmla="*/ 517 w 760"/>
                <a:gd name="T23" fmla="*/ 716 h 769"/>
                <a:gd name="T24" fmla="*/ 529 w 760"/>
                <a:gd name="T25" fmla="*/ 709 h 769"/>
                <a:gd name="T26" fmla="*/ 452 w 760"/>
                <a:gd name="T27" fmla="*/ 509 h 769"/>
                <a:gd name="T28" fmla="*/ 226 w 760"/>
                <a:gd name="T29" fmla="*/ 509 h 769"/>
                <a:gd name="T30" fmla="*/ 149 w 760"/>
                <a:gd name="T31" fmla="*/ 714 h 769"/>
                <a:gd name="T32" fmla="*/ 162 w 760"/>
                <a:gd name="T33" fmla="*/ 719 h 769"/>
                <a:gd name="T34" fmla="*/ 187 w 760"/>
                <a:gd name="T35" fmla="*/ 728 h 769"/>
                <a:gd name="T36" fmla="*/ 209 w 760"/>
                <a:gd name="T37" fmla="*/ 737 h 769"/>
                <a:gd name="T38" fmla="*/ 218 w 760"/>
                <a:gd name="T39" fmla="*/ 741 h 769"/>
                <a:gd name="T40" fmla="*/ 218 w 760"/>
                <a:gd name="T41" fmla="*/ 769 h 769"/>
                <a:gd name="T42" fmla="*/ 0 w 760"/>
                <a:gd name="T43" fmla="*/ 769 h 769"/>
                <a:gd name="T44" fmla="*/ 0 w 760"/>
                <a:gd name="T45" fmla="*/ 742 h 769"/>
                <a:gd name="T46" fmla="*/ 10 w 760"/>
                <a:gd name="T47" fmla="*/ 738 h 769"/>
                <a:gd name="T48" fmla="*/ 32 w 760"/>
                <a:gd name="T49" fmla="*/ 730 h 769"/>
                <a:gd name="T50" fmla="*/ 57 w 760"/>
                <a:gd name="T51" fmla="*/ 719 h 769"/>
                <a:gd name="T52" fmla="*/ 78 w 760"/>
                <a:gd name="T53" fmla="*/ 712 h 769"/>
                <a:gd name="T54" fmla="*/ 349 w 760"/>
                <a:gd name="T55" fmla="*/ 0 h 769"/>
                <a:gd name="T56" fmla="*/ 410 w 760"/>
                <a:gd name="T57" fmla="*/ 18 h 769"/>
                <a:gd name="T58" fmla="*/ 246 w 760"/>
                <a:gd name="T59" fmla="*/ 454 h 769"/>
                <a:gd name="T60" fmla="*/ 429 w 760"/>
                <a:gd name="T61" fmla="*/ 454 h 769"/>
                <a:gd name="T62" fmla="*/ 336 w 760"/>
                <a:gd name="T63" fmla="*/ 216 h 769"/>
                <a:gd name="T64" fmla="*/ 246 w 760"/>
                <a:gd name="T65" fmla="*/ 454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0" h="769">
                  <a:moveTo>
                    <a:pt x="410" y="18"/>
                  </a:moveTo>
                  <a:lnTo>
                    <a:pt x="683" y="712"/>
                  </a:lnTo>
                  <a:lnTo>
                    <a:pt x="703" y="719"/>
                  </a:lnTo>
                  <a:lnTo>
                    <a:pt x="728" y="728"/>
                  </a:lnTo>
                  <a:lnTo>
                    <a:pt x="751" y="737"/>
                  </a:lnTo>
                  <a:lnTo>
                    <a:pt x="760" y="741"/>
                  </a:lnTo>
                  <a:lnTo>
                    <a:pt x="760" y="769"/>
                  </a:lnTo>
                  <a:lnTo>
                    <a:pt x="461" y="769"/>
                  </a:lnTo>
                  <a:lnTo>
                    <a:pt x="461" y="742"/>
                  </a:lnTo>
                  <a:lnTo>
                    <a:pt x="471" y="737"/>
                  </a:lnTo>
                  <a:lnTo>
                    <a:pt x="494" y="726"/>
                  </a:lnTo>
                  <a:lnTo>
                    <a:pt x="517" y="716"/>
                  </a:lnTo>
                  <a:lnTo>
                    <a:pt x="529" y="709"/>
                  </a:lnTo>
                  <a:lnTo>
                    <a:pt x="452" y="509"/>
                  </a:lnTo>
                  <a:lnTo>
                    <a:pt x="226" y="509"/>
                  </a:lnTo>
                  <a:lnTo>
                    <a:pt x="149" y="714"/>
                  </a:lnTo>
                  <a:lnTo>
                    <a:pt x="162" y="719"/>
                  </a:lnTo>
                  <a:lnTo>
                    <a:pt x="187" y="728"/>
                  </a:lnTo>
                  <a:lnTo>
                    <a:pt x="209" y="737"/>
                  </a:lnTo>
                  <a:lnTo>
                    <a:pt x="218" y="741"/>
                  </a:lnTo>
                  <a:lnTo>
                    <a:pt x="218" y="769"/>
                  </a:lnTo>
                  <a:lnTo>
                    <a:pt x="0" y="769"/>
                  </a:lnTo>
                  <a:lnTo>
                    <a:pt x="0" y="742"/>
                  </a:lnTo>
                  <a:lnTo>
                    <a:pt x="10" y="738"/>
                  </a:lnTo>
                  <a:lnTo>
                    <a:pt x="32" y="730"/>
                  </a:lnTo>
                  <a:lnTo>
                    <a:pt x="57" y="719"/>
                  </a:lnTo>
                  <a:lnTo>
                    <a:pt x="78" y="712"/>
                  </a:lnTo>
                  <a:lnTo>
                    <a:pt x="349" y="0"/>
                  </a:lnTo>
                  <a:lnTo>
                    <a:pt x="410" y="18"/>
                  </a:lnTo>
                  <a:close/>
                  <a:moveTo>
                    <a:pt x="246" y="454"/>
                  </a:moveTo>
                  <a:lnTo>
                    <a:pt x="429" y="454"/>
                  </a:lnTo>
                  <a:lnTo>
                    <a:pt x="336" y="216"/>
                  </a:lnTo>
                  <a:lnTo>
                    <a:pt x="246" y="45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17"/>
            <p:cNvSpPr>
              <a:spLocks/>
            </p:cNvSpPr>
            <p:nvPr userDrawn="1"/>
          </p:nvSpPr>
          <p:spPr bwMode="auto">
            <a:xfrm>
              <a:off x="7340600" y="1716088"/>
              <a:ext cx="182563" cy="109537"/>
            </a:xfrm>
            <a:custGeom>
              <a:avLst/>
              <a:gdLst>
                <a:gd name="T0" fmla="*/ 726 w 918"/>
                <a:gd name="T1" fmla="*/ 185 h 548"/>
                <a:gd name="T2" fmla="*/ 725 w 918"/>
                <a:gd name="T3" fmla="*/ 162 h 548"/>
                <a:gd name="T4" fmla="*/ 721 w 918"/>
                <a:gd name="T5" fmla="*/ 142 h 548"/>
                <a:gd name="T6" fmla="*/ 713 w 918"/>
                <a:gd name="T7" fmla="*/ 123 h 548"/>
                <a:gd name="T8" fmla="*/ 701 w 918"/>
                <a:gd name="T9" fmla="*/ 108 h 548"/>
                <a:gd name="T10" fmla="*/ 687 w 918"/>
                <a:gd name="T11" fmla="*/ 95 h 548"/>
                <a:gd name="T12" fmla="*/ 668 w 918"/>
                <a:gd name="T13" fmla="*/ 87 h 548"/>
                <a:gd name="T14" fmla="*/ 642 w 918"/>
                <a:gd name="T15" fmla="*/ 82 h 548"/>
                <a:gd name="T16" fmla="*/ 604 w 918"/>
                <a:gd name="T17" fmla="*/ 83 h 548"/>
                <a:gd name="T18" fmla="*/ 545 w 918"/>
                <a:gd name="T19" fmla="*/ 91 h 548"/>
                <a:gd name="T20" fmla="*/ 517 w 918"/>
                <a:gd name="T21" fmla="*/ 113 h 548"/>
                <a:gd name="T22" fmla="*/ 521 w 918"/>
                <a:gd name="T23" fmla="*/ 146 h 548"/>
                <a:gd name="T24" fmla="*/ 522 w 918"/>
                <a:gd name="T25" fmla="*/ 488 h 548"/>
                <a:gd name="T26" fmla="*/ 577 w 918"/>
                <a:gd name="T27" fmla="*/ 548 h 548"/>
                <a:gd name="T28" fmla="*/ 342 w 918"/>
                <a:gd name="T29" fmla="*/ 521 h 548"/>
                <a:gd name="T30" fmla="*/ 398 w 918"/>
                <a:gd name="T31" fmla="*/ 197 h 548"/>
                <a:gd name="T32" fmla="*/ 397 w 918"/>
                <a:gd name="T33" fmla="*/ 174 h 548"/>
                <a:gd name="T34" fmla="*/ 394 w 918"/>
                <a:gd name="T35" fmla="*/ 151 h 548"/>
                <a:gd name="T36" fmla="*/ 389 w 918"/>
                <a:gd name="T37" fmla="*/ 132 h 548"/>
                <a:gd name="T38" fmla="*/ 379 w 918"/>
                <a:gd name="T39" fmla="*/ 115 h 548"/>
                <a:gd name="T40" fmla="*/ 367 w 918"/>
                <a:gd name="T41" fmla="*/ 101 h 548"/>
                <a:gd name="T42" fmla="*/ 350 w 918"/>
                <a:gd name="T43" fmla="*/ 91 h 548"/>
                <a:gd name="T44" fmla="*/ 327 w 918"/>
                <a:gd name="T45" fmla="*/ 84 h 548"/>
                <a:gd name="T46" fmla="*/ 300 w 918"/>
                <a:gd name="T47" fmla="*/ 82 h 548"/>
                <a:gd name="T48" fmla="*/ 250 w 918"/>
                <a:gd name="T49" fmla="*/ 86 h 548"/>
                <a:gd name="T50" fmla="*/ 192 w 918"/>
                <a:gd name="T51" fmla="*/ 96 h 548"/>
                <a:gd name="T52" fmla="*/ 247 w 918"/>
                <a:gd name="T53" fmla="*/ 521 h 548"/>
                <a:gd name="T54" fmla="*/ 0 w 918"/>
                <a:gd name="T55" fmla="*/ 548 h 548"/>
                <a:gd name="T56" fmla="*/ 67 w 918"/>
                <a:gd name="T57" fmla="*/ 488 h 548"/>
                <a:gd name="T58" fmla="*/ 3 w 918"/>
                <a:gd name="T59" fmla="*/ 46 h 548"/>
                <a:gd name="T60" fmla="*/ 157 w 918"/>
                <a:gd name="T61" fmla="*/ 0 h 548"/>
                <a:gd name="T62" fmla="*/ 203 w 918"/>
                <a:gd name="T63" fmla="*/ 45 h 548"/>
                <a:gd name="T64" fmla="*/ 249 w 918"/>
                <a:gd name="T65" fmla="*/ 24 h 548"/>
                <a:gd name="T66" fmla="*/ 295 w 918"/>
                <a:gd name="T67" fmla="*/ 9 h 548"/>
                <a:gd name="T68" fmla="*/ 344 w 918"/>
                <a:gd name="T69" fmla="*/ 1 h 548"/>
                <a:gd name="T70" fmla="*/ 391 w 918"/>
                <a:gd name="T71" fmla="*/ 1 h 548"/>
                <a:gd name="T72" fmla="*/ 422 w 918"/>
                <a:gd name="T73" fmla="*/ 5 h 548"/>
                <a:gd name="T74" fmla="*/ 441 w 918"/>
                <a:gd name="T75" fmla="*/ 10 h 548"/>
                <a:gd name="T76" fmla="*/ 457 w 918"/>
                <a:gd name="T77" fmla="*/ 19 h 548"/>
                <a:gd name="T78" fmla="*/ 471 w 918"/>
                <a:gd name="T79" fmla="*/ 28 h 548"/>
                <a:gd name="T80" fmla="*/ 485 w 918"/>
                <a:gd name="T81" fmla="*/ 40 h 548"/>
                <a:gd name="T82" fmla="*/ 496 w 918"/>
                <a:gd name="T83" fmla="*/ 54 h 548"/>
                <a:gd name="T84" fmla="*/ 524 w 918"/>
                <a:gd name="T85" fmla="*/ 49 h 548"/>
                <a:gd name="T86" fmla="*/ 571 w 918"/>
                <a:gd name="T87" fmla="*/ 27 h 548"/>
                <a:gd name="T88" fmla="*/ 621 w 918"/>
                <a:gd name="T89" fmla="*/ 10 h 548"/>
                <a:gd name="T90" fmla="*/ 658 w 918"/>
                <a:gd name="T91" fmla="*/ 2 h 548"/>
                <a:gd name="T92" fmla="*/ 685 w 918"/>
                <a:gd name="T93" fmla="*/ 0 h 548"/>
                <a:gd name="T94" fmla="*/ 715 w 918"/>
                <a:gd name="T95" fmla="*/ 0 h 548"/>
                <a:gd name="T96" fmla="*/ 749 w 918"/>
                <a:gd name="T97" fmla="*/ 5 h 548"/>
                <a:gd name="T98" fmla="*/ 777 w 918"/>
                <a:gd name="T99" fmla="*/ 14 h 548"/>
                <a:gd name="T100" fmla="*/ 801 w 918"/>
                <a:gd name="T101" fmla="*/ 29 h 548"/>
                <a:gd name="T102" fmla="*/ 820 w 918"/>
                <a:gd name="T103" fmla="*/ 49 h 548"/>
                <a:gd name="T104" fmla="*/ 835 w 918"/>
                <a:gd name="T105" fmla="*/ 75 h 548"/>
                <a:gd name="T106" fmla="*/ 845 w 918"/>
                <a:gd name="T107" fmla="*/ 107 h 548"/>
                <a:gd name="T108" fmla="*/ 850 w 918"/>
                <a:gd name="T109" fmla="*/ 144 h 548"/>
                <a:gd name="T110" fmla="*/ 851 w 918"/>
                <a:gd name="T111" fmla="*/ 488 h 548"/>
                <a:gd name="T112" fmla="*/ 918 w 918"/>
                <a:gd name="T113" fmla="*/ 548 h 548"/>
                <a:gd name="T114" fmla="*/ 672 w 918"/>
                <a:gd name="T115" fmla="*/ 521 h 548"/>
                <a:gd name="T116" fmla="*/ 727 w 918"/>
                <a:gd name="T117" fmla="*/ 19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8" h="548">
                  <a:moveTo>
                    <a:pt x="727" y="197"/>
                  </a:moveTo>
                  <a:lnTo>
                    <a:pt x="726" y="185"/>
                  </a:lnTo>
                  <a:lnTo>
                    <a:pt x="726" y="174"/>
                  </a:lnTo>
                  <a:lnTo>
                    <a:pt x="725" y="162"/>
                  </a:lnTo>
                  <a:lnTo>
                    <a:pt x="723" y="151"/>
                  </a:lnTo>
                  <a:lnTo>
                    <a:pt x="721" y="142"/>
                  </a:lnTo>
                  <a:lnTo>
                    <a:pt x="716" y="132"/>
                  </a:lnTo>
                  <a:lnTo>
                    <a:pt x="713" y="123"/>
                  </a:lnTo>
                  <a:lnTo>
                    <a:pt x="708" y="115"/>
                  </a:lnTo>
                  <a:lnTo>
                    <a:pt x="701" y="108"/>
                  </a:lnTo>
                  <a:lnTo>
                    <a:pt x="695" y="101"/>
                  </a:lnTo>
                  <a:lnTo>
                    <a:pt x="687" y="95"/>
                  </a:lnTo>
                  <a:lnTo>
                    <a:pt x="678" y="91"/>
                  </a:lnTo>
                  <a:lnTo>
                    <a:pt x="668" y="87"/>
                  </a:lnTo>
                  <a:lnTo>
                    <a:pt x="656" y="84"/>
                  </a:lnTo>
                  <a:lnTo>
                    <a:pt x="642" y="82"/>
                  </a:lnTo>
                  <a:lnTo>
                    <a:pt x="627" y="82"/>
                  </a:lnTo>
                  <a:lnTo>
                    <a:pt x="604" y="83"/>
                  </a:lnTo>
                  <a:lnTo>
                    <a:pt x="575" y="87"/>
                  </a:lnTo>
                  <a:lnTo>
                    <a:pt x="545" y="91"/>
                  </a:lnTo>
                  <a:lnTo>
                    <a:pt x="513" y="97"/>
                  </a:lnTo>
                  <a:lnTo>
                    <a:pt x="517" y="113"/>
                  </a:lnTo>
                  <a:lnTo>
                    <a:pt x="519" y="129"/>
                  </a:lnTo>
                  <a:lnTo>
                    <a:pt x="521" y="146"/>
                  </a:lnTo>
                  <a:lnTo>
                    <a:pt x="522" y="165"/>
                  </a:lnTo>
                  <a:lnTo>
                    <a:pt x="522" y="488"/>
                  </a:lnTo>
                  <a:lnTo>
                    <a:pt x="577" y="521"/>
                  </a:lnTo>
                  <a:lnTo>
                    <a:pt x="577" y="548"/>
                  </a:lnTo>
                  <a:lnTo>
                    <a:pt x="342" y="548"/>
                  </a:lnTo>
                  <a:lnTo>
                    <a:pt x="342" y="521"/>
                  </a:lnTo>
                  <a:lnTo>
                    <a:pt x="398" y="488"/>
                  </a:lnTo>
                  <a:lnTo>
                    <a:pt x="398" y="197"/>
                  </a:lnTo>
                  <a:lnTo>
                    <a:pt x="398" y="185"/>
                  </a:lnTo>
                  <a:lnTo>
                    <a:pt x="397" y="174"/>
                  </a:lnTo>
                  <a:lnTo>
                    <a:pt x="396" y="162"/>
                  </a:lnTo>
                  <a:lnTo>
                    <a:pt x="394" y="151"/>
                  </a:lnTo>
                  <a:lnTo>
                    <a:pt x="392" y="142"/>
                  </a:lnTo>
                  <a:lnTo>
                    <a:pt x="389" y="132"/>
                  </a:lnTo>
                  <a:lnTo>
                    <a:pt x="385" y="123"/>
                  </a:lnTo>
                  <a:lnTo>
                    <a:pt x="379" y="115"/>
                  </a:lnTo>
                  <a:lnTo>
                    <a:pt x="374" y="108"/>
                  </a:lnTo>
                  <a:lnTo>
                    <a:pt x="367" y="101"/>
                  </a:lnTo>
                  <a:lnTo>
                    <a:pt x="358" y="95"/>
                  </a:lnTo>
                  <a:lnTo>
                    <a:pt x="350" y="91"/>
                  </a:lnTo>
                  <a:lnTo>
                    <a:pt x="339" y="87"/>
                  </a:lnTo>
                  <a:lnTo>
                    <a:pt x="327" y="84"/>
                  </a:lnTo>
                  <a:lnTo>
                    <a:pt x="314" y="82"/>
                  </a:lnTo>
                  <a:lnTo>
                    <a:pt x="300" y="82"/>
                  </a:lnTo>
                  <a:lnTo>
                    <a:pt x="277" y="83"/>
                  </a:lnTo>
                  <a:lnTo>
                    <a:pt x="250" y="86"/>
                  </a:lnTo>
                  <a:lnTo>
                    <a:pt x="220" y="91"/>
                  </a:lnTo>
                  <a:lnTo>
                    <a:pt x="192" y="96"/>
                  </a:lnTo>
                  <a:lnTo>
                    <a:pt x="192" y="488"/>
                  </a:lnTo>
                  <a:lnTo>
                    <a:pt x="247" y="521"/>
                  </a:lnTo>
                  <a:lnTo>
                    <a:pt x="247" y="548"/>
                  </a:lnTo>
                  <a:lnTo>
                    <a:pt x="0" y="548"/>
                  </a:lnTo>
                  <a:lnTo>
                    <a:pt x="0" y="521"/>
                  </a:lnTo>
                  <a:lnTo>
                    <a:pt x="67" y="488"/>
                  </a:lnTo>
                  <a:lnTo>
                    <a:pt x="67" y="67"/>
                  </a:lnTo>
                  <a:lnTo>
                    <a:pt x="3" y="46"/>
                  </a:lnTo>
                  <a:lnTo>
                    <a:pt x="3" y="21"/>
                  </a:lnTo>
                  <a:lnTo>
                    <a:pt x="157" y="0"/>
                  </a:lnTo>
                  <a:lnTo>
                    <a:pt x="182" y="57"/>
                  </a:lnTo>
                  <a:lnTo>
                    <a:pt x="203" y="45"/>
                  </a:lnTo>
                  <a:lnTo>
                    <a:pt x="227" y="34"/>
                  </a:lnTo>
                  <a:lnTo>
                    <a:pt x="249" y="24"/>
                  </a:lnTo>
                  <a:lnTo>
                    <a:pt x="272" y="16"/>
                  </a:lnTo>
                  <a:lnTo>
                    <a:pt x="295" y="9"/>
                  </a:lnTo>
                  <a:lnTo>
                    <a:pt x="320" y="4"/>
                  </a:lnTo>
                  <a:lnTo>
                    <a:pt x="344" y="1"/>
                  </a:lnTo>
                  <a:lnTo>
                    <a:pt x="369" y="0"/>
                  </a:lnTo>
                  <a:lnTo>
                    <a:pt x="391" y="1"/>
                  </a:lnTo>
                  <a:lnTo>
                    <a:pt x="412" y="3"/>
                  </a:lnTo>
                  <a:lnTo>
                    <a:pt x="422" y="5"/>
                  </a:lnTo>
                  <a:lnTo>
                    <a:pt x="431" y="8"/>
                  </a:lnTo>
                  <a:lnTo>
                    <a:pt x="441" y="10"/>
                  </a:lnTo>
                  <a:lnTo>
                    <a:pt x="449" y="14"/>
                  </a:lnTo>
                  <a:lnTo>
                    <a:pt x="457" y="19"/>
                  </a:lnTo>
                  <a:lnTo>
                    <a:pt x="464" y="23"/>
                  </a:lnTo>
                  <a:lnTo>
                    <a:pt x="471" y="28"/>
                  </a:lnTo>
                  <a:lnTo>
                    <a:pt x="479" y="34"/>
                  </a:lnTo>
                  <a:lnTo>
                    <a:pt x="485" y="40"/>
                  </a:lnTo>
                  <a:lnTo>
                    <a:pt x="491" y="46"/>
                  </a:lnTo>
                  <a:lnTo>
                    <a:pt x="496" y="54"/>
                  </a:lnTo>
                  <a:lnTo>
                    <a:pt x="501" y="62"/>
                  </a:lnTo>
                  <a:lnTo>
                    <a:pt x="524" y="49"/>
                  </a:lnTo>
                  <a:lnTo>
                    <a:pt x="548" y="38"/>
                  </a:lnTo>
                  <a:lnTo>
                    <a:pt x="571" y="27"/>
                  </a:lnTo>
                  <a:lnTo>
                    <a:pt x="595" y="18"/>
                  </a:lnTo>
                  <a:lnTo>
                    <a:pt x="621" y="10"/>
                  </a:lnTo>
                  <a:lnTo>
                    <a:pt x="645" y="4"/>
                  </a:lnTo>
                  <a:lnTo>
                    <a:pt x="658" y="2"/>
                  </a:lnTo>
                  <a:lnTo>
                    <a:pt x="672" y="1"/>
                  </a:lnTo>
                  <a:lnTo>
                    <a:pt x="685" y="0"/>
                  </a:lnTo>
                  <a:lnTo>
                    <a:pt x="697" y="0"/>
                  </a:lnTo>
                  <a:lnTo>
                    <a:pt x="715" y="0"/>
                  </a:lnTo>
                  <a:lnTo>
                    <a:pt x="732" y="2"/>
                  </a:lnTo>
                  <a:lnTo>
                    <a:pt x="749" y="5"/>
                  </a:lnTo>
                  <a:lnTo>
                    <a:pt x="764" y="9"/>
                  </a:lnTo>
                  <a:lnTo>
                    <a:pt x="777" y="14"/>
                  </a:lnTo>
                  <a:lnTo>
                    <a:pt x="789" y="21"/>
                  </a:lnTo>
                  <a:lnTo>
                    <a:pt x="801" y="29"/>
                  </a:lnTo>
                  <a:lnTo>
                    <a:pt x="812" y="38"/>
                  </a:lnTo>
                  <a:lnTo>
                    <a:pt x="820" y="49"/>
                  </a:lnTo>
                  <a:lnTo>
                    <a:pt x="829" y="61"/>
                  </a:lnTo>
                  <a:lnTo>
                    <a:pt x="835" y="75"/>
                  </a:lnTo>
                  <a:lnTo>
                    <a:pt x="840" y="90"/>
                  </a:lnTo>
                  <a:lnTo>
                    <a:pt x="845" y="107"/>
                  </a:lnTo>
                  <a:lnTo>
                    <a:pt x="848" y="125"/>
                  </a:lnTo>
                  <a:lnTo>
                    <a:pt x="850" y="144"/>
                  </a:lnTo>
                  <a:lnTo>
                    <a:pt x="851" y="165"/>
                  </a:lnTo>
                  <a:lnTo>
                    <a:pt x="851" y="488"/>
                  </a:lnTo>
                  <a:lnTo>
                    <a:pt x="918" y="521"/>
                  </a:lnTo>
                  <a:lnTo>
                    <a:pt x="918" y="548"/>
                  </a:lnTo>
                  <a:lnTo>
                    <a:pt x="672" y="548"/>
                  </a:lnTo>
                  <a:lnTo>
                    <a:pt x="672" y="521"/>
                  </a:lnTo>
                  <a:lnTo>
                    <a:pt x="727" y="488"/>
                  </a:lnTo>
                  <a:lnTo>
                    <a:pt x="727" y="1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18"/>
            <p:cNvSpPr>
              <a:spLocks noEditPoints="1"/>
            </p:cNvSpPr>
            <p:nvPr userDrawn="1"/>
          </p:nvSpPr>
          <p:spPr bwMode="auto">
            <a:xfrm>
              <a:off x="7542213" y="1716088"/>
              <a:ext cx="103188" cy="111125"/>
            </a:xfrm>
            <a:custGeom>
              <a:avLst/>
              <a:gdLst>
                <a:gd name="T0" fmla="*/ 88 w 521"/>
                <a:gd name="T1" fmla="*/ 26 h 559"/>
                <a:gd name="T2" fmla="*/ 158 w 521"/>
                <a:gd name="T3" fmla="*/ 6 h 559"/>
                <a:gd name="T4" fmla="*/ 253 w 521"/>
                <a:gd name="T5" fmla="*/ 0 h 559"/>
                <a:gd name="T6" fmla="*/ 311 w 521"/>
                <a:gd name="T7" fmla="*/ 5 h 559"/>
                <a:gd name="T8" fmla="*/ 363 w 521"/>
                <a:gd name="T9" fmla="*/ 23 h 559"/>
                <a:gd name="T10" fmla="*/ 406 w 521"/>
                <a:gd name="T11" fmla="*/ 54 h 559"/>
                <a:gd name="T12" fmla="*/ 428 w 521"/>
                <a:gd name="T13" fmla="*/ 82 h 559"/>
                <a:gd name="T14" fmla="*/ 440 w 521"/>
                <a:gd name="T15" fmla="*/ 109 h 559"/>
                <a:gd name="T16" fmla="*/ 448 w 521"/>
                <a:gd name="T17" fmla="*/ 139 h 559"/>
                <a:gd name="T18" fmla="*/ 453 w 521"/>
                <a:gd name="T19" fmla="*/ 172 h 559"/>
                <a:gd name="T20" fmla="*/ 463 w 521"/>
                <a:gd name="T21" fmla="*/ 489 h 559"/>
                <a:gd name="T22" fmla="*/ 521 w 521"/>
                <a:gd name="T23" fmla="*/ 498 h 559"/>
                <a:gd name="T24" fmla="*/ 351 w 521"/>
                <a:gd name="T25" fmla="*/ 489 h 559"/>
                <a:gd name="T26" fmla="*/ 333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6 w 521"/>
                <a:gd name="T41" fmla="*/ 530 h 559"/>
                <a:gd name="T42" fmla="*/ 38 w 521"/>
                <a:gd name="T43" fmla="*/ 515 h 559"/>
                <a:gd name="T44" fmla="*/ 23 w 521"/>
                <a:gd name="T45" fmla="*/ 495 h 559"/>
                <a:gd name="T46" fmla="*/ 12 w 521"/>
                <a:gd name="T47" fmla="*/ 471 h 559"/>
                <a:gd name="T48" fmla="*/ 4 w 521"/>
                <a:gd name="T49" fmla="*/ 442 h 559"/>
                <a:gd name="T50" fmla="*/ 0 w 521"/>
                <a:gd name="T51" fmla="*/ 407 h 559"/>
                <a:gd name="T52" fmla="*/ 1 w 521"/>
                <a:gd name="T53" fmla="*/ 372 h 559"/>
                <a:gd name="T54" fmla="*/ 6 w 521"/>
                <a:gd name="T55" fmla="*/ 342 h 559"/>
                <a:gd name="T56" fmla="*/ 16 w 521"/>
                <a:gd name="T57" fmla="*/ 317 h 559"/>
                <a:gd name="T58" fmla="*/ 29 w 521"/>
                <a:gd name="T59" fmla="*/ 295 h 559"/>
                <a:gd name="T60" fmla="*/ 58 w 521"/>
                <a:gd name="T61" fmla="*/ 268 h 559"/>
                <a:gd name="T62" fmla="*/ 106 w 521"/>
                <a:gd name="T63" fmla="*/ 247 h 559"/>
                <a:gd name="T64" fmla="*/ 164 w 521"/>
                <a:gd name="T65" fmla="*/ 236 h 559"/>
                <a:gd name="T66" fmla="*/ 236 w 521"/>
                <a:gd name="T67" fmla="*/ 234 h 559"/>
                <a:gd name="T68" fmla="*/ 329 w 521"/>
                <a:gd name="T69" fmla="*/ 240 h 559"/>
                <a:gd name="T70" fmla="*/ 327 w 521"/>
                <a:gd name="T71" fmla="*/ 136 h 559"/>
                <a:gd name="T72" fmla="*/ 318 w 521"/>
                <a:gd name="T73" fmla="*/ 108 h 559"/>
                <a:gd name="T74" fmla="*/ 301 w 521"/>
                <a:gd name="T75" fmla="*/ 86 h 559"/>
                <a:gd name="T76" fmla="*/ 277 w 521"/>
                <a:gd name="T77" fmla="*/ 71 h 559"/>
                <a:gd name="T78" fmla="*/ 245 w 521"/>
                <a:gd name="T79" fmla="*/ 63 h 559"/>
                <a:gd name="T80" fmla="*/ 202 w 521"/>
                <a:gd name="T81" fmla="*/ 62 h 559"/>
                <a:gd name="T82" fmla="*/ 168 w 521"/>
                <a:gd name="T83" fmla="*/ 69 h 559"/>
                <a:gd name="T84" fmla="*/ 143 w 521"/>
                <a:gd name="T85" fmla="*/ 82 h 559"/>
                <a:gd name="T86" fmla="*/ 120 w 521"/>
                <a:gd name="T87" fmla="*/ 105 h 559"/>
                <a:gd name="T88" fmla="*/ 98 w 521"/>
                <a:gd name="T89" fmla="*/ 140 h 559"/>
                <a:gd name="T90" fmla="*/ 45 w 521"/>
                <a:gd name="T91" fmla="*/ 49 h 559"/>
                <a:gd name="T92" fmla="*/ 138 w 521"/>
                <a:gd name="T93" fmla="*/ 429 h 559"/>
                <a:gd name="T94" fmla="*/ 145 w 521"/>
                <a:gd name="T95" fmla="*/ 457 h 559"/>
                <a:gd name="T96" fmla="*/ 161 w 521"/>
                <a:gd name="T97" fmla="*/ 480 h 559"/>
                <a:gd name="T98" fmla="*/ 186 w 521"/>
                <a:gd name="T99" fmla="*/ 495 h 559"/>
                <a:gd name="T100" fmla="*/ 223 w 521"/>
                <a:gd name="T101" fmla="*/ 500 h 559"/>
                <a:gd name="T102" fmla="*/ 249 w 521"/>
                <a:gd name="T103" fmla="*/ 498 h 559"/>
                <a:gd name="T104" fmla="*/ 276 w 521"/>
                <a:gd name="T105" fmla="*/ 491 h 559"/>
                <a:gd name="T106" fmla="*/ 300 w 521"/>
                <a:gd name="T107" fmla="*/ 478 h 559"/>
                <a:gd name="T108" fmla="*/ 318 w 521"/>
                <a:gd name="T109" fmla="*/ 459 h 559"/>
                <a:gd name="T110" fmla="*/ 328 w 521"/>
                <a:gd name="T111" fmla="*/ 434 h 559"/>
                <a:gd name="T112" fmla="*/ 298 w 521"/>
                <a:gd name="T113" fmla="*/ 282 h 559"/>
                <a:gd name="T114" fmla="*/ 225 w 521"/>
                <a:gd name="T115" fmla="*/ 287 h 559"/>
                <a:gd name="T116" fmla="*/ 178 w 521"/>
                <a:gd name="T117" fmla="*/ 299 h 559"/>
                <a:gd name="T118" fmla="*/ 151 w 521"/>
                <a:gd name="T119" fmla="*/ 319 h 559"/>
                <a:gd name="T120" fmla="*/ 138 w 521"/>
                <a:gd name="T121" fmla="*/ 348 h 559"/>
                <a:gd name="T122" fmla="*/ 135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7" y="0"/>
                  </a:lnTo>
                  <a:lnTo>
                    <a:pt x="253" y="0"/>
                  </a:lnTo>
                  <a:lnTo>
                    <a:pt x="274" y="0"/>
                  </a:lnTo>
                  <a:lnTo>
                    <a:pt x="293" y="2"/>
                  </a:lnTo>
                  <a:lnTo>
                    <a:pt x="311" y="5"/>
                  </a:lnTo>
                  <a:lnTo>
                    <a:pt x="329" y="9"/>
                  </a:lnTo>
                  <a:lnTo>
                    <a:pt x="347" y="16"/>
                  </a:lnTo>
                  <a:lnTo>
                    <a:pt x="363" y="23"/>
                  </a:lnTo>
                  <a:lnTo>
                    <a:pt x="379" y="31"/>
                  </a:lnTo>
                  <a:lnTo>
                    <a:pt x="392" y="42"/>
                  </a:lnTo>
                  <a:lnTo>
                    <a:pt x="406" y="54"/>
                  </a:lnTo>
                  <a:lnTo>
                    <a:pt x="418" y="67"/>
                  </a:lnTo>
                  <a:lnTo>
                    <a:pt x="423" y="75"/>
                  </a:lnTo>
                  <a:lnTo>
                    <a:pt x="428" y="82"/>
                  </a:lnTo>
                  <a:lnTo>
                    <a:pt x="433" y="91"/>
                  </a:lnTo>
                  <a:lnTo>
                    <a:pt x="437" y="99"/>
                  </a:lnTo>
                  <a:lnTo>
                    <a:pt x="440" y="109"/>
                  </a:lnTo>
                  <a:lnTo>
                    <a:pt x="443" y="118"/>
                  </a:lnTo>
                  <a:lnTo>
                    <a:pt x="446" y="128"/>
                  </a:lnTo>
                  <a:lnTo>
                    <a:pt x="448" y="139"/>
                  </a:lnTo>
                  <a:lnTo>
                    <a:pt x="451" y="149"/>
                  </a:lnTo>
                  <a:lnTo>
                    <a:pt x="452" y="161"/>
                  </a:lnTo>
                  <a:lnTo>
                    <a:pt x="453" y="172"/>
                  </a:lnTo>
                  <a:lnTo>
                    <a:pt x="453" y="185"/>
                  </a:lnTo>
                  <a:lnTo>
                    <a:pt x="453" y="487"/>
                  </a:lnTo>
                  <a:lnTo>
                    <a:pt x="463" y="489"/>
                  </a:lnTo>
                  <a:lnTo>
                    <a:pt x="487" y="493"/>
                  </a:lnTo>
                  <a:lnTo>
                    <a:pt x="510" y="496"/>
                  </a:lnTo>
                  <a:lnTo>
                    <a:pt x="521" y="498"/>
                  </a:lnTo>
                  <a:lnTo>
                    <a:pt x="521" y="524"/>
                  </a:lnTo>
                  <a:lnTo>
                    <a:pt x="370" y="548"/>
                  </a:lnTo>
                  <a:lnTo>
                    <a:pt x="351" y="489"/>
                  </a:lnTo>
                  <a:lnTo>
                    <a:pt x="346" y="497"/>
                  </a:lnTo>
                  <a:lnTo>
                    <a:pt x="339" y="504"/>
                  </a:lnTo>
                  <a:lnTo>
                    <a:pt x="333" y="512"/>
                  </a:lnTo>
                  <a:lnTo>
                    <a:pt x="326" y="518"/>
                  </a:lnTo>
                  <a:lnTo>
                    <a:pt x="317" y="524"/>
                  </a:lnTo>
                  <a:lnTo>
                    <a:pt x="308" y="530"/>
                  </a:lnTo>
                  <a:lnTo>
                    <a:pt x="298" y="535"/>
                  </a:lnTo>
                  <a:lnTo>
                    <a:pt x="287" y="540"/>
                  </a:lnTo>
                  <a:lnTo>
                    <a:pt x="277" y="545"/>
                  </a:lnTo>
                  <a:lnTo>
                    <a:pt x="265" y="548"/>
                  </a:lnTo>
                  <a:lnTo>
                    <a:pt x="253" y="552"/>
                  </a:lnTo>
                  <a:lnTo>
                    <a:pt x="241" y="554"/>
                  </a:lnTo>
                  <a:lnTo>
                    <a:pt x="228" y="556"/>
                  </a:lnTo>
                  <a:lnTo>
                    <a:pt x="215" y="558"/>
                  </a:lnTo>
                  <a:lnTo>
                    <a:pt x="202" y="559"/>
                  </a:lnTo>
                  <a:lnTo>
                    <a:pt x="188" y="559"/>
                  </a:lnTo>
                  <a:lnTo>
                    <a:pt x="169" y="559"/>
                  </a:lnTo>
                  <a:lnTo>
                    <a:pt x="151" y="558"/>
                  </a:lnTo>
                  <a:lnTo>
                    <a:pt x="134" y="556"/>
                  </a:lnTo>
                  <a:lnTo>
                    <a:pt x="116" y="553"/>
                  </a:lnTo>
                  <a:lnTo>
                    <a:pt x="100" y="550"/>
                  </a:lnTo>
                  <a:lnTo>
                    <a:pt x="84" y="545"/>
                  </a:lnTo>
                  <a:lnTo>
                    <a:pt x="70" y="538"/>
                  </a:lnTo>
                  <a:lnTo>
                    <a:pt x="56" y="530"/>
                  </a:lnTo>
                  <a:lnTo>
                    <a:pt x="50" y="525"/>
                  </a:lnTo>
                  <a:lnTo>
                    <a:pt x="44" y="520"/>
                  </a:lnTo>
                  <a:lnTo>
                    <a:pt x="38" y="515"/>
                  </a:lnTo>
                  <a:lnTo>
                    <a:pt x="33" y="509"/>
                  </a:lnTo>
                  <a:lnTo>
                    <a:pt x="28" y="502"/>
                  </a:lnTo>
                  <a:lnTo>
                    <a:pt x="23" y="495"/>
                  </a:lnTo>
                  <a:lnTo>
                    <a:pt x="19" y="487"/>
                  </a:lnTo>
                  <a:lnTo>
                    <a:pt x="15" y="480"/>
                  </a:lnTo>
                  <a:lnTo>
                    <a:pt x="12" y="471"/>
                  </a:lnTo>
                  <a:lnTo>
                    <a:pt x="9" y="462"/>
                  </a:lnTo>
                  <a:lnTo>
                    <a:pt x="6" y="452"/>
                  </a:lnTo>
                  <a:lnTo>
                    <a:pt x="4" y="442"/>
                  </a:lnTo>
                  <a:lnTo>
                    <a:pt x="2" y="431"/>
                  </a:lnTo>
                  <a:lnTo>
                    <a:pt x="1" y="419"/>
                  </a:lnTo>
                  <a:lnTo>
                    <a:pt x="0" y="407"/>
                  </a:lnTo>
                  <a:lnTo>
                    <a:pt x="0" y="394"/>
                  </a:lnTo>
                  <a:lnTo>
                    <a:pt x="0" y="382"/>
                  </a:lnTo>
                  <a:lnTo>
                    <a:pt x="1" y="372"/>
                  </a:lnTo>
                  <a:lnTo>
                    <a:pt x="2" y="361"/>
                  </a:lnTo>
                  <a:lnTo>
                    <a:pt x="4" y="352"/>
                  </a:lnTo>
                  <a:lnTo>
                    <a:pt x="6" y="342"/>
                  </a:lnTo>
                  <a:lnTo>
                    <a:pt x="9" y="333"/>
                  </a:lnTo>
                  <a:lnTo>
                    <a:pt x="12" y="324"/>
                  </a:lnTo>
                  <a:lnTo>
                    <a:pt x="16" y="317"/>
                  </a:lnTo>
                  <a:lnTo>
                    <a:pt x="19" y="309"/>
                  </a:lnTo>
                  <a:lnTo>
                    <a:pt x="24" y="302"/>
                  </a:lnTo>
                  <a:lnTo>
                    <a:pt x="29" y="295"/>
                  </a:lnTo>
                  <a:lnTo>
                    <a:pt x="34" y="289"/>
                  </a:lnTo>
                  <a:lnTo>
                    <a:pt x="46" y="277"/>
                  </a:lnTo>
                  <a:lnTo>
                    <a:pt x="58" y="268"/>
                  </a:lnTo>
                  <a:lnTo>
                    <a:pt x="73" y="259"/>
                  </a:lnTo>
                  <a:lnTo>
                    <a:pt x="89" y="252"/>
                  </a:lnTo>
                  <a:lnTo>
                    <a:pt x="106" y="247"/>
                  </a:lnTo>
                  <a:lnTo>
                    <a:pt x="125" y="241"/>
                  </a:lnTo>
                  <a:lnTo>
                    <a:pt x="144" y="238"/>
                  </a:lnTo>
                  <a:lnTo>
                    <a:pt x="164" y="236"/>
                  </a:lnTo>
                  <a:lnTo>
                    <a:pt x="186" y="234"/>
                  </a:lnTo>
                  <a:lnTo>
                    <a:pt x="208" y="233"/>
                  </a:lnTo>
                  <a:lnTo>
                    <a:pt x="236" y="234"/>
                  </a:lnTo>
                  <a:lnTo>
                    <a:pt x="266" y="235"/>
                  </a:lnTo>
                  <a:lnTo>
                    <a:pt x="297" y="237"/>
                  </a:lnTo>
                  <a:lnTo>
                    <a:pt x="329" y="240"/>
                  </a:lnTo>
                  <a:lnTo>
                    <a:pt x="329" y="160"/>
                  </a:lnTo>
                  <a:lnTo>
                    <a:pt x="329" y="148"/>
                  </a:lnTo>
                  <a:lnTo>
                    <a:pt x="327" y="136"/>
                  </a:lnTo>
                  <a:lnTo>
                    <a:pt x="324" y="126"/>
                  </a:lnTo>
                  <a:lnTo>
                    <a:pt x="322" y="116"/>
                  </a:lnTo>
                  <a:lnTo>
                    <a:pt x="318" y="108"/>
                  </a:lnTo>
                  <a:lnTo>
                    <a:pt x="313" y="99"/>
                  </a:lnTo>
                  <a:lnTo>
                    <a:pt x="308" y="93"/>
                  </a:lnTo>
                  <a:lnTo>
                    <a:pt x="301" y="86"/>
                  </a:lnTo>
                  <a:lnTo>
                    <a:pt x="294" y="80"/>
                  </a:lnTo>
                  <a:lnTo>
                    <a:pt x="285" y="75"/>
                  </a:lnTo>
                  <a:lnTo>
                    <a:pt x="277" y="71"/>
                  </a:lnTo>
                  <a:lnTo>
                    <a:pt x="267" y="67"/>
                  </a:lnTo>
                  <a:lnTo>
                    <a:pt x="257" y="64"/>
                  </a:lnTo>
                  <a:lnTo>
                    <a:pt x="245" y="63"/>
                  </a:lnTo>
                  <a:lnTo>
                    <a:pt x="232" y="61"/>
                  </a:lnTo>
                  <a:lnTo>
                    <a:pt x="220" y="61"/>
                  </a:lnTo>
                  <a:lnTo>
                    <a:pt x="202" y="62"/>
                  </a:lnTo>
                  <a:lnTo>
                    <a:pt x="185" y="64"/>
                  </a:lnTo>
                  <a:lnTo>
                    <a:pt x="176" y="66"/>
                  </a:lnTo>
                  <a:lnTo>
                    <a:pt x="168" y="69"/>
                  </a:lnTo>
                  <a:lnTo>
                    <a:pt x="160" y="73"/>
                  </a:lnTo>
                  <a:lnTo>
                    <a:pt x="152" y="77"/>
                  </a:lnTo>
                  <a:lnTo>
                    <a:pt x="143" y="82"/>
                  </a:lnTo>
                  <a:lnTo>
                    <a:pt x="136" y="89"/>
                  </a:lnTo>
                  <a:lnTo>
                    <a:pt x="128" y="96"/>
                  </a:lnTo>
                  <a:lnTo>
                    <a:pt x="120" y="105"/>
                  </a:lnTo>
                  <a:lnTo>
                    <a:pt x="112" y="115"/>
                  </a:lnTo>
                  <a:lnTo>
                    <a:pt x="105" y="127"/>
                  </a:lnTo>
                  <a:lnTo>
                    <a:pt x="98" y="140"/>
                  </a:lnTo>
                  <a:lnTo>
                    <a:pt x="90" y="154"/>
                  </a:lnTo>
                  <a:lnTo>
                    <a:pt x="59" y="153"/>
                  </a:lnTo>
                  <a:lnTo>
                    <a:pt x="45" y="49"/>
                  </a:lnTo>
                  <a:close/>
                  <a:moveTo>
                    <a:pt x="135" y="389"/>
                  </a:moveTo>
                  <a:lnTo>
                    <a:pt x="136" y="409"/>
                  </a:lnTo>
                  <a:lnTo>
                    <a:pt x="138" y="429"/>
                  </a:lnTo>
                  <a:lnTo>
                    <a:pt x="140" y="439"/>
                  </a:lnTo>
                  <a:lnTo>
                    <a:pt x="142" y="448"/>
                  </a:lnTo>
                  <a:lnTo>
                    <a:pt x="145" y="457"/>
                  </a:lnTo>
                  <a:lnTo>
                    <a:pt x="150" y="465"/>
                  </a:lnTo>
                  <a:lnTo>
                    <a:pt x="155" y="472"/>
                  </a:lnTo>
                  <a:lnTo>
                    <a:pt x="161" y="480"/>
                  </a:lnTo>
                  <a:lnTo>
                    <a:pt x="169" y="485"/>
                  </a:lnTo>
                  <a:lnTo>
                    <a:pt x="176" y="491"/>
                  </a:lnTo>
                  <a:lnTo>
                    <a:pt x="186" y="495"/>
                  </a:lnTo>
                  <a:lnTo>
                    <a:pt x="197" y="498"/>
                  </a:lnTo>
                  <a:lnTo>
                    <a:pt x="209" y="500"/>
                  </a:lnTo>
                  <a:lnTo>
                    <a:pt x="223" y="500"/>
                  </a:lnTo>
                  <a:lnTo>
                    <a:pt x="231" y="500"/>
                  </a:lnTo>
                  <a:lnTo>
                    <a:pt x="241" y="499"/>
                  </a:lnTo>
                  <a:lnTo>
                    <a:pt x="249" y="498"/>
                  </a:lnTo>
                  <a:lnTo>
                    <a:pt x="259" y="496"/>
                  </a:lnTo>
                  <a:lnTo>
                    <a:pt x="267" y="494"/>
                  </a:lnTo>
                  <a:lnTo>
                    <a:pt x="276" y="491"/>
                  </a:lnTo>
                  <a:lnTo>
                    <a:pt x="284" y="486"/>
                  </a:lnTo>
                  <a:lnTo>
                    <a:pt x="293" y="482"/>
                  </a:lnTo>
                  <a:lnTo>
                    <a:pt x="300" y="478"/>
                  </a:lnTo>
                  <a:lnTo>
                    <a:pt x="308" y="471"/>
                  </a:lnTo>
                  <a:lnTo>
                    <a:pt x="313" y="466"/>
                  </a:lnTo>
                  <a:lnTo>
                    <a:pt x="318" y="459"/>
                  </a:lnTo>
                  <a:lnTo>
                    <a:pt x="323" y="451"/>
                  </a:lnTo>
                  <a:lnTo>
                    <a:pt x="327" y="444"/>
                  </a:lnTo>
                  <a:lnTo>
                    <a:pt x="328" y="434"/>
                  </a:lnTo>
                  <a:lnTo>
                    <a:pt x="329" y="426"/>
                  </a:lnTo>
                  <a:lnTo>
                    <a:pt x="329" y="282"/>
                  </a:lnTo>
                  <a:lnTo>
                    <a:pt x="298" y="282"/>
                  </a:lnTo>
                  <a:lnTo>
                    <a:pt x="270" y="283"/>
                  </a:lnTo>
                  <a:lnTo>
                    <a:pt x="246" y="285"/>
                  </a:lnTo>
                  <a:lnTo>
                    <a:pt x="225" y="287"/>
                  </a:lnTo>
                  <a:lnTo>
                    <a:pt x="207" y="290"/>
                  </a:lnTo>
                  <a:lnTo>
                    <a:pt x="191" y="294"/>
                  </a:lnTo>
                  <a:lnTo>
                    <a:pt x="178" y="299"/>
                  </a:lnTo>
                  <a:lnTo>
                    <a:pt x="167" y="305"/>
                  </a:lnTo>
                  <a:lnTo>
                    <a:pt x="158" y="311"/>
                  </a:lnTo>
                  <a:lnTo>
                    <a:pt x="151" y="319"/>
                  </a:lnTo>
                  <a:lnTo>
                    <a:pt x="145" y="328"/>
                  </a:lnTo>
                  <a:lnTo>
                    <a:pt x="141" y="338"/>
                  </a:lnTo>
                  <a:lnTo>
                    <a:pt x="138" y="348"/>
                  </a:lnTo>
                  <a:lnTo>
                    <a:pt x="136" y="361"/>
                  </a:lnTo>
                  <a:lnTo>
                    <a:pt x="135" y="374"/>
                  </a:lnTo>
                  <a:lnTo>
                    <a:pt x="135"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19"/>
            <p:cNvSpPr>
              <a:spLocks/>
            </p:cNvSpPr>
            <p:nvPr userDrawn="1"/>
          </p:nvSpPr>
          <p:spPr bwMode="auto">
            <a:xfrm>
              <a:off x="7662863" y="1716088"/>
              <a:ext cx="85725" cy="109537"/>
            </a:xfrm>
            <a:custGeom>
              <a:avLst/>
              <a:gdLst>
                <a:gd name="T0" fmla="*/ 66 w 432"/>
                <a:gd name="T1" fmla="*/ 488 h 548"/>
                <a:gd name="T2" fmla="*/ 2 w 432"/>
                <a:gd name="T3" fmla="*/ 46 h 548"/>
                <a:gd name="T4" fmla="*/ 166 w 432"/>
                <a:gd name="T5" fmla="*/ 0 h 548"/>
                <a:gd name="T6" fmla="*/ 199 w 432"/>
                <a:gd name="T7" fmla="*/ 62 h 548"/>
                <a:gd name="T8" fmla="*/ 220 w 432"/>
                <a:gd name="T9" fmla="*/ 40 h 548"/>
                <a:gd name="T10" fmla="*/ 236 w 432"/>
                <a:gd name="T11" fmla="*/ 27 h 548"/>
                <a:gd name="T12" fmla="*/ 253 w 432"/>
                <a:gd name="T13" fmla="*/ 17 h 548"/>
                <a:gd name="T14" fmla="*/ 271 w 432"/>
                <a:gd name="T15" fmla="*/ 8 h 548"/>
                <a:gd name="T16" fmla="*/ 290 w 432"/>
                <a:gd name="T17" fmla="*/ 3 h 548"/>
                <a:gd name="T18" fmla="*/ 310 w 432"/>
                <a:gd name="T19" fmla="*/ 0 h 548"/>
                <a:gd name="T20" fmla="*/ 339 w 432"/>
                <a:gd name="T21" fmla="*/ 1 h 548"/>
                <a:gd name="T22" fmla="*/ 373 w 432"/>
                <a:gd name="T23" fmla="*/ 8 h 548"/>
                <a:gd name="T24" fmla="*/ 403 w 432"/>
                <a:gd name="T25" fmla="*/ 22 h 548"/>
                <a:gd name="T26" fmla="*/ 420 w 432"/>
                <a:gd name="T27" fmla="*/ 34 h 548"/>
                <a:gd name="T28" fmla="*/ 429 w 432"/>
                <a:gd name="T29" fmla="*/ 43 h 548"/>
                <a:gd name="T30" fmla="*/ 430 w 432"/>
                <a:gd name="T31" fmla="*/ 64 h 548"/>
                <a:gd name="T32" fmla="*/ 417 w 432"/>
                <a:gd name="T33" fmla="*/ 137 h 548"/>
                <a:gd name="T34" fmla="*/ 374 w 432"/>
                <a:gd name="T35" fmla="*/ 154 h 548"/>
                <a:gd name="T36" fmla="*/ 365 w 432"/>
                <a:gd name="T37" fmla="*/ 134 h 548"/>
                <a:gd name="T38" fmla="*/ 349 w 432"/>
                <a:gd name="T39" fmla="*/ 111 h 548"/>
                <a:gd name="T40" fmla="*/ 338 w 432"/>
                <a:gd name="T41" fmla="*/ 100 h 548"/>
                <a:gd name="T42" fmla="*/ 325 w 432"/>
                <a:gd name="T43" fmla="*/ 91 h 548"/>
                <a:gd name="T44" fmla="*/ 312 w 432"/>
                <a:gd name="T45" fmla="*/ 84 h 548"/>
                <a:gd name="T46" fmla="*/ 298 w 432"/>
                <a:gd name="T47" fmla="*/ 82 h 548"/>
                <a:gd name="T48" fmla="*/ 265 w 432"/>
                <a:gd name="T49" fmla="*/ 86 h 548"/>
                <a:gd name="T50" fmla="*/ 250 w 432"/>
                <a:gd name="T51" fmla="*/ 89 h 548"/>
                <a:gd name="T52" fmla="*/ 236 w 432"/>
                <a:gd name="T53" fmla="*/ 95 h 548"/>
                <a:gd name="T54" fmla="*/ 223 w 432"/>
                <a:gd name="T55" fmla="*/ 105 h 548"/>
                <a:gd name="T56" fmla="*/ 212 w 432"/>
                <a:gd name="T57" fmla="*/ 116 h 548"/>
                <a:gd name="T58" fmla="*/ 201 w 432"/>
                <a:gd name="T59" fmla="*/ 131 h 548"/>
                <a:gd name="T60" fmla="*/ 190 w 432"/>
                <a:gd name="T61" fmla="*/ 151 h 548"/>
                <a:gd name="T62" fmla="*/ 258 w 432"/>
                <a:gd name="T63" fmla="*/ 521 h 548"/>
                <a:gd name="T64" fmla="*/ 0 w 432"/>
                <a:gd name="T65" fmla="*/ 54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2" h="548">
                  <a:moveTo>
                    <a:pt x="0" y="521"/>
                  </a:moveTo>
                  <a:lnTo>
                    <a:pt x="66" y="488"/>
                  </a:lnTo>
                  <a:lnTo>
                    <a:pt x="66" y="67"/>
                  </a:lnTo>
                  <a:lnTo>
                    <a:pt x="2" y="46"/>
                  </a:lnTo>
                  <a:lnTo>
                    <a:pt x="2" y="21"/>
                  </a:lnTo>
                  <a:lnTo>
                    <a:pt x="166" y="0"/>
                  </a:lnTo>
                  <a:lnTo>
                    <a:pt x="185" y="78"/>
                  </a:lnTo>
                  <a:lnTo>
                    <a:pt x="199" y="62"/>
                  </a:lnTo>
                  <a:lnTo>
                    <a:pt x="213" y="46"/>
                  </a:lnTo>
                  <a:lnTo>
                    <a:pt x="220" y="40"/>
                  </a:lnTo>
                  <a:lnTo>
                    <a:pt x="227" y="34"/>
                  </a:lnTo>
                  <a:lnTo>
                    <a:pt x="236" y="27"/>
                  </a:lnTo>
                  <a:lnTo>
                    <a:pt x="244" y="22"/>
                  </a:lnTo>
                  <a:lnTo>
                    <a:pt x="253" y="17"/>
                  </a:lnTo>
                  <a:lnTo>
                    <a:pt x="261" y="12"/>
                  </a:lnTo>
                  <a:lnTo>
                    <a:pt x="271" y="8"/>
                  </a:lnTo>
                  <a:lnTo>
                    <a:pt x="280" y="5"/>
                  </a:lnTo>
                  <a:lnTo>
                    <a:pt x="290" y="3"/>
                  </a:lnTo>
                  <a:lnTo>
                    <a:pt x="301" y="1"/>
                  </a:lnTo>
                  <a:lnTo>
                    <a:pt x="310" y="0"/>
                  </a:lnTo>
                  <a:lnTo>
                    <a:pt x="322" y="0"/>
                  </a:lnTo>
                  <a:lnTo>
                    <a:pt x="339" y="1"/>
                  </a:lnTo>
                  <a:lnTo>
                    <a:pt x="356" y="4"/>
                  </a:lnTo>
                  <a:lnTo>
                    <a:pt x="373" y="8"/>
                  </a:lnTo>
                  <a:lnTo>
                    <a:pt x="389" y="14"/>
                  </a:lnTo>
                  <a:lnTo>
                    <a:pt x="403" y="22"/>
                  </a:lnTo>
                  <a:lnTo>
                    <a:pt x="415" y="29"/>
                  </a:lnTo>
                  <a:lnTo>
                    <a:pt x="420" y="34"/>
                  </a:lnTo>
                  <a:lnTo>
                    <a:pt x="426" y="39"/>
                  </a:lnTo>
                  <a:lnTo>
                    <a:pt x="429" y="43"/>
                  </a:lnTo>
                  <a:lnTo>
                    <a:pt x="432" y="47"/>
                  </a:lnTo>
                  <a:lnTo>
                    <a:pt x="430" y="64"/>
                  </a:lnTo>
                  <a:lnTo>
                    <a:pt x="424" y="100"/>
                  </a:lnTo>
                  <a:lnTo>
                    <a:pt x="417" y="137"/>
                  </a:lnTo>
                  <a:lnTo>
                    <a:pt x="415" y="154"/>
                  </a:lnTo>
                  <a:lnTo>
                    <a:pt x="374" y="154"/>
                  </a:lnTo>
                  <a:lnTo>
                    <a:pt x="371" y="146"/>
                  </a:lnTo>
                  <a:lnTo>
                    <a:pt x="365" y="134"/>
                  </a:lnTo>
                  <a:lnTo>
                    <a:pt x="358" y="123"/>
                  </a:lnTo>
                  <a:lnTo>
                    <a:pt x="349" y="111"/>
                  </a:lnTo>
                  <a:lnTo>
                    <a:pt x="343" y="106"/>
                  </a:lnTo>
                  <a:lnTo>
                    <a:pt x="338" y="100"/>
                  </a:lnTo>
                  <a:lnTo>
                    <a:pt x="331" y="95"/>
                  </a:lnTo>
                  <a:lnTo>
                    <a:pt x="325" y="91"/>
                  </a:lnTo>
                  <a:lnTo>
                    <a:pt x="319" y="88"/>
                  </a:lnTo>
                  <a:lnTo>
                    <a:pt x="312" y="84"/>
                  </a:lnTo>
                  <a:lnTo>
                    <a:pt x="305" y="83"/>
                  </a:lnTo>
                  <a:lnTo>
                    <a:pt x="298" y="82"/>
                  </a:lnTo>
                  <a:lnTo>
                    <a:pt x="280" y="83"/>
                  </a:lnTo>
                  <a:lnTo>
                    <a:pt x="265" y="86"/>
                  </a:lnTo>
                  <a:lnTo>
                    <a:pt x="256" y="87"/>
                  </a:lnTo>
                  <a:lnTo>
                    <a:pt x="250" y="89"/>
                  </a:lnTo>
                  <a:lnTo>
                    <a:pt x="242" y="92"/>
                  </a:lnTo>
                  <a:lnTo>
                    <a:pt x="236" y="95"/>
                  </a:lnTo>
                  <a:lnTo>
                    <a:pt x="230" y="99"/>
                  </a:lnTo>
                  <a:lnTo>
                    <a:pt x="223" y="105"/>
                  </a:lnTo>
                  <a:lnTo>
                    <a:pt x="217" y="110"/>
                  </a:lnTo>
                  <a:lnTo>
                    <a:pt x="212" y="116"/>
                  </a:lnTo>
                  <a:lnTo>
                    <a:pt x="206" y="124"/>
                  </a:lnTo>
                  <a:lnTo>
                    <a:pt x="201" y="131"/>
                  </a:lnTo>
                  <a:lnTo>
                    <a:pt x="196" y="141"/>
                  </a:lnTo>
                  <a:lnTo>
                    <a:pt x="190" y="151"/>
                  </a:lnTo>
                  <a:lnTo>
                    <a:pt x="190" y="488"/>
                  </a:lnTo>
                  <a:lnTo>
                    <a:pt x="258" y="521"/>
                  </a:lnTo>
                  <a:lnTo>
                    <a:pt x="258" y="548"/>
                  </a:lnTo>
                  <a:lnTo>
                    <a:pt x="0" y="548"/>
                  </a:lnTo>
                  <a:lnTo>
                    <a:pt x="0" y="52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20"/>
            <p:cNvSpPr>
              <a:spLocks/>
            </p:cNvSpPr>
            <p:nvPr userDrawn="1"/>
          </p:nvSpPr>
          <p:spPr bwMode="auto">
            <a:xfrm>
              <a:off x="7764463" y="1716088"/>
              <a:ext cx="92075" cy="111125"/>
            </a:xfrm>
            <a:custGeom>
              <a:avLst/>
              <a:gdLst>
                <a:gd name="T0" fmla="*/ 1 w 465"/>
                <a:gd name="T1" fmla="*/ 249 h 559"/>
                <a:gd name="T2" fmla="*/ 8 w 465"/>
                <a:gd name="T3" fmla="*/ 205 h 559"/>
                <a:gd name="T4" fmla="*/ 20 w 465"/>
                <a:gd name="T5" fmla="*/ 165 h 559"/>
                <a:gd name="T6" fmla="*/ 37 w 465"/>
                <a:gd name="T7" fmla="*/ 129 h 559"/>
                <a:gd name="T8" fmla="*/ 59 w 465"/>
                <a:gd name="T9" fmla="*/ 96 h 559"/>
                <a:gd name="T10" fmla="*/ 87 w 465"/>
                <a:gd name="T11" fmla="*/ 67 h 559"/>
                <a:gd name="T12" fmla="*/ 118 w 465"/>
                <a:gd name="T13" fmla="*/ 44 h 559"/>
                <a:gd name="T14" fmla="*/ 155 w 465"/>
                <a:gd name="T15" fmla="*/ 25 h 559"/>
                <a:gd name="T16" fmla="*/ 197 w 465"/>
                <a:gd name="T17" fmla="*/ 11 h 559"/>
                <a:gd name="T18" fmla="*/ 241 w 465"/>
                <a:gd name="T19" fmla="*/ 2 h 559"/>
                <a:gd name="T20" fmla="*/ 291 w 465"/>
                <a:gd name="T21" fmla="*/ 0 h 559"/>
                <a:gd name="T22" fmla="*/ 367 w 465"/>
                <a:gd name="T23" fmla="*/ 8 h 559"/>
                <a:gd name="T24" fmla="*/ 427 w 465"/>
                <a:gd name="T25" fmla="*/ 27 h 559"/>
                <a:gd name="T26" fmla="*/ 451 w 465"/>
                <a:gd name="T27" fmla="*/ 178 h 559"/>
                <a:gd name="T28" fmla="*/ 408 w 465"/>
                <a:gd name="T29" fmla="*/ 146 h 559"/>
                <a:gd name="T30" fmla="*/ 393 w 465"/>
                <a:gd name="T31" fmla="*/ 109 h 559"/>
                <a:gd name="T32" fmla="*/ 374 w 465"/>
                <a:gd name="T33" fmla="*/ 84 h 559"/>
                <a:gd name="T34" fmla="*/ 349 w 465"/>
                <a:gd name="T35" fmla="*/ 70 h 559"/>
                <a:gd name="T36" fmla="*/ 318 w 465"/>
                <a:gd name="T37" fmla="*/ 62 h 559"/>
                <a:gd name="T38" fmla="*/ 270 w 465"/>
                <a:gd name="T39" fmla="*/ 62 h 559"/>
                <a:gd name="T40" fmla="*/ 234 w 465"/>
                <a:gd name="T41" fmla="*/ 70 h 559"/>
                <a:gd name="T42" fmla="*/ 211 w 465"/>
                <a:gd name="T43" fmla="*/ 79 h 559"/>
                <a:gd name="T44" fmla="*/ 193 w 465"/>
                <a:gd name="T45" fmla="*/ 93 h 559"/>
                <a:gd name="T46" fmla="*/ 177 w 465"/>
                <a:gd name="T47" fmla="*/ 110 h 559"/>
                <a:gd name="T48" fmla="*/ 159 w 465"/>
                <a:gd name="T49" fmla="*/ 148 h 559"/>
                <a:gd name="T50" fmla="*/ 146 w 465"/>
                <a:gd name="T51" fmla="*/ 206 h 559"/>
                <a:gd name="T52" fmla="*/ 142 w 465"/>
                <a:gd name="T53" fmla="*/ 278 h 559"/>
                <a:gd name="T54" fmla="*/ 146 w 465"/>
                <a:gd name="T55" fmla="*/ 352 h 559"/>
                <a:gd name="T56" fmla="*/ 159 w 465"/>
                <a:gd name="T57" fmla="*/ 410 h 559"/>
                <a:gd name="T58" fmla="*/ 177 w 465"/>
                <a:gd name="T59" fmla="*/ 448 h 559"/>
                <a:gd name="T60" fmla="*/ 193 w 465"/>
                <a:gd name="T61" fmla="*/ 466 h 559"/>
                <a:gd name="T62" fmla="*/ 211 w 465"/>
                <a:gd name="T63" fmla="*/ 480 h 559"/>
                <a:gd name="T64" fmla="*/ 234 w 465"/>
                <a:gd name="T65" fmla="*/ 489 h 559"/>
                <a:gd name="T66" fmla="*/ 270 w 465"/>
                <a:gd name="T67" fmla="*/ 497 h 559"/>
                <a:gd name="T68" fmla="*/ 325 w 465"/>
                <a:gd name="T69" fmla="*/ 494 h 559"/>
                <a:gd name="T70" fmla="*/ 351 w 465"/>
                <a:gd name="T71" fmla="*/ 485 h 559"/>
                <a:gd name="T72" fmla="*/ 374 w 465"/>
                <a:gd name="T73" fmla="*/ 469 h 559"/>
                <a:gd name="T74" fmla="*/ 397 w 465"/>
                <a:gd name="T75" fmla="*/ 443 h 559"/>
                <a:gd name="T76" fmla="*/ 419 w 465"/>
                <a:gd name="T77" fmla="*/ 404 h 559"/>
                <a:gd name="T78" fmla="*/ 446 w 465"/>
                <a:gd name="T79" fmla="*/ 521 h 559"/>
                <a:gd name="T80" fmla="*/ 389 w 465"/>
                <a:gd name="T81" fmla="*/ 546 h 559"/>
                <a:gd name="T82" fmla="*/ 319 w 465"/>
                <a:gd name="T83" fmla="*/ 557 h 559"/>
                <a:gd name="T84" fmla="*/ 257 w 465"/>
                <a:gd name="T85" fmla="*/ 558 h 559"/>
                <a:gd name="T86" fmla="*/ 211 w 465"/>
                <a:gd name="T87" fmla="*/ 551 h 559"/>
                <a:gd name="T88" fmla="*/ 168 w 465"/>
                <a:gd name="T89" fmla="*/ 539 h 559"/>
                <a:gd name="T90" fmla="*/ 131 w 465"/>
                <a:gd name="T91" fmla="*/ 521 h 559"/>
                <a:gd name="T92" fmla="*/ 97 w 465"/>
                <a:gd name="T93" fmla="*/ 499 h 559"/>
                <a:gd name="T94" fmla="*/ 69 w 465"/>
                <a:gd name="T95" fmla="*/ 472 h 559"/>
                <a:gd name="T96" fmla="*/ 44 w 465"/>
                <a:gd name="T97" fmla="*/ 442 h 559"/>
                <a:gd name="T98" fmla="*/ 25 w 465"/>
                <a:gd name="T99" fmla="*/ 407 h 559"/>
                <a:gd name="T100" fmla="*/ 11 w 465"/>
                <a:gd name="T101" fmla="*/ 368 h 559"/>
                <a:gd name="T102" fmla="*/ 3 w 465"/>
                <a:gd name="T103" fmla="*/ 325 h 559"/>
                <a:gd name="T104" fmla="*/ 0 w 465"/>
                <a:gd name="T105" fmla="*/ 278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5" h="559">
                  <a:moveTo>
                    <a:pt x="0" y="278"/>
                  </a:moveTo>
                  <a:lnTo>
                    <a:pt x="1" y="264"/>
                  </a:lnTo>
                  <a:lnTo>
                    <a:pt x="1" y="249"/>
                  </a:lnTo>
                  <a:lnTo>
                    <a:pt x="3" y="234"/>
                  </a:lnTo>
                  <a:lnTo>
                    <a:pt x="5" y="219"/>
                  </a:lnTo>
                  <a:lnTo>
                    <a:pt x="8" y="205"/>
                  </a:lnTo>
                  <a:lnTo>
                    <a:pt x="11" y="192"/>
                  </a:lnTo>
                  <a:lnTo>
                    <a:pt x="16" y="178"/>
                  </a:lnTo>
                  <a:lnTo>
                    <a:pt x="20" y="165"/>
                  </a:lnTo>
                  <a:lnTo>
                    <a:pt x="25" y="152"/>
                  </a:lnTo>
                  <a:lnTo>
                    <a:pt x="30" y="141"/>
                  </a:lnTo>
                  <a:lnTo>
                    <a:pt x="37" y="129"/>
                  </a:lnTo>
                  <a:lnTo>
                    <a:pt x="44" y="117"/>
                  </a:lnTo>
                  <a:lnTo>
                    <a:pt x="52" y="107"/>
                  </a:lnTo>
                  <a:lnTo>
                    <a:pt x="59" y="96"/>
                  </a:lnTo>
                  <a:lnTo>
                    <a:pt x="69" y="87"/>
                  </a:lnTo>
                  <a:lnTo>
                    <a:pt x="77" y="77"/>
                  </a:lnTo>
                  <a:lnTo>
                    <a:pt x="87" y="67"/>
                  </a:lnTo>
                  <a:lnTo>
                    <a:pt x="97" y="59"/>
                  </a:lnTo>
                  <a:lnTo>
                    <a:pt x="108" y="52"/>
                  </a:lnTo>
                  <a:lnTo>
                    <a:pt x="118" y="44"/>
                  </a:lnTo>
                  <a:lnTo>
                    <a:pt x="131" y="37"/>
                  </a:lnTo>
                  <a:lnTo>
                    <a:pt x="143" y="30"/>
                  </a:lnTo>
                  <a:lnTo>
                    <a:pt x="155" y="25"/>
                  </a:lnTo>
                  <a:lnTo>
                    <a:pt x="168" y="20"/>
                  </a:lnTo>
                  <a:lnTo>
                    <a:pt x="182" y="14"/>
                  </a:lnTo>
                  <a:lnTo>
                    <a:pt x="197" y="11"/>
                  </a:lnTo>
                  <a:lnTo>
                    <a:pt x="211" y="7"/>
                  </a:lnTo>
                  <a:lnTo>
                    <a:pt x="226" y="5"/>
                  </a:lnTo>
                  <a:lnTo>
                    <a:pt x="241" y="2"/>
                  </a:lnTo>
                  <a:lnTo>
                    <a:pt x="257" y="1"/>
                  </a:lnTo>
                  <a:lnTo>
                    <a:pt x="274" y="0"/>
                  </a:lnTo>
                  <a:lnTo>
                    <a:pt x="291" y="0"/>
                  </a:lnTo>
                  <a:lnTo>
                    <a:pt x="319" y="1"/>
                  </a:lnTo>
                  <a:lnTo>
                    <a:pt x="344" y="4"/>
                  </a:lnTo>
                  <a:lnTo>
                    <a:pt x="367" y="8"/>
                  </a:lnTo>
                  <a:lnTo>
                    <a:pt x="389" y="13"/>
                  </a:lnTo>
                  <a:lnTo>
                    <a:pt x="408" y="20"/>
                  </a:lnTo>
                  <a:lnTo>
                    <a:pt x="427" y="27"/>
                  </a:lnTo>
                  <a:lnTo>
                    <a:pt x="446" y="37"/>
                  </a:lnTo>
                  <a:lnTo>
                    <a:pt x="465" y="48"/>
                  </a:lnTo>
                  <a:lnTo>
                    <a:pt x="451" y="178"/>
                  </a:lnTo>
                  <a:lnTo>
                    <a:pt x="416" y="178"/>
                  </a:lnTo>
                  <a:lnTo>
                    <a:pt x="412" y="161"/>
                  </a:lnTo>
                  <a:lnTo>
                    <a:pt x="408" y="146"/>
                  </a:lnTo>
                  <a:lnTo>
                    <a:pt x="404" y="132"/>
                  </a:lnTo>
                  <a:lnTo>
                    <a:pt x="398" y="119"/>
                  </a:lnTo>
                  <a:lnTo>
                    <a:pt x="393" y="109"/>
                  </a:lnTo>
                  <a:lnTo>
                    <a:pt x="388" y="99"/>
                  </a:lnTo>
                  <a:lnTo>
                    <a:pt x="381" y="91"/>
                  </a:lnTo>
                  <a:lnTo>
                    <a:pt x="374" y="84"/>
                  </a:lnTo>
                  <a:lnTo>
                    <a:pt x="366" y="78"/>
                  </a:lnTo>
                  <a:lnTo>
                    <a:pt x="359" y="73"/>
                  </a:lnTo>
                  <a:lnTo>
                    <a:pt x="349" y="70"/>
                  </a:lnTo>
                  <a:lnTo>
                    <a:pt x="340" y="66"/>
                  </a:lnTo>
                  <a:lnTo>
                    <a:pt x="329" y="64"/>
                  </a:lnTo>
                  <a:lnTo>
                    <a:pt x="318" y="62"/>
                  </a:lnTo>
                  <a:lnTo>
                    <a:pt x="305" y="61"/>
                  </a:lnTo>
                  <a:lnTo>
                    <a:pt x="291" y="61"/>
                  </a:lnTo>
                  <a:lnTo>
                    <a:pt x="270" y="62"/>
                  </a:lnTo>
                  <a:lnTo>
                    <a:pt x="251" y="64"/>
                  </a:lnTo>
                  <a:lnTo>
                    <a:pt x="242" y="66"/>
                  </a:lnTo>
                  <a:lnTo>
                    <a:pt x="234" y="70"/>
                  </a:lnTo>
                  <a:lnTo>
                    <a:pt x="225" y="72"/>
                  </a:lnTo>
                  <a:lnTo>
                    <a:pt x="218" y="75"/>
                  </a:lnTo>
                  <a:lnTo>
                    <a:pt x="211" y="79"/>
                  </a:lnTo>
                  <a:lnTo>
                    <a:pt x="204" y="83"/>
                  </a:lnTo>
                  <a:lnTo>
                    <a:pt x="198" y="88"/>
                  </a:lnTo>
                  <a:lnTo>
                    <a:pt x="193" y="93"/>
                  </a:lnTo>
                  <a:lnTo>
                    <a:pt x="186" y="98"/>
                  </a:lnTo>
                  <a:lnTo>
                    <a:pt x="182" y="104"/>
                  </a:lnTo>
                  <a:lnTo>
                    <a:pt x="177" y="110"/>
                  </a:lnTo>
                  <a:lnTo>
                    <a:pt x="172" y="117"/>
                  </a:lnTo>
                  <a:lnTo>
                    <a:pt x="165" y="131"/>
                  </a:lnTo>
                  <a:lnTo>
                    <a:pt x="159" y="148"/>
                  </a:lnTo>
                  <a:lnTo>
                    <a:pt x="153" y="165"/>
                  </a:lnTo>
                  <a:lnTo>
                    <a:pt x="149" y="185"/>
                  </a:lnTo>
                  <a:lnTo>
                    <a:pt x="146" y="206"/>
                  </a:lnTo>
                  <a:lnTo>
                    <a:pt x="144" y="229"/>
                  </a:lnTo>
                  <a:lnTo>
                    <a:pt x="143" y="253"/>
                  </a:lnTo>
                  <a:lnTo>
                    <a:pt x="142" y="278"/>
                  </a:lnTo>
                  <a:lnTo>
                    <a:pt x="143" y="305"/>
                  </a:lnTo>
                  <a:lnTo>
                    <a:pt x="144" y="329"/>
                  </a:lnTo>
                  <a:lnTo>
                    <a:pt x="146" y="352"/>
                  </a:lnTo>
                  <a:lnTo>
                    <a:pt x="149" y="373"/>
                  </a:lnTo>
                  <a:lnTo>
                    <a:pt x="153" y="393"/>
                  </a:lnTo>
                  <a:lnTo>
                    <a:pt x="159" y="410"/>
                  </a:lnTo>
                  <a:lnTo>
                    <a:pt x="165" y="427"/>
                  </a:lnTo>
                  <a:lnTo>
                    <a:pt x="172" y="442"/>
                  </a:lnTo>
                  <a:lnTo>
                    <a:pt x="177" y="448"/>
                  </a:lnTo>
                  <a:lnTo>
                    <a:pt x="182" y="454"/>
                  </a:lnTo>
                  <a:lnTo>
                    <a:pt x="186" y="460"/>
                  </a:lnTo>
                  <a:lnTo>
                    <a:pt x="193" y="466"/>
                  </a:lnTo>
                  <a:lnTo>
                    <a:pt x="198" y="470"/>
                  </a:lnTo>
                  <a:lnTo>
                    <a:pt x="204" y="476"/>
                  </a:lnTo>
                  <a:lnTo>
                    <a:pt x="211" y="480"/>
                  </a:lnTo>
                  <a:lnTo>
                    <a:pt x="218" y="483"/>
                  </a:lnTo>
                  <a:lnTo>
                    <a:pt x="225" y="486"/>
                  </a:lnTo>
                  <a:lnTo>
                    <a:pt x="234" y="489"/>
                  </a:lnTo>
                  <a:lnTo>
                    <a:pt x="242" y="492"/>
                  </a:lnTo>
                  <a:lnTo>
                    <a:pt x="251" y="494"/>
                  </a:lnTo>
                  <a:lnTo>
                    <a:pt x="270" y="497"/>
                  </a:lnTo>
                  <a:lnTo>
                    <a:pt x="291" y="497"/>
                  </a:lnTo>
                  <a:lnTo>
                    <a:pt x="308" y="497"/>
                  </a:lnTo>
                  <a:lnTo>
                    <a:pt x="325" y="494"/>
                  </a:lnTo>
                  <a:lnTo>
                    <a:pt x="334" y="492"/>
                  </a:lnTo>
                  <a:lnTo>
                    <a:pt x="342" y="489"/>
                  </a:lnTo>
                  <a:lnTo>
                    <a:pt x="351" y="485"/>
                  </a:lnTo>
                  <a:lnTo>
                    <a:pt x="358" y="481"/>
                  </a:lnTo>
                  <a:lnTo>
                    <a:pt x="366" y="476"/>
                  </a:lnTo>
                  <a:lnTo>
                    <a:pt x="374" y="469"/>
                  </a:lnTo>
                  <a:lnTo>
                    <a:pt x="381" y="462"/>
                  </a:lnTo>
                  <a:lnTo>
                    <a:pt x="390" y="452"/>
                  </a:lnTo>
                  <a:lnTo>
                    <a:pt x="397" y="443"/>
                  </a:lnTo>
                  <a:lnTo>
                    <a:pt x="405" y="431"/>
                  </a:lnTo>
                  <a:lnTo>
                    <a:pt x="412" y="418"/>
                  </a:lnTo>
                  <a:lnTo>
                    <a:pt x="419" y="404"/>
                  </a:lnTo>
                  <a:lnTo>
                    <a:pt x="451" y="406"/>
                  </a:lnTo>
                  <a:lnTo>
                    <a:pt x="465" y="510"/>
                  </a:lnTo>
                  <a:lnTo>
                    <a:pt x="446" y="521"/>
                  </a:lnTo>
                  <a:lnTo>
                    <a:pt x="427" y="531"/>
                  </a:lnTo>
                  <a:lnTo>
                    <a:pt x="408" y="539"/>
                  </a:lnTo>
                  <a:lnTo>
                    <a:pt x="389" y="546"/>
                  </a:lnTo>
                  <a:lnTo>
                    <a:pt x="367" y="551"/>
                  </a:lnTo>
                  <a:lnTo>
                    <a:pt x="344" y="554"/>
                  </a:lnTo>
                  <a:lnTo>
                    <a:pt x="319" y="557"/>
                  </a:lnTo>
                  <a:lnTo>
                    <a:pt x="291" y="559"/>
                  </a:lnTo>
                  <a:lnTo>
                    <a:pt x="274" y="558"/>
                  </a:lnTo>
                  <a:lnTo>
                    <a:pt x="257" y="558"/>
                  </a:lnTo>
                  <a:lnTo>
                    <a:pt x="241" y="556"/>
                  </a:lnTo>
                  <a:lnTo>
                    <a:pt x="226" y="554"/>
                  </a:lnTo>
                  <a:lnTo>
                    <a:pt x="211" y="551"/>
                  </a:lnTo>
                  <a:lnTo>
                    <a:pt x="197" y="548"/>
                  </a:lnTo>
                  <a:lnTo>
                    <a:pt x="182" y="544"/>
                  </a:lnTo>
                  <a:lnTo>
                    <a:pt x="168" y="539"/>
                  </a:lnTo>
                  <a:lnTo>
                    <a:pt x="155" y="534"/>
                  </a:lnTo>
                  <a:lnTo>
                    <a:pt x="143" y="528"/>
                  </a:lnTo>
                  <a:lnTo>
                    <a:pt x="131" y="521"/>
                  </a:lnTo>
                  <a:lnTo>
                    <a:pt x="118" y="515"/>
                  </a:lnTo>
                  <a:lnTo>
                    <a:pt x="108" y="507"/>
                  </a:lnTo>
                  <a:lnTo>
                    <a:pt x="97" y="499"/>
                  </a:lnTo>
                  <a:lnTo>
                    <a:pt x="87" y="491"/>
                  </a:lnTo>
                  <a:lnTo>
                    <a:pt x="77" y="482"/>
                  </a:lnTo>
                  <a:lnTo>
                    <a:pt x="69" y="472"/>
                  </a:lnTo>
                  <a:lnTo>
                    <a:pt x="59" y="463"/>
                  </a:lnTo>
                  <a:lnTo>
                    <a:pt x="52" y="452"/>
                  </a:lnTo>
                  <a:lnTo>
                    <a:pt x="44" y="442"/>
                  </a:lnTo>
                  <a:lnTo>
                    <a:pt x="37" y="430"/>
                  </a:lnTo>
                  <a:lnTo>
                    <a:pt x="30" y="418"/>
                  </a:lnTo>
                  <a:lnTo>
                    <a:pt x="25" y="407"/>
                  </a:lnTo>
                  <a:lnTo>
                    <a:pt x="20" y="394"/>
                  </a:lnTo>
                  <a:lnTo>
                    <a:pt x="16" y="380"/>
                  </a:lnTo>
                  <a:lnTo>
                    <a:pt x="11" y="368"/>
                  </a:lnTo>
                  <a:lnTo>
                    <a:pt x="8" y="354"/>
                  </a:lnTo>
                  <a:lnTo>
                    <a:pt x="5" y="339"/>
                  </a:lnTo>
                  <a:lnTo>
                    <a:pt x="3" y="325"/>
                  </a:lnTo>
                  <a:lnTo>
                    <a:pt x="1" y="310"/>
                  </a:lnTo>
                  <a:lnTo>
                    <a:pt x="1" y="294"/>
                  </a:lnTo>
                  <a:lnTo>
                    <a:pt x="0" y="27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21"/>
            <p:cNvSpPr>
              <a:spLocks/>
            </p:cNvSpPr>
            <p:nvPr userDrawn="1"/>
          </p:nvSpPr>
          <p:spPr bwMode="auto">
            <a:xfrm>
              <a:off x="7874000" y="1666875"/>
              <a:ext cx="117475" cy="158750"/>
            </a:xfrm>
            <a:custGeom>
              <a:avLst/>
              <a:gdLst>
                <a:gd name="T0" fmla="*/ 68 w 596"/>
                <a:gd name="T1" fmla="*/ 68 h 804"/>
                <a:gd name="T2" fmla="*/ 4 w 596"/>
                <a:gd name="T3" fmla="*/ 47 h 804"/>
                <a:gd name="T4" fmla="*/ 4 w 596"/>
                <a:gd name="T5" fmla="*/ 21 h 804"/>
                <a:gd name="T6" fmla="*/ 192 w 596"/>
                <a:gd name="T7" fmla="*/ 0 h 804"/>
                <a:gd name="T8" fmla="*/ 192 w 596"/>
                <a:gd name="T9" fmla="*/ 311 h 804"/>
                <a:gd name="T10" fmla="*/ 213 w 596"/>
                <a:gd name="T11" fmla="*/ 299 h 804"/>
                <a:gd name="T12" fmla="*/ 235 w 596"/>
                <a:gd name="T13" fmla="*/ 289 h 804"/>
                <a:gd name="T14" fmla="*/ 257 w 596"/>
                <a:gd name="T15" fmla="*/ 279 h 804"/>
                <a:gd name="T16" fmla="*/ 280 w 596"/>
                <a:gd name="T17" fmla="*/ 270 h 804"/>
                <a:gd name="T18" fmla="*/ 303 w 596"/>
                <a:gd name="T19" fmla="*/ 264 h 804"/>
                <a:gd name="T20" fmla="*/ 326 w 596"/>
                <a:gd name="T21" fmla="*/ 260 h 804"/>
                <a:gd name="T22" fmla="*/ 351 w 596"/>
                <a:gd name="T23" fmla="*/ 257 h 804"/>
                <a:gd name="T24" fmla="*/ 375 w 596"/>
                <a:gd name="T25" fmla="*/ 256 h 804"/>
                <a:gd name="T26" fmla="*/ 393 w 596"/>
                <a:gd name="T27" fmla="*/ 256 h 804"/>
                <a:gd name="T28" fmla="*/ 410 w 596"/>
                <a:gd name="T29" fmla="*/ 258 h 804"/>
                <a:gd name="T30" fmla="*/ 426 w 596"/>
                <a:gd name="T31" fmla="*/ 261 h 804"/>
                <a:gd name="T32" fmla="*/ 441 w 596"/>
                <a:gd name="T33" fmla="*/ 265 h 804"/>
                <a:gd name="T34" fmla="*/ 455 w 596"/>
                <a:gd name="T35" fmla="*/ 272 h 804"/>
                <a:gd name="T36" fmla="*/ 467 w 596"/>
                <a:gd name="T37" fmla="*/ 278 h 804"/>
                <a:gd name="T38" fmla="*/ 478 w 596"/>
                <a:gd name="T39" fmla="*/ 286 h 804"/>
                <a:gd name="T40" fmla="*/ 488 w 596"/>
                <a:gd name="T41" fmla="*/ 295 h 804"/>
                <a:gd name="T42" fmla="*/ 498 w 596"/>
                <a:gd name="T43" fmla="*/ 305 h 804"/>
                <a:gd name="T44" fmla="*/ 505 w 596"/>
                <a:gd name="T45" fmla="*/ 317 h 804"/>
                <a:gd name="T46" fmla="*/ 512 w 596"/>
                <a:gd name="T47" fmla="*/ 330 h 804"/>
                <a:gd name="T48" fmla="*/ 518 w 596"/>
                <a:gd name="T49" fmla="*/ 343 h 804"/>
                <a:gd name="T50" fmla="*/ 522 w 596"/>
                <a:gd name="T51" fmla="*/ 357 h 804"/>
                <a:gd name="T52" fmla="*/ 526 w 596"/>
                <a:gd name="T53" fmla="*/ 372 h 804"/>
                <a:gd name="T54" fmla="*/ 527 w 596"/>
                <a:gd name="T55" fmla="*/ 389 h 804"/>
                <a:gd name="T56" fmla="*/ 528 w 596"/>
                <a:gd name="T57" fmla="*/ 406 h 804"/>
                <a:gd name="T58" fmla="*/ 528 w 596"/>
                <a:gd name="T59" fmla="*/ 744 h 804"/>
                <a:gd name="T60" fmla="*/ 596 w 596"/>
                <a:gd name="T61" fmla="*/ 777 h 804"/>
                <a:gd name="T62" fmla="*/ 596 w 596"/>
                <a:gd name="T63" fmla="*/ 804 h 804"/>
                <a:gd name="T64" fmla="*/ 347 w 596"/>
                <a:gd name="T65" fmla="*/ 804 h 804"/>
                <a:gd name="T66" fmla="*/ 347 w 596"/>
                <a:gd name="T67" fmla="*/ 777 h 804"/>
                <a:gd name="T68" fmla="*/ 404 w 596"/>
                <a:gd name="T69" fmla="*/ 744 h 804"/>
                <a:gd name="T70" fmla="*/ 404 w 596"/>
                <a:gd name="T71" fmla="*/ 453 h 804"/>
                <a:gd name="T72" fmla="*/ 403 w 596"/>
                <a:gd name="T73" fmla="*/ 441 h 804"/>
                <a:gd name="T74" fmla="*/ 403 w 596"/>
                <a:gd name="T75" fmla="*/ 430 h 804"/>
                <a:gd name="T76" fmla="*/ 402 w 596"/>
                <a:gd name="T77" fmla="*/ 418 h 804"/>
                <a:gd name="T78" fmla="*/ 399 w 596"/>
                <a:gd name="T79" fmla="*/ 407 h 804"/>
                <a:gd name="T80" fmla="*/ 397 w 596"/>
                <a:gd name="T81" fmla="*/ 398 h 804"/>
                <a:gd name="T82" fmla="*/ 394 w 596"/>
                <a:gd name="T83" fmla="*/ 388 h 804"/>
                <a:gd name="T84" fmla="*/ 390 w 596"/>
                <a:gd name="T85" fmla="*/ 379 h 804"/>
                <a:gd name="T86" fmla="*/ 385 w 596"/>
                <a:gd name="T87" fmla="*/ 371 h 804"/>
                <a:gd name="T88" fmla="*/ 379 w 596"/>
                <a:gd name="T89" fmla="*/ 364 h 804"/>
                <a:gd name="T90" fmla="*/ 372 w 596"/>
                <a:gd name="T91" fmla="*/ 357 h 804"/>
                <a:gd name="T92" fmla="*/ 364 w 596"/>
                <a:gd name="T93" fmla="*/ 351 h 804"/>
                <a:gd name="T94" fmla="*/ 355 w 596"/>
                <a:gd name="T95" fmla="*/ 347 h 804"/>
                <a:gd name="T96" fmla="*/ 344 w 596"/>
                <a:gd name="T97" fmla="*/ 343 h 804"/>
                <a:gd name="T98" fmla="*/ 333 w 596"/>
                <a:gd name="T99" fmla="*/ 340 h 804"/>
                <a:gd name="T100" fmla="*/ 320 w 596"/>
                <a:gd name="T101" fmla="*/ 338 h 804"/>
                <a:gd name="T102" fmla="*/ 305 w 596"/>
                <a:gd name="T103" fmla="*/ 338 h 804"/>
                <a:gd name="T104" fmla="*/ 281 w 596"/>
                <a:gd name="T105" fmla="*/ 339 h 804"/>
                <a:gd name="T106" fmla="*/ 253 w 596"/>
                <a:gd name="T107" fmla="*/ 343 h 804"/>
                <a:gd name="T108" fmla="*/ 222 w 596"/>
                <a:gd name="T109" fmla="*/ 347 h 804"/>
                <a:gd name="T110" fmla="*/ 192 w 596"/>
                <a:gd name="T111" fmla="*/ 353 h 804"/>
                <a:gd name="T112" fmla="*/ 192 w 596"/>
                <a:gd name="T113" fmla="*/ 744 h 804"/>
                <a:gd name="T114" fmla="*/ 248 w 596"/>
                <a:gd name="T115" fmla="*/ 777 h 804"/>
                <a:gd name="T116" fmla="*/ 248 w 596"/>
                <a:gd name="T117" fmla="*/ 804 h 804"/>
                <a:gd name="T118" fmla="*/ 0 w 596"/>
                <a:gd name="T119" fmla="*/ 804 h 804"/>
                <a:gd name="T120" fmla="*/ 0 w 596"/>
                <a:gd name="T121" fmla="*/ 777 h 804"/>
                <a:gd name="T122" fmla="*/ 68 w 596"/>
                <a:gd name="T123" fmla="*/ 744 h 804"/>
                <a:gd name="T124" fmla="*/ 68 w 596"/>
                <a:gd name="T125"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6" h="804">
                  <a:moveTo>
                    <a:pt x="68" y="68"/>
                  </a:moveTo>
                  <a:lnTo>
                    <a:pt x="4" y="47"/>
                  </a:lnTo>
                  <a:lnTo>
                    <a:pt x="4" y="21"/>
                  </a:lnTo>
                  <a:lnTo>
                    <a:pt x="192" y="0"/>
                  </a:lnTo>
                  <a:lnTo>
                    <a:pt x="192" y="311"/>
                  </a:lnTo>
                  <a:lnTo>
                    <a:pt x="213" y="299"/>
                  </a:lnTo>
                  <a:lnTo>
                    <a:pt x="235" y="289"/>
                  </a:lnTo>
                  <a:lnTo>
                    <a:pt x="257" y="279"/>
                  </a:lnTo>
                  <a:lnTo>
                    <a:pt x="280" y="270"/>
                  </a:lnTo>
                  <a:lnTo>
                    <a:pt x="303" y="264"/>
                  </a:lnTo>
                  <a:lnTo>
                    <a:pt x="326" y="260"/>
                  </a:lnTo>
                  <a:lnTo>
                    <a:pt x="351" y="257"/>
                  </a:lnTo>
                  <a:lnTo>
                    <a:pt x="375" y="256"/>
                  </a:lnTo>
                  <a:lnTo>
                    <a:pt x="393" y="256"/>
                  </a:lnTo>
                  <a:lnTo>
                    <a:pt x="410" y="258"/>
                  </a:lnTo>
                  <a:lnTo>
                    <a:pt x="426" y="261"/>
                  </a:lnTo>
                  <a:lnTo>
                    <a:pt x="441" y="265"/>
                  </a:lnTo>
                  <a:lnTo>
                    <a:pt x="455" y="272"/>
                  </a:lnTo>
                  <a:lnTo>
                    <a:pt x="467" y="278"/>
                  </a:lnTo>
                  <a:lnTo>
                    <a:pt x="478" y="286"/>
                  </a:lnTo>
                  <a:lnTo>
                    <a:pt x="488" y="295"/>
                  </a:lnTo>
                  <a:lnTo>
                    <a:pt x="498" y="305"/>
                  </a:lnTo>
                  <a:lnTo>
                    <a:pt x="505" y="317"/>
                  </a:lnTo>
                  <a:lnTo>
                    <a:pt x="512" y="330"/>
                  </a:lnTo>
                  <a:lnTo>
                    <a:pt x="518" y="343"/>
                  </a:lnTo>
                  <a:lnTo>
                    <a:pt x="522" y="357"/>
                  </a:lnTo>
                  <a:lnTo>
                    <a:pt x="526" y="372"/>
                  </a:lnTo>
                  <a:lnTo>
                    <a:pt x="527" y="389"/>
                  </a:lnTo>
                  <a:lnTo>
                    <a:pt x="528" y="406"/>
                  </a:lnTo>
                  <a:lnTo>
                    <a:pt x="528" y="744"/>
                  </a:lnTo>
                  <a:lnTo>
                    <a:pt x="596" y="777"/>
                  </a:lnTo>
                  <a:lnTo>
                    <a:pt x="596" y="804"/>
                  </a:lnTo>
                  <a:lnTo>
                    <a:pt x="347" y="804"/>
                  </a:lnTo>
                  <a:lnTo>
                    <a:pt x="347" y="777"/>
                  </a:lnTo>
                  <a:lnTo>
                    <a:pt x="404" y="744"/>
                  </a:lnTo>
                  <a:lnTo>
                    <a:pt x="404" y="453"/>
                  </a:lnTo>
                  <a:lnTo>
                    <a:pt x="403" y="441"/>
                  </a:lnTo>
                  <a:lnTo>
                    <a:pt x="403" y="430"/>
                  </a:lnTo>
                  <a:lnTo>
                    <a:pt x="402" y="418"/>
                  </a:lnTo>
                  <a:lnTo>
                    <a:pt x="399" y="407"/>
                  </a:lnTo>
                  <a:lnTo>
                    <a:pt x="397" y="398"/>
                  </a:lnTo>
                  <a:lnTo>
                    <a:pt x="394" y="388"/>
                  </a:lnTo>
                  <a:lnTo>
                    <a:pt x="390" y="379"/>
                  </a:lnTo>
                  <a:lnTo>
                    <a:pt x="385" y="371"/>
                  </a:lnTo>
                  <a:lnTo>
                    <a:pt x="379" y="364"/>
                  </a:lnTo>
                  <a:lnTo>
                    <a:pt x="372" y="357"/>
                  </a:lnTo>
                  <a:lnTo>
                    <a:pt x="364" y="351"/>
                  </a:lnTo>
                  <a:lnTo>
                    <a:pt x="355" y="347"/>
                  </a:lnTo>
                  <a:lnTo>
                    <a:pt x="344" y="343"/>
                  </a:lnTo>
                  <a:lnTo>
                    <a:pt x="333" y="340"/>
                  </a:lnTo>
                  <a:lnTo>
                    <a:pt x="320" y="338"/>
                  </a:lnTo>
                  <a:lnTo>
                    <a:pt x="305" y="338"/>
                  </a:lnTo>
                  <a:lnTo>
                    <a:pt x="281" y="339"/>
                  </a:lnTo>
                  <a:lnTo>
                    <a:pt x="253" y="343"/>
                  </a:lnTo>
                  <a:lnTo>
                    <a:pt x="222" y="347"/>
                  </a:lnTo>
                  <a:lnTo>
                    <a:pt x="192" y="353"/>
                  </a:lnTo>
                  <a:lnTo>
                    <a:pt x="192" y="744"/>
                  </a:lnTo>
                  <a:lnTo>
                    <a:pt x="248" y="777"/>
                  </a:lnTo>
                  <a:lnTo>
                    <a:pt x="248" y="804"/>
                  </a:lnTo>
                  <a:lnTo>
                    <a:pt x="0" y="804"/>
                  </a:lnTo>
                  <a:lnTo>
                    <a:pt x="0" y="777"/>
                  </a:lnTo>
                  <a:lnTo>
                    <a:pt x="68" y="744"/>
                  </a:lnTo>
                  <a:lnTo>
                    <a:pt x="68"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22"/>
            <p:cNvSpPr>
              <a:spLocks noEditPoints="1"/>
            </p:cNvSpPr>
            <p:nvPr userDrawn="1"/>
          </p:nvSpPr>
          <p:spPr bwMode="auto">
            <a:xfrm>
              <a:off x="8012113" y="1716088"/>
              <a:ext cx="103188" cy="111125"/>
            </a:xfrm>
            <a:custGeom>
              <a:avLst/>
              <a:gdLst>
                <a:gd name="T0" fmla="*/ 88 w 522"/>
                <a:gd name="T1" fmla="*/ 26 h 559"/>
                <a:gd name="T2" fmla="*/ 159 w 522"/>
                <a:gd name="T3" fmla="*/ 6 h 559"/>
                <a:gd name="T4" fmla="*/ 255 w 522"/>
                <a:gd name="T5" fmla="*/ 0 h 559"/>
                <a:gd name="T6" fmla="*/ 312 w 522"/>
                <a:gd name="T7" fmla="*/ 5 h 559"/>
                <a:gd name="T8" fmla="*/ 364 w 522"/>
                <a:gd name="T9" fmla="*/ 23 h 559"/>
                <a:gd name="T10" fmla="*/ 406 w 522"/>
                <a:gd name="T11" fmla="*/ 54 h 559"/>
                <a:gd name="T12" fmla="*/ 428 w 522"/>
                <a:gd name="T13" fmla="*/ 82 h 559"/>
                <a:gd name="T14" fmla="*/ 441 w 522"/>
                <a:gd name="T15" fmla="*/ 109 h 559"/>
                <a:gd name="T16" fmla="*/ 450 w 522"/>
                <a:gd name="T17" fmla="*/ 139 h 559"/>
                <a:gd name="T18" fmla="*/ 453 w 522"/>
                <a:gd name="T19" fmla="*/ 172 h 559"/>
                <a:gd name="T20" fmla="*/ 464 w 522"/>
                <a:gd name="T21" fmla="*/ 489 h 559"/>
                <a:gd name="T22" fmla="*/ 522 w 522"/>
                <a:gd name="T23" fmla="*/ 498 h 559"/>
                <a:gd name="T24" fmla="*/ 351 w 522"/>
                <a:gd name="T25" fmla="*/ 489 h 559"/>
                <a:gd name="T26" fmla="*/ 333 w 522"/>
                <a:gd name="T27" fmla="*/ 512 h 559"/>
                <a:gd name="T28" fmla="*/ 309 w 522"/>
                <a:gd name="T29" fmla="*/ 530 h 559"/>
                <a:gd name="T30" fmla="*/ 278 w 522"/>
                <a:gd name="T31" fmla="*/ 545 h 559"/>
                <a:gd name="T32" fmla="*/ 242 w 522"/>
                <a:gd name="T33" fmla="*/ 554 h 559"/>
                <a:gd name="T34" fmla="*/ 203 w 522"/>
                <a:gd name="T35" fmla="*/ 559 h 559"/>
                <a:gd name="T36" fmla="*/ 152 w 522"/>
                <a:gd name="T37" fmla="*/ 558 h 559"/>
                <a:gd name="T38" fmla="*/ 101 w 522"/>
                <a:gd name="T39" fmla="*/ 550 h 559"/>
                <a:gd name="T40" fmla="*/ 57 w 522"/>
                <a:gd name="T41" fmla="*/ 530 h 559"/>
                <a:gd name="T42" fmla="*/ 39 w 522"/>
                <a:gd name="T43" fmla="*/ 515 h 559"/>
                <a:gd name="T44" fmla="*/ 24 w 522"/>
                <a:gd name="T45" fmla="*/ 495 h 559"/>
                <a:gd name="T46" fmla="*/ 13 w 522"/>
                <a:gd name="T47" fmla="*/ 471 h 559"/>
                <a:gd name="T48" fmla="*/ 4 w 522"/>
                <a:gd name="T49" fmla="*/ 442 h 559"/>
                <a:gd name="T50" fmla="*/ 1 w 522"/>
                <a:gd name="T51" fmla="*/ 407 h 559"/>
                <a:gd name="T52" fmla="*/ 1 w 522"/>
                <a:gd name="T53" fmla="*/ 372 h 559"/>
                <a:gd name="T54" fmla="*/ 7 w 522"/>
                <a:gd name="T55" fmla="*/ 342 h 559"/>
                <a:gd name="T56" fmla="*/ 16 w 522"/>
                <a:gd name="T57" fmla="*/ 317 h 559"/>
                <a:gd name="T58" fmla="*/ 30 w 522"/>
                <a:gd name="T59" fmla="*/ 295 h 559"/>
                <a:gd name="T60" fmla="*/ 60 w 522"/>
                <a:gd name="T61" fmla="*/ 268 h 559"/>
                <a:gd name="T62" fmla="*/ 107 w 522"/>
                <a:gd name="T63" fmla="*/ 247 h 559"/>
                <a:gd name="T64" fmla="*/ 165 w 522"/>
                <a:gd name="T65" fmla="*/ 236 h 559"/>
                <a:gd name="T66" fmla="*/ 238 w 522"/>
                <a:gd name="T67" fmla="*/ 234 h 559"/>
                <a:gd name="T68" fmla="*/ 330 w 522"/>
                <a:gd name="T69" fmla="*/ 240 h 559"/>
                <a:gd name="T70" fmla="*/ 328 w 522"/>
                <a:gd name="T71" fmla="*/ 136 h 559"/>
                <a:gd name="T72" fmla="*/ 318 w 522"/>
                <a:gd name="T73" fmla="*/ 108 h 559"/>
                <a:gd name="T74" fmla="*/ 301 w 522"/>
                <a:gd name="T75" fmla="*/ 86 h 559"/>
                <a:gd name="T76" fmla="*/ 277 w 522"/>
                <a:gd name="T77" fmla="*/ 71 h 559"/>
                <a:gd name="T78" fmla="*/ 245 w 522"/>
                <a:gd name="T79" fmla="*/ 63 h 559"/>
                <a:gd name="T80" fmla="*/ 202 w 522"/>
                <a:gd name="T81" fmla="*/ 62 h 559"/>
                <a:gd name="T82" fmla="*/ 169 w 522"/>
                <a:gd name="T83" fmla="*/ 69 h 559"/>
                <a:gd name="T84" fmla="*/ 144 w 522"/>
                <a:gd name="T85" fmla="*/ 82 h 559"/>
                <a:gd name="T86" fmla="*/ 121 w 522"/>
                <a:gd name="T87" fmla="*/ 105 h 559"/>
                <a:gd name="T88" fmla="*/ 98 w 522"/>
                <a:gd name="T89" fmla="*/ 140 h 559"/>
                <a:gd name="T90" fmla="*/ 45 w 522"/>
                <a:gd name="T91" fmla="*/ 49 h 559"/>
                <a:gd name="T92" fmla="*/ 139 w 522"/>
                <a:gd name="T93" fmla="*/ 429 h 559"/>
                <a:gd name="T94" fmla="*/ 146 w 522"/>
                <a:gd name="T95" fmla="*/ 457 h 559"/>
                <a:gd name="T96" fmla="*/ 162 w 522"/>
                <a:gd name="T97" fmla="*/ 480 h 559"/>
                <a:gd name="T98" fmla="*/ 187 w 522"/>
                <a:gd name="T99" fmla="*/ 495 h 559"/>
                <a:gd name="T100" fmla="*/ 224 w 522"/>
                <a:gd name="T101" fmla="*/ 500 h 559"/>
                <a:gd name="T102" fmla="*/ 250 w 522"/>
                <a:gd name="T103" fmla="*/ 498 h 559"/>
                <a:gd name="T104" fmla="*/ 277 w 522"/>
                <a:gd name="T105" fmla="*/ 491 h 559"/>
                <a:gd name="T106" fmla="*/ 301 w 522"/>
                <a:gd name="T107" fmla="*/ 478 h 559"/>
                <a:gd name="T108" fmla="*/ 319 w 522"/>
                <a:gd name="T109" fmla="*/ 459 h 559"/>
                <a:gd name="T110" fmla="*/ 329 w 522"/>
                <a:gd name="T111" fmla="*/ 434 h 559"/>
                <a:gd name="T112" fmla="*/ 299 w 522"/>
                <a:gd name="T113" fmla="*/ 282 h 559"/>
                <a:gd name="T114" fmla="*/ 226 w 522"/>
                <a:gd name="T115" fmla="*/ 287 h 559"/>
                <a:gd name="T116" fmla="*/ 179 w 522"/>
                <a:gd name="T117" fmla="*/ 299 h 559"/>
                <a:gd name="T118" fmla="*/ 152 w 522"/>
                <a:gd name="T119" fmla="*/ 319 h 559"/>
                <a:gd name="T120" fmla="*/ 139 w 522"/>
                <a:gd name="T121" fmla="*/ 348 h 559"/>
                <a:gd name="T122" fmla="*/ 136 w 522"/>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2" h="559">
                  <a:moveTo>
                    <a:pt x="45" y="49"/>
                  </a:moveTo>
                  <a:lnTo>
                    <a:pt x="67" y="37"/>
                  </a:lnTo>
                  <a:lnTo>
                    <a:pt x="88" y="26"/>
                  </a:lnTo>
                  <a:lnTo>
                    <a:pt x="110" y="18"/>
                  </a:lnTo>
                  <a:lnTo>
                    <a:pt x="134" y="10"/>
                  </a:lnTo>
                  <a:lnTo>
                    <a:pt x="159" y="6"/>
                  </a:lnTo>
                  <a:lnTo>
                    <a:pt x="187" y="2"/>
                  </a:lnTo>
                  <a:lnTo>
                    <a:pt x="219" y="0"/>
                  </a:lnTo>
                  <a:lnTo>
                    <a:pt x="255" y="0"/>
                  </a:lnTo>
                  <a:lnTo>
                    <a:pt x="274" y="0"/>
                  </a:lnTo>
                  <a:lnTo>
                    <a:pt x="293" y="2"/>
                  </a:lnTo>
                  <a:lnTo>
                    <a:pt x="312" y="5"/>
                  </a:lnTo>
                  <a:lnTo>
                    <a:pt x="330" y="9"/>
                  </a:lnTo>
                  <a:lnTo>
                    <a:pt x="347" y="16"/>
                  </a:lnTo>
                  <a:lnTo>
                    <a:pt x="364" y="23"/>
                  </a:lnTo>
                  <a:lnTo>
                    <a:pt x="379" y="31"/>
                  </a:lnTo>
                  <a:lnTo>
                    <a:pt x="393" y="42"/>
                  </a:lnTo>
                  <a:lnTo>
                    <a:pt x="406" y="54"/>
                  </a:lnTo>
                  <a:lnTo>
                    <a:pt x="418" y="67"/>
                  </a:lnTo>
                  <a:lnTo>
                    <a:pt x="423" y="75"/>
                  </a:lnTo>
                  <a:lnTo>
                    <a:pt x="428" y="82"/>
                  </a:lnTo>
                  <a:lnTo>
                    <a:pt x="433" y="91"/>
                  </a:lnTo>
                  <a:lnTo>
                    <a:pt x="437" y="99"/>
                  </a:lnTo>
                  <a:lnTo>
                    <a:pt x="441" y="109"/>
                  </a:lnTo>
                  <a:lnTo>
                    <a:pt x="444" y="118"/>
                  </a:lnTo>
                  <a:lnTo>
                    <a:pt x="448" y="128"/>
                  </a:lnTo>
                  <a:lnTo>
                    <a:pt x="450" y="139"/>
                  </a:lnTo>
                  <a:lnTo>
                    <a:pt x="451" y="149"/>
                  </a:lnTo>
                  <a:lnTo>
                    <a:pt x="453" y="161"/>
                  </a:lnTo>
                  <a:lnTo>
                    <a:pt x="453" y="172"/>
                  </a:lnTo>
                  <a:lnTo>
                    <a:pt x="454" y="185"/>
                  </a:lnTo>
                  <a:lnTo>
                    <a:pt x="454" y="487"/>
                  </a:lnTo>
                  <a:lnTo>
                    <a:pt x="464" y="489"/>
                  </a:lnTo>
                  <a:lnTo>
                    <a:pt x="488" y="493"/>
                  </a:lnTo>
                  <a:lnTo>
                    <a:pt x="511" y="496"/>
                  </a:lnTo>
                  <a:lnTo>
                    <a:pt x="522" y="498"/>
                  </a:lnTo>
                  <a:lnTo>
                    <a:pt x="522" y="524"/>
                  </a:lnTo>
                  <a:lnTo>
                    <a:pt x="371" y="548"/>
                  </a:lnTo>
                  <a:lnTo>
                    <a:pt x="351" y="489"/>
                  </a:lnTo>
                  <a:lnTo>
                    <a:pt x="346" y="497"/>
                  </a:lnTo>
                  <a:lnTo>
                    <a:pt x="339" y="504"/>
                  </a:lnTo>
                  <a:lnTo>
                    <a:pt x="333" y="512"/>
                  </a:lnTo>
                  <a:lnTo>
                    <a:pt x="326" y="518"/>
                  </a:lnTo>
                  <a:lnTo>
                    <a:pt x="317" y="524"/>
                  </a:lnTo>
                  <a:lnTo>
                    <a:pt x="309" y="530"/>
                  </a:lnTo>
                  <a:lnTo>
                    <a:pt x="299" y="535"/>
                  </a:lnTo>
                  <a:lnTo>
                    <a:pt x="289" y="540"/>
                  </a:lnTo>
                  <a:lnTo>
                    <a:pt x="278" y="545"/>
                  </a:lnTo>
                  <a:lnTo>
                    <a:pt x="266" y="548"/>
                  </a:lnTo>
                  <a:lnTo>
                    <a:pt x="255" y="552"/>
                  </a:lnTo>
                  <a:lnTo>
                    <a:pt x="242" y="554"/>
                  </a:lnTo>
                  <a:lnTo>
                    <a:pt x="229" y="556"/>
                  </a:lnTo>
                  <a:lnTo>
                    <a:pt x="216" y="558"/>
                  </a:lnTo>
                  <a:lnTo>
                    <a:pt x="203" y="559"/>
                  </a:lnTo>
                  <a:lnTo>
                    <a:pt x="189" y="559"/>
                  </a:lnTo>
                  <a:lnTo>
                    <a:pt x="170" y="559"/>
                  </a:lnTo>
                  <a:lnTo>
                    <a:pt x="152" y="558"/>
                  </a:lnTo>
                  <a:lnTo>
                    <a:pt x="134" y="556"/>
                  </a:lnTo>
                  <a:lnTo>
                    <a:pt x="117" y="553"/>
                  </a:lnTo>
                  <a:lnTo>
                    <a:pt x="101" y="550"/>
                  </a:lnTo>
                  <a:lnTo>
                    <a:pt x="85" y="545"/>
                  </a:lnTo>
                  <a:lnTo>
                    <a:pt x="70" y="538"/>
                  </a:lnTo>
                  <a:lnTo>
                    <a:pt x="57" y="530"/>
                  </a:lnTo>
                  <a:lnTo>
                    <a:pt x="51" y="525"/>
                  </a:lnTo>
                  <a:lnTo>
                    <a:pt x="45" y="520"/>
                  </a:lnTo>
                  <a:lnTo>
                    <a:pt x="39" y="515"/>
                  </a:lnTo>
                  <a:lnTo>
                    <a:pt x="34" y="509"/>
                  </a:lnTo>
                  <a:lnTo>
                    <a:pt x="29" y="502"/>
                  </a:lnTo>
                  <a:lnTo>
                    <a:pt x="24" y="495"/>
                  </a:lnTo>
                  <a:lnTo>
                    <a:pt x="19" y="487"/>
                  </a:lnTo>
                  <a:lnTo>
                    <a:pt x="16" y="480"/>
                  </a:lnTo>
                  <a:lnTo>
                    <a:pt x="13" y="471"/>
                  </a:lnTo>
                  <a:lnTo>
                    <a:pt x="10" y="462"/>
                  </a:lnTo>
                  <a:lnTo>
                    <a:pt x="7" y="452"/>
                  </a:lnTo>
                  <a:lnTo>
                    <a:pt x="4" y="442"/>
                  </a:lnTo>
                  <a:lnTo>
                    <a:pt x="2" y="431"/>
                  </a:lnTo>
                  <a:lnTo>
                    <a:pt x="1" y="419"/>
                  </a:lnTo>
                  <a:lnTo>
                    <a:pt x="1" y="407"/>
                  </a:lnTo>
                  <a:lnTo>
                    <a:pt x="0" y="394"/>
                  </a:lnTo>
                  <a:lnTo>
                    <a:pt x="1" y="382"/>
                  </a:lnTo>
                  <a:lnTo>
                    <a:pt x="1" y="372"/>
                  </a:lnTo>
                  <a:lnTo>
                    <a:pt x="3" y="361"/>
                  </a:lnTo>
                  <a:lnTo>
                    <a:pt x="4" y="352"/>
                  </a:lnTo>
                  <a:lnTo>
                    <a:pt x="7" y="342"/>
                  </a:lnTo>
                  <a:lnTo>
                    <a:pt x="10" y="333"/>
                  </a:lnTo>
                  <a:lnTo>
                    <a:pt x="13" y="324"/>
                  </a:lnTo>
                  <a:lnTo>
                    <a:pt x="16" y="317"/>
                  </a:lnTo>
                  <a:lnTo>
                    <a:pt x="20" y="309"/>
                  </a:lnTo>
                  <a:lnTo>
                    <a:pt x="25" y="302"/>
                  </a:lnTo>
                  <a:lnTo>
                    <a:pt x="30" y="295"/>
                  </a:lnTo>
                  <a:lnTo>
                    <a:pt x="35" y="289"/>
                  </a:lnTo>
                  <a:lnTo>
                    <a:pt x="47" y="277"/>
                  </a:lnTo>
                  <a:lnTo>
                    <a:pt x="60" y="268"/>
                  </a:lnTo>
                  <a:lnTo>
                    <a:pt x="74" y="259"/>
                  </a:lnTo>
                  <a:lnTo>
                    <a:pt x="90" y="252"/>
                  </a:lnTo>
                  <a:lnTo>
                    <a:pt x="107" y="247"/>
                  </a:lnTo>
                  <a:lnTo>
                    <a:pt x="125" y="241"/>
                  </a:lnTo>
                  <a:lnTo>
                    <a:pt x="144" y="238"/>
                  </a:lnTo>
                  <a:lnTo>
                    <a:pt x="165" y="236"/>
                  </a:lnTo>
                  <a:lnTo>
                    <a:pt x="186" y="234"/>
                  </a:lnTo>
                  <a:lnTo>
                    <a:pt x="208" y="233"/>
                  </a:lnTo>
                  <a:lnTo>
                    <a:pt x="238" y="234"/>
                  </a:lnTo>
                  <a:lnTo>
                    <a:pt x="267" y="235"/>
                  </a:lnTo>
                  <a:lnTo>
                    <a:pt x="298" y="237"/>
                  </a:lnTo>
                  <a:lnTo>
                    <a:pt x="330" y="240"/>
                  </a:lnTo>
                  <a:lnTo>
                    <a:pt x="330" y="160"/>
                  </a:lnTo>
                  <a:lnTo>
                    <a:pt x="329" y="148"/>
                  </a:lnTo>
                  <a:lnTo>
                    <a:pt x="328" y="136"/>
                  </a:lnTo>
                  <a:lnTo>
                    <a:pt x="326" y="126"/>
                  </a:lnTo>
                  <a:lnTo>
                    <a:pt x="322" y="116"/>
                  </a:lnTo>
                  <a:lnTo>
                    <a:pt x="318" y="108"/>
                  </a:lnTo>
                  <a:lnTo>
                    <a:pt x="314" y="99"/>
                  </a:lnTo>
                  <a:lnTo>
                    <a:pt x="309" y="93"/>
                  </a:lnTo>
                  <a:lnTo>
                    <a:pt x="301" y="86"/>
                  </a:lnTo>
                  <a:lnTo>
                    <a:pt x="294" y="80"/>
                  </a:lnTo>
                  <a:lnTo>
                    <a:pt x="286" y="75"/>
                  </a:lnTo>
                  <a:lnTo>
                    <a:pt x="277" y="71"/>
                  </a:lnTo>
                  <a:lnTo>
                    <a:pt x="267" y="67"/>
                  </a:lnTo>
                  <a:lnTo>
                    <a:pt x="257" y="64"/>
                  </a:lnTo>
                  <a:lnTo>
                    <a:pt x="245" y="63"/>
                  </a:lnTo>
                  <a:lnTo>
                    <a:pt x="232" y="61"/>
                  </a:lnTo>
                  <a:lnTo>
                    <a:pt x="220" y="61"/>
                  </a:lnTo>
                  <a:lnTo>
                    <a:pt x="202" y="62"/>
                  </a:lnTo>
                  <a:lnTo>
                    <a:pt x="185" y="64"/>
                  </a:lnTo>
                  <a:lnTo>
                    <a:pt x="176" y="66"/>
                  </a:lnTo>
                  <a:lnTo>
                    <a:pt x="169" y="69"/>
                  </a:lnTo>
                  <a:lnTo>
                    <a:pt x="160" y="73"/>
                  </a:lnTo>
                  <a:lnTo>
                    <a:pt x="152" y="77"/>
                  </a:lnTo>
                  <a:lnTo>
                    <a:pt x="144" y="82"/>
                  </a:lnTo>
                  <a:lnTo>
                    <a:pt x="136" y="89"/>
                  </a:lnTo>
                  <a:lnTo>
                    <a:pt x="128" y="96"/>
                  </a:lnTo>
                  <a:lnTo>
                    <a:pt x="121" y="105"/>
                  </a:lnTo>
                  <a:lnTo>
                    <a:pt x="114" y="115"/>
                  </a:lnTo>
                  <a:lnTo>
                    <a:pt x="106" y="127"/>
                  </a:lnTo>
                  <a:lnTo>
                    <a:pt x="98" y="140"/>
                  </a:lnTo>
                  <a:lnTo>
                    <a:pt x="90" y="154"/>
                  </a:lnTo>
                  <a:lnTo>
                    <a:pt x="60" y="153"/>
                  </a:lnTo>
                  <a:lnTo>
                    <a:pt x="45" y="49"/>
                  </a:lnTo>
                  <a:close/>
                  <a:moveTo>
                    <a:pt x="136" y="389"/>
                  </a:moveTo>
                  <a:lnTo>
                    <a:pt x="137" y="409"/>
                  </a:lnTo>
                  <a:lnTo>
                    <a:pt x="139" y="429"/>
                  </a:lnTo>
                  <a:lnTo>
                    <a:pt x="141" y="439"/>
                  </a:lnTo>
                  <a:lnTo>
                    <a:pt x="143" y="448"/>
                  </a:lnTo>
                  <a:lnTo>
                    <a:pt x="146" y="457"/>
                  </a:lnTo>
                  <a:lnTo>
                    <a:pt x="151" y="465"/>
                  </a:lnTo>
                  <a:lnTo>
                    <a:pt x="156" y="472"/>
                  </a:lnTo>
                  <a:lnTo>
                    <a:pt x="162" y="480"/>
                  </a:lnTo>
                  <a:lnTo>
                    <a:pt x="169" y="485"/>
                  </a:lnTo>
                  <a:lnTo>
                    <a:pt x="177" y="491"/>
                  </a:lnTo>
                  <a:lnTo>
                    <a:pt x="187" y="495"/>
                  </a:lnTo>
                  <a:lnTo>
                    <a:pt x="197" y="498"/>
                  </a:lnTo>
                  <a:lnTo>
                    <a:pt x="210" y="500"/>
                  </a:lnTo>
                  <a:lnTo>
                    <a:pt x="224" y="500"/>
                  </a:lnTo>
                  <a:lnTo>
                    <a:pt x="232" y="500"/>
                  </a:lnTo>
                  <a:lnTo>
                    <a:pt x="241" y="499"/>
                  </a:lnTo>
                  <a:lnTo>
                    <a:pt x="250" y="498"/>
                  </a:lnTo>
                  <a:lnTo>
                    <a:pt x="259" y="496"/>
                  </a:lnTo>
                  <a:lnTo>
                    <a:pt x="268" y="494"/>
                  </a:lnTo>
                  <a:lnTo>
                    <a:pt x="277" y="491"/>
                  </a:lnTo>
                  <a:lnTo>
                    <a:pt x="285" y="486"/>
                  </a:lnTo>
                  <a:lnTo>
                    <a:pt x="294" y="482"/>
                  </a:lnTo>
                  <a:lnTo>
                    <a:pt x="301" y="478"/>
                  </a:lnTo>
                  <a:lnTo>
                    <a:pt x="308" y="471"/>
                  </a:lnTo>
                  <a:lnTo>
                    <a:pt x="314" y="466"/>
                  </a:lnTo>
                  <a:lnTo>
                    <a:pt x="319" y="459"/>
                  </a:lnTo>
                  <a:lnTo>
                    <a:pt x="324" y="451"/>
                  </a:lnTo>
                  <a:lnTo>
                    <a:pt x="327" y="444"/>
                  </a:lnTo>
                  <a:lnTo>
                    <a:pt x="329" y="434"/>
                  </a:lnTo>
                  <a:lnTo>
                    <a:pt x="330" y="426"/>
                  </a:lnTo>
                  <a:lnTo>
                    <a:pt x="330" y="282"/>
                  </a:lnTo>
                  <a:lnTo>
                    <a:pt x="299" y="282"/>
                  </a:lnTo>
                  <a:lnTo>
                    <a:pt x="272" y="283"/>
                  </a:lnTo>
                  <a:lnTo>
                    <a:pt x="247" y="285"/>
                  </a:lnTo>
                  <a:lnTo>
                    <a:pt x="226" y="287"/>
                  </a:lnTo>
                  <a:lnTo>
                    <a:pt x="208" y="290"/>
                  </a:lnTo>
                  <a:lnTo>
                    <a:pt x="192" y="294"/>
                  </a:lnTo>
                  <a:lnTo>
                    <a:pt x="179" y="299"/>
                  </a:lnTo>
                  <a:lnTo>
                    <a:pt x="168" y="305"/>
                  </a:lnTo>
                  <a:lnTo>
                    <a:pt x="159" y="311"/>
                  </a:lnTo>
                  <a:lnTo>
                    <a:pt x="152" y="319"/>
                  </a:lnTo>
                  <a:lnTo>
                    <a:pt x="146" y="328"/>
                  </a:lnTo>
                  <a:lnTo>
                    <a:pt x="142" y="338"/>
                  </a:lnTo>
                  <a:lnTo>
                    <a:pt x="139" y="348"/>
                  </a:lnTo>
                  <a:lnTo>
                    <a:pt x="137" y="361"/>
                  </a:lnTo>
                  <a:lnTo>
                    <a:pt x="136" y="374"/>
                  </a:lnTo>
                  <a:lnTo>
                    <a:pt x="136"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23"/>
            <p:cNvSpPr>
              <a:spLocks/>
            </p:cNvSpPr>
            <p:nvPr userDrawn="1"/>
          </p:nvSpPr>
          <p:spPr bwMode="auto">
            <a:xfrm>
              <a:off x="8132763" y="1716088"/>
              <a:ext cx="119063" cy="109537"/>
            </a:xfrm>
            <a:custGeom>
              <a:avLst/>
              <a:gdLst>
                <a:gd name="T0" fmla="*/ 3 w 595"/>
                <a:gd name="T1" fmla="*/ 46 h 548"/>
                <a:gd name="T2" fmla="*/ 157 w 595"/>
                <a:gd name="T3" fmla="*/ 0 h 548"/>
                <a:gd name="T4" fmla="*/ 205 w 595"/>
                <a:gd name="T5" fmla="*/ 46 h 548"/>
                <a:gd name="T6" fmla="*/ 251 w 595"/>
                <a:gd name="T7" fmla="*/ 25 h 548"/>
                <a:gd name="T8" fmla="*/ 300 w 595"/>
                <a:gd name="T9" fmla="*/ 9 h 548"/>
                <a:gd name="T10" fmla="*/ 337 w 595"/>
                <a:gd name="T11" fmla="*/ 2 h 548"/>
                <a:gd name="T12" fmla="*/ 362 w 595"/>
                <a:gd name="T13" fmla="*/ 0 h 548"/>
                <a:gd name="T14" fmla="*/ 393 w 595"/>
                <a:gd name="T15" fmla="*/ 0 h 548"/>
                <a:gd name="T16" fmla="*/ 426 w 595"/>
                <a:gd name="T17" fmla="*/ 5 h 548"/>
                <a:gd name="T18" fmla="*/ 455 w 595"/>
                <a:gd name="T19" fmla="*/ 16 h 548"/>
                <a:gd name="T20" fmla="*/ 478 w 595"/>
                <a:gd name="T21" fmla="*/ 30 h 548"/>
                <a:gd name="T22" fmla="*/ 498 w 595"/>
                <a:gd name="T23" fmla="*/ 49 h 548"/>
                <a:gd name="T24" fmla="*/ 513 w 595"/>
                <a:gd name="T25" fmla="*/ 74 h 548"/>
                <a:gd name="T26" fmla="*/ 522 w 595"/>
                <a:gd name="T27" fmla="*/ 101 h 548"/>
                <a:gd name="T28" fmla="*/ 528 w 595"/>
                <a:gd name="T29" fmla="*/ 133 h 548"/>
                <a:gd name="T30" fmla="*/ 528 w 595"/>
                <a:gd name="T31" fmla="*/ 488 h 548"/>
                <a:gd name="T32" fmla="*/ 595 w 595"/>
                <a:gd name="T33" fmla="*/ 548 h 548"/>
                <a:gd name="T34" fmla="*/ 347 w 595"/>
                <a:gd name="T35" fmla="*/ 521 h 548"/>
                <a:gd name="T36" fmla="*/ 404 w 595"/>
                <a:gd name="T37" fmla="*/ 197 h 548"/>
                <a:gd name="T38" fmla="*/ 403 w 595"/>
                <a:gd name="T39" fmla="*/ 174 h 548"/>
                <a:gd name="T40" fmla="*/ 399 w 595"/>
                <a:gd name="T41" fmla="*/ 151 h 548"/>
                <a:gd name="T42" fmla="*/ 394 w 595"/>
                <a:gd name="T43" fmla="*/ 132 h 548"/>
                <a:gd name="T44" fmla="*/ 385 w 595"/>
                <a:gd name="T45" fmla="*/ 115 h 548"/>
                <a:gd name="T46" fmla="*/ 372 w 595"/>
                <a:gd name="T47" fmla="*/ 101 h 548"/>
                <a:gd name="T48" fmla="*/ 355 w 595"/>
                <a:gd name="T49" fmla="*/ 91 h 548"/>
                <a:gd name="T50" fmla="*/ 333 w 595"/>
                <a:gd name="T51" fmla="*/ 84 h 548"/>
                <a:gd name="T52" fmla="*/ 305 w 595"/>
                <a:gd name="T53" fmla="*/ 82 h 548"/>
                <a:gd name="T54" fmla="*/ 252 w 595"/>
                <a:gd name="T55" fmla="*/ 87 h 548"/>
                <a:gd name="T56" fmla="*/ 192 w 595"/>
                <a:gd name="T57" fmla="*/ 97 h 548"/>
                <a:gd name="T58" fmla="*/ 247 w 595"/>
                <a:gd name="T59" fmla="*/ 521 h 548"/>
                <a:gd name="T60" fmla="*/ 0 w 595"/>
                <a:gd name="T61" fmla="*/ 548 h 548"/>
                <a:gd name="T62" fmla="*/ 68 w 595"/>
                <a:gd name="T63" fmla="*/ 48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5" h="548">
                  <a:moveTo>
                    <a:pt x="68" y="67"/>
                  </a:moveTo>
                  <a:lnTo>
                    <a:pt x="3" y="46"/>
                  </a:lnTo>
                  <a:lnTo>
                    <a:pt x="3" y="20"/>
                  </a:lnTo>
                  <a:lnTo>
                    <a:pt x="157" y="0"/>
                  </a:lnTo>
                  <a:lnTo>
                    <a:pt x="182" y="59"/>
                  </a:lnTo>
                  <a:lnTo>
                    <a:pt x="205" y="46"/>
                  </a:lnTo>
                  <a:lnTo>
                    <a:pt x="228" y="36"/>
                  </a:lnTo>
                  <a:lnTo>
                    <a:pt x="251" y="25"/>
                  </a:lnTo>
                  <a:lnTo>
                    <a:pt x="275" y="17"/>
                  </a:lnTo>
                  <a:lnTo>
                    <a:pt x="300" y="9"/>
                  </a:lnTo>
                  <a:lnTo>
                    <a:pt x="324" y="4"/>
                  </a:lnTo>
                  <a:lnTo>
                    <a:pt x="337" y="2"/>
                  </a:lnTo>
                  <a:lnTo>
                    <a:pt x="350" y="1"/>
                  </a:lnTo>
                  <a:lnTo>
                    <a:pt x="362" y="0"/>
                  </a:lnTo>
                  <a:lnTo>
                    <a:pt x="375" y="0"/>
                  </a:lnTo>
                  <a:lnTo>
                    <a:pt x="393" y="0"/>
                  </a:lnTo>
                  <a:lnTo>
                    <a:pt x="410" y="2"/>
                  </a:lnTo>
                  <a:lnTo>
                    <a:pt x="426" y="5"/>
                  </a:lnTo>
                  <a:lnTo>
                    <a:pt x="441" y="9"/>
                  </a:lnTo>
                  <a:lnTo>
                    <a:pt x="455" y="16"/>
                  </a:lnTo>
                  <a:lnTo>
                    <a:pt x="467" y="22"/>
                  </a:lnTo>
                  <a:lnTo>
                    <a:pt x="478" y="30"/>
                  </a:lnTo>
                  <a:lnTo>
                    <a:pt x="488" y="39"/>
                  </a:lnTo>
                  <a:lnTo>
                    <a:pt x="498" y="49"/>
                  </a:lnTo>
                  <a:lnTo>
                    <a:pt x="505" y="61"/>
                  </a:lnTo>
                  <a:lnTo>
                    <a:pt x="513" y="74"/>
                  </a:lnTo>
                  <a:lnTo>
                    <a:pt x="518" y="87"/>
                  </a:lnTo>
                  <a:lnTo>
                    <a:pt x="522" y="101"/>
                  </a:lnTo>
                  <a:lnTo>
                    <a:pt x="526" y="116"/>
                  </a:lnTo>
                  <a:lnTo>
                    <a:pt x="528" y="133"/>
                  </a:lnTo>
                  <a:lnTo>
                    <a:pt x="528" y="150"/>
                  </a:lnTo>
                  <a:lnTo>
                    <a:pt x="528" y="488"/>
                  </a:lnTo>
                  <a:lnTo>
                    <a:pt x="595" y="521"/>
                  </a:lnTo>
                  <a:lnTo>
                    <a:pt x="595" y="548"/>
                  </a:lnTo>
                  <a:lnTo>
                    <a:pt x="347" y="548"/>
                  </a:lnTo>
                  <a:lnTo>
                    <a:pt x="347" y="521"/>
                  </a:lnTo>
                  <a:lnTo>
                    <a:pt x="404" y="488"/>
                  </a:lnTo>
                  <a:lnTo>
                    <a:pt x="404" y="197"/>
                  </a:lnTo>
                  <a:lnTo>
                    <a:pt x="404" y="185"/>
                  </a:lnTo>
                  <a:lnTo>
                    <a:pt x="403" y="174"/>
                  </a:lnTo>
                  <a:lnTo>
                    <a:pt x="402" y="162"/>
                  </a:lnTo>
                  <a:lnTo>
                    <a:pt x="399" y="151"/>
                  </a:lnTo>
                  <a:lnTo>
                    <a:pt x="397" y="142"/>
                  </a:lnTo>
                  <a:lnTo>
                    <a:pt x="394" y="132"/>
                  </a:lnTo>
                  <a:lnTo>
                    <a:pt x="390" y="123"/>
                  </a:lnTo>
                  <a:lnTo>
                    <a:pt x="385" y="115"/>
                  </a:lnTo>
                  <a:lnTo>
                    <a:pt x="379" y="108"/>
                  </a:lnTo>
                  <a:lnTo>
                    <a:pt x="372" y="101"/>
                  </a:lnTo>
                  <a:lnTo>
                    <a:pt x="364" y="95"/>
                  </a:lnTo>
                  <a:lnTo>
                    <a:pt x="355" y="91"/>
                  </a:lnTo>
                  <a:lnTo>
                    <a:pt x="344" y="87"/>
                  </a:lnTo>
                  <a:lnTo>
                    <a:pt x="333" y="84"/>
                  </a:lnTo>
                  <a:lnTo>
                    <a:pt x="319" y="82"/>
                  </a:lnTo>
                  <a:lnTo>
                    <a:pt x="305" y="82"/>
                  </a:lnTo>
                  <a:lnTo>
                    <a:pt x="281" y="83"/>
                  </a:lnTo>
                  <a:lnTo>
                    <a:pt x="252" y="87"/>
                  </a:lnTo>
                  <a:lnTo>
                    <a:pt x="222" y="91"/>
                  </a:lnTo>
                  <a:lnTo>
                    <a:pt x="192" y="97"/>
                  </a:lnTo>
                  <a:lnTo>
                    <a:pt x="192" y="488"/>
                  </a:lnTo>
                  <a:lnTo>
                    <a:pt x="247" y="521"/>
                  </a:lnTo>
                  <a:lnTo>
                    <a:pt x="247" y="548"/>
                  </a:lnTo>
                  <a:lnTo>
                    <a:pt x="0" y="548"/>
                  </a:lnTo>
                  <a:lnTo>
                    <a:pt x="0" y="521"/>
                  </a:lnTo>
                  <a:lnTo>
                    <a:pt x="68" y="488"/>
                  </a:lnTo>
                  <a:lnTo>
                    <a:pt x="68" y="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24"/>
            <p:cNvSpPr>
              <a:spLocks noEditPoints="1"/>
            </p:cNvSpPr>
            <p:nvPr userDrawn="1"/>
          </p:nvSpPr>
          <p:spPr bwMode="auto">
            <a:xfrm>
              <a:off x="8269288" y="1666875"/>
              <a:ext cx="112713" cy="160337"/>
            </a:xfrm>
            <a:custGeom>
              <a:avLst/>
              <a:gdLst>
                <a:gd name="T0" fmla="*/ 227 w 568"/>
                <a:gd name="T1" fmla="*/ 814 h 815"/>
                <a:gd name="T2" fmla="*/ 190 w 568"/>
                <a:gd name="T3" fmla="*/ 808 h 815"/>
                <a:gd name="T4" fmla="*/ 155 w 568"/>
                <a:gd name="T5" fmla="*/ 797 h 815"/>
                <a:gd name="T6" fmla="*/ 122 w 568"/>
                <a:gd name="T7" fmla="*/ 781 h 815"/>
                <a:gd name="T8" fmla="*/ 92 w 568"/>
                <a:gd name="T9" fmla="*/ 761 h 815"/>
                <a:gd name="T10" fmla="*/ 65 w 568"/>
                <a:gd name="T11" fmla="*/ 737 h 815"/>
                <a:gd name="T12" fmla="*/ 43 w 568"/>
                <a:gd name="T13" fmla="*/ 706 h 815"/>
                <a:gd name="T14" fmla="*/ 24 w 568"/>
                <a:gd name="T15" fmla="*/ 672 h 815"/>
                <a:gd name="T16" fmla="*/ 11 w 568"/>
                <a:gd name="T17" fmla="*/ 633 h 815"/>
                <a:gd name="T18" fmla="*/ 2 w 568"/>
                <a:gd name="T19" fmla="*/ 591 h 815"/>
                <a:gd name="T20" fmla="*/ 0 w 568"/>
                <a:gd name="T21" fmla="*/ 543 h 815"/>
                <a:gd name="T22" fmla="*/ 7 w 568"/>
                <a:gd name="T23" fmla="*/ 461 h 815"/>
                <a:gd name="T24" fmla="*/ 29 w 568"/>
                <a:gd name="T25" fmla="*/ 387 h 815"/>
                <a:gd name="T26" fmla="*/ 46 w 568"/>
                <a:gd name="T27" fmla="*/ 354 h 815"/>
                <a:gd name="T28" fmla="*/ 66 w 568"/>
                <a:gd name="T29" fmla="*/ 325 h 815"/>
                <a:gd name="T30" fmla="*/ 92 w 568"/>
                <a:gd name="T31" fmla="*/ 299 h 815"/>
                <a:gd name="T32" fmla="*/ 119 w 568"/>
                <a:gd name="T33" fmla="*/ 279 h 815"/>
                <a:gd name="T34" fmla="*/ 152 w 568"/>
                <a:gd name="T35" fmla="*/ 265 h 815"/>
                <a:gd name="T36" fmla="*/ 188 w 568"/>
                <a:gd name="T37" fmla="*/ 257 h 815"/>
                <a:gd name="T38" fmla="*/ 224 w 568"/>
                <a:gd name="T39" fmla="*/ 256 h 815"/>
                <a:gd name="T40" fmla="*/ 256 w 568"/>
                <a:gd name="T41" fmla="*/ 260 h 815"/>
                <a:gd name="T42" fmla="*/ 320 w 568"/>
                <a:gd name="T43" fmla="*/ 281 h 815"/>
                <a:gd name="T44" fmla="*/ 377 w 568"/>
                <a:gd name="T45" fmla="*/ 310 h 815"/>
                <a:gd name="T46" fmla="*/ 312 w 568"/>
                <a:gd name="T47" fmla="*/ 21 h 815"/>
                <a:gd name="T48" fmla="*/ 512 w 568"/>
                <a:gd name="T49" fmla="*/ 758 h 815"/>
                <a:gd name="T50" fmla="*/ 568 w 568"/>
                <a:gd name="T51" fmla="*/ 771 h 815"/>
                <a:gd name="T52" fmla="*/ 399 w 568"/>
                <a:gd name="T53" fmla="*/ 753 h 815"/>
                <a:gd name="T54" fmla="*/ 351 w 568"/>
                <a:gd name="T55" fmla="*/ 789 h 815"/>
                <a:gd name="T56" fmla="*/ 294 w 568"/>
                <a:gd name="T57" fmla="*/ 810 h 815"/>
                <a:gd name="T58" fmla="*/ 263 w 568"/>
                <a:gd name="T59" fmla="*/ 814 h 815"/>
                <a:gd name="T60" fmla="*/ 141 w 568"/>
                <a:gd name="T61" fmla="*/ 563 h 815"/>
                <a:gd name="T62" fmla="*/ 152 w 568"/>
                <a:gd name="T63" fmla="*/ 647 h 815"/>
                <a:gd name="T64" fmla="*/ 175 w 568"/>
                <a:gd name="T65" fmla="*/ 701 h 815"/>
                <a:gd name="T66" fmla="*/ 204 w 568"/>
                <a:gd name="T67" fmla="*/ 732 h 815"/>
                <a:gd name="T68" fmla="*/ 235 w 568"/>
                <a:gd name="T69" fmla="*/ 747 h 815"/>
                <a:gd name="T70" fmla="*/ 265 w 568"/>
                <a:gd name="T71" fmla="*/ 750 h 815"/>
                <a:gd name="T72" fmla="*/ 293 w 568"/>
                <a:gd name="T73" fmla="*/ 745 h 815"/>
                <a:gd name="T74" fmla="*/ 340 w 568"/>
                <a:gd name="T75" fmla="*/ 726 h 815"/>
                <a:gd name="T76" fmla="*/ 375 w 568"/>
                <a:gd name="T77" fmla="*/ 703 h 815"/>
                <a:gd name="T78" fmla="*/ 350 w 568"/>
                <a:gd name="T79" fmla="*/ 347 h 815"/>
                <a:gd name="T80" fmla="*/ 262 w 568"/>
                <a:gd name="T81" fmla="*/ 337 h 815"/>
                <a:gd name="T82" fmla="*/ 232 w 568"/>
                <a:gd name="T83" fmla="*/ 340 h 815"/>
                <a:gd name="T84" fmla="*/ 201 w 568"/>
                <a:gd name="T85" fmla="*/ 352 h 815"/>
                <a:gd name="T86" fmla="*/ 173 w 568"/>
                <a:gd name="T87" fmla="*/ 378 h 815"/>
                <a:gd name="T88" fmla="*/ 152 w 568"/>
                <a:gd name="T89" fmla="*/ 424 h 815"/>
                <a:gd name="T90" fmla="*/ 141 w 568"/>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8" h="815">
                  <a:moveTo>
                    <a:pt x="253" y="815"/>
                  </a:moveTo>
                  <a:lnTo>
                    <a:pt x="240" y="814"/>
                  </a:lnTo>
                  <a:lnTo>
                    <a:pt x="227" y="814"/>
                  </a:lnTo>
                  <a:lnTo>
                    <a:pt x="215" y="812"/>
                  </a:lnTo>
                  <a:lnTo>
                    <a:pt x="202" y="811"/>
                  </a:lnTo>
                  <a:lnTo>
                    <a:pt x="190" y="808"/>
                  </a:lnTo>
                  <a:lnTo>
                    <a:pt x="178" y="805"/>
                  </a:lnTo>
                  <a:lnTo>
                    <a:pt x="166" y="802"/>
                  </a:lnTo>
                  <a:lnTo>
                    <a:pt x="155" y="797"/>
                  </a:lnTo>
                  <a:lnTo>
                    <a:pt x="144" y="793"/>
                  </a:lnTo>
                  <a:lnTo>
                    <a:pt x="133" y="788"/>
                  </a:lnTo>
                  <a:lnTo>
                    <a:pt x="122" y="781"/>
                  </a:lnTo>
                  <a:lnTo>
                    <a:pt x="112" y="775"/>
                  </a:lnTo>
                  <a:lnTo>
                    <a:pt x="101" y="769"/>
                  </a:lnTo>
                  <a:lnTo>
                    <a:pt x="92" y="761"/>
                  </a:lnTo>
                  <a:lnTo>
                    <a:pt x="83" y="754"/>
                  </a:lnTo>
                  <a:lnTo>
                    <a:pt x="74" y="745"/>
                  </a:lnTo>
                  <a:lnTo>
                    <a:pt x="65" y="737"/>
                  </a:lnTo>
                  <a:lnTo>
                    <a:pt x="58" y="727"/>
                  </a:lnTo>
                  <a:lnTo>
                    <a:pt x="50" y="717"/>
                  </a:lnTo>
                  <a:lnTo>
                    <a:pt x="43" y="706"/>
                  </a:lnTo>
                  <a:lnTo>
                    <a:pt x="37" y="696"/>
                  </a:lnTo>
                  <a:lnTo>
                    <a:pt x="30" y="684"/>
                  </a:lnTo>
                  <a:lnTo>
                    <a:pt x="24" y="672"/>
                  </a:lnTo>
                  <a:lnTo>
                    <a:pt x="20" y="660"/>
                  </a:lnTo>
                  <a:lnTo>
                    <a:pt x="14" y="647"/>
                  </a:lnTo>
                  <a:lnTo>
                    <a:pt x="11" y="633"/>
                  </a:lnTo>
                  <a:lnTo>
                    <a:pt x="7" y="619"/>
                  </a:lnTo>
                  <a:lnTo>
                    <a:pt x="5" y="606"/>
                  </a:lnTo>
                  <a:lnTo>
                    <a:pt x="2" y="591"/>
                  </a:lnTo>
                  <a:lnTo>
                    <a:pt x="1" y="575"/>
                  </a:lnTo>
                  <a:lnTo>
                    <a:pt x="0" y="559"/>
                  </a:lnTo>
                  <a:lnTo>
                    <a:pt x="0" y="543"/>
                  </a:lnTo>
                  <a:lnTo>
                    <a:pt x="0" y="515"/>
                  </a:lnTo>
                  <a:lnTo>
                    <a:pt x="3" y="488"/>
                  </a:lnTo>
                  <a:lnTo>
                    <a:pt x="7" y="461"/>
                  </a:lnTo>
                  <a:lnTo>
                    <a:pt x="12" y="436"/>
                  </a:lnTo>
                  <a:lnTo>
                    <a:pt x="20" y="410"/>
                  </a:lnTo>
                  <a:lnTo>
                    <a:pt x="29" y="387"/>
                  </a:lnTo>
                  <a:lnTo>
                    <a:pt x="35" y="375"/>
                  </a:lnTo>
                  <a:lnTo>
                    <a:pt x="40" y="365"/>
                  </a:lnTo>
                  <a:lnTo>
                    <a:pt x="46" y="354"/>
                  </a:lnTo>
                  <a:lnTo>
                    <a:pt x="53" y="344"/>
                  </a:lnTo>
                  <a:lnTo>
                    <a:pt x="59" y="334"/>
                  </a:lnTo>
                  <a:lnTo>
                    <a:pt x="66" y="325"/>
                  </a:lnTo>
                  <a:lnTo>
                    <a:pt x="75" y="316"/>
                  </a:lnTo>
                  <a:lnTo>
                    <a:pt x="82" y="308"/>
                  </a:lnTo>
                  <a:lnTo>
                    <a:pt x="92" y="299"/>
                  </a:lnTo>
                  <a:lnTo>
                    <a:pt x="100" y="293"/>
                  </a:lnTo>
                  <a:lnTo>
                    <a:pt x="110" y="285"/>
                  </a:lnTo>
                  <a:lnTo>
                    <a:pt x="119" y="279"/>
                  </a:lnTo>
                  <a:lnTo>
                    <a:pt x="130" y="274"/>
                  </a:lnTo>
                  <a:lnTo>
                    <a:pt x="141" y="269"/>
                  </a:lnTo>
                  <a:lnTo>
                    <a:pt x="152" y="265"/>
                  </a:lnTo>
                  <a:lnTo>
                    <a:pt x="164" y="262"/>
                  </a:lnTo>
                  <a:lnTo>
                    <a:pt x="175" y="259"/>
                  </a:lnTo>
                  <a:lnTo>
                    <a:pt x="188" y="257"/>
                  </a:lnTo>
                  <a:lnTo>
                    <a:pt x="201" y="256"/>
                  </a:lnTo>
                  <a:lnTo>
                    <a:pt x="215" y="256"/>
                  </a:lnTo>
                  <a:lnTo>
                    <a:pt x="224" y="256"/>
                  </a:lnTo>
                  <a:lnTo>
                    <a:pt x="235" y="257"/>
                  </a:lnTo>
                  <a:lnTo>
                    <a:pt x="245" y="258"/>
                  </a:lnTo>
                  <a:lnTo>
                    <a:pt x="256" y="260"/>
                  </a:lnTo>
                  <a:lnTo>
                    <a:pt x="277" y="265"/>
                  </a:lnTo>
                  <a:lnTo>
                    <a:pt x="298" y="273"/>
                  </a:lnTo>
                  <a:lnTo>
                    <a:pt x="320" y="281"/>
                  </a:lnTo>
                  <a:lnTo>
                    <a:pt x="340" y="291"/>
                  </a:lnTo>
                  <a:lnTo>
                    <a:pt x="359" y="300"/>
                  </a:lnTo>
                  <a:lnTo>
                    <a:pt x="377" y="310"/>
                  </a:lnTo>
                  <a:lnTo>
                    <a:pt x="377" y="68"/>
                  </a:lnTo>
                  <a:lnTo>
                    <a:pt x="312" y="47"/>
                  </a:lnTo>
                  <a:lnTo>
                    <a:pt x="312" y="21"/>
                  </a:lnTo>
                  <a:lnTo>
                    <a:pt x="501" y="0"/>
                  </a:lnTo>
                  <a:lnTo>
                    <a:pt x="501" y="756"/>
                  </a:lnTo>
                  <a:lnTo>
                    <a:pt x="512" y="758"/>
                  </a:lnTo>
                  <a:lnTo>
                    <a:pt x="535" y="762"/>
                  </a:lnTo>
                  <a:lnTo>
                    <a:pt x="557" y="768"/>
                  </a:lnTo>
                  <a:lnTo>
                    <a:pt x="568" y="771"/>
                  </a:lnTo>
                  <a:lnTo>
                    <a:pt x="568" y="797"/>
                  </a:lnTo>
                  <a:lnTo>
                    <a:pt x="432" y="815"/>
                  </a:lnTo>
                  <a:lnTo>
                    <a:pt x="399" y="753"/>
                  </a:lnTo>
                  <a:lnTo>
                    <a:pt x="385" y="767"/>
                  </a:lnTo>
                  <a:lnTo>
                    <a:pt x="369" y="778"/>
                  </a:lnTo>
                  <a:lnTo>
                    <a:pt x="351" y="789"/>
                  </a:lnTo>
                  <a:lnTo>
                    <a:pt x="333" y="797"/>
                  </a:lnTo>
                  <a:lnTo>
                    <a:pt x="314" y="805"/>
                  </a:lnTo>
                  <a:lnTo>
                    <a:pt x="294" y="810"/>
                  </a:lnTo>
                  <a:lnTo>
                    <a:pt x="284" y="812"/>
                  </a:lnTo>
                  <a:lnTo>
                    <a:pt x="274" y="814"/>
                  </a:lnTo>
                  <a:lnTo>
                    <a:pt x="263" y="814"/>
                  </a:lnTo>
                  <a:lnTo>
                    <a:pt x="253" y="815"/>
                  </a:lnTo>
                  <a:close/>
                  <a:moveTo>
                    <a:pt x="139" y="528"/>
                  </a:moveTo>
                  <a:lnTo>
                    <a:pt x="141" y="563"/>
                  </a:lnTo>
                  <a:lnTo>
                    <a:pt x="144" y="595"/>
                  </a:lnTo>
                  <a:lnTo>
                    <a:pt x="147" y="622"/>
                  </a:lnTo>
                  <a:lnTo>
                    <a:pt x="152" y="647"/>
                  </a:lnTo>
                  <a:lnTo>
                    <a:pt x="160" y="667"/>
                  </a:lnTo>
                  <a:lnTo>
                    <a:pt x="167" y="685"/>
                  </a:lnTo>
                  <a:lnTo>
                    <a:pt x="175" y="701"/>
                  </a:lnTo>
                  <a:lnTo>
                    <a:pt x="184" y="714"/>
                  </a:lnTo>
                  <a:lnTo>
                    <a:pt x="194" y="723"/>
                  </a:lnTo>
                  <a:lnTo>
                    <a:pt x="204" y="732"/>
                  </a:lnTo>
                  <a:lnTo>
                    <a:pt x="214" y="738"/>
                  </a:lnTo>
                  <a:lnTo>
                    <a:pt x="224" y="743"/>
                  </a:lnTo>
                  <a:lnTo>
                    <a:pt x="235" y="747"/>
                  </a:lnTo>
                  <a:lnTo>
                    <a:pt x="245" y="749"/>
                  </a:lnTo>
                  <a:lnTo>
                    <a:pt x="255" y="750"/>
                  </a:lnTo>
                  <a:lnTo>
                    <a:pt x="265" y="750"/>
                  </a:lnTo>
                  <a:lnTo>
                    <a:pt x="274" y="750"/>
                  </a:lnTo>
                  <a:lnTo>
                    <a:pt x="284" y="748"/>
                  </a:lnTo>
                  <a:lnTo>
                    <a:pt x="293" y="745"/>
                  </a:lnTo>
                  <a:lnTo>
                    <a:pt x="304" y="742"/>
                  </a:lnTo>
                  <a:lnTo>
                    <a:pt x="323" y="735"/>
                  </a:lnTo>
                  <a:lnTo>
                    <a:pt x="340" y="726"/>
                  </a:lnTo>
                  <a:lnTo>
                    <a:pt x="355" y="718"/>
                  </a:lnTo>
                  <a:lnTo>
                    <a:pt x="367" y="709"/>
                  </a:lnTo>
                  <a:lnTo>
                    <a:pt x="375" y="703"/>
                  </a:lnTo>
                  <a:lnTo>
                    <a:pt x="377" y="699"/>
                  </a:lnTo>
                  <a:lnTo>
                    <a:pt x="377" y="353"/>
                  </a:lnTo>
                  <a:lnTo>
                    <a:pt x="350" y="347"/>
                  </a:lnTo>
                  <a:lnTo>
                    <a:pt x="321" y="343"/>
                  </a:lnTo>
                  <a:lnTo>
                    <a:pt x="291" y="339"/>
                  </a:lnTo>
                  <a:lnTo>
                    <a:pt x="262" y="337"/>
                  </a:lnTo>
                  <a:lnTo>
                    <a:pt x="253" y="338"/>
                  </a:lnTo>
                  <a:lnTo>
                    <a:pt x="242" y="338"/>
                  </a:lnTo>
                  <a:lnTo>
                    <a:pt x="232" y="340"/>
                  </a:lnTo>
                  <a:lnTo>
                    <a:pt x="221" y="343"/>
                  </a:lnTo>
                  <a:lnTo>
                    <a:pt x="212" y="347"/>
                  </a:lnTo>
                  <a:lnTo>
                    <a:pt x="201" y="352"/>
                  </a:lnTo>
                  <a:lnTo>
                    <a:pt x="191" y="358"/>
                  </a:lnTo>
                  <a:lnTo>
                    <a:pt x="182" y="367"/>
                  </a:lnTo>
                  <a:lnTo>
                    <a:pt x="173" y="378"/>
                  </a:lnTo>
                  <a:lnTo>
                    <a:pt x="165" y="390"/>
                  </a:lnTo>
                  <a:lnTo>
                    <a:pt x="157" y="406"/>
                  </a:lnTo>
                  <a:lnTo>
                    <a:pt x="152" y="424"/>
                  </a:lnTo>
                  <a:lnTo>
                    <a:pt x="147" y="445"/>
                  </a:lnTo>
                  <a:lnTo>
                    <a:pt x="143" y="470"/>
                  </a:lnTo>
                  <a:lnTo>
                    <a:pt x="141" y="497"/>
                  </a:lnTo>
                  <a:lnTo>
                    <a:pt x="139"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25"/>
            <p:cNvSpPr>
              <a:spLocks/>
            </p:cNvSpPr>
            <p:nvPr userDrawn="1"/>
          </p:nvSpPr>
          <p:spPr bwMode="auto">
            <a:xfrm>
              <a:off x="8466138" y="1676400"/>
              <a:ext cx="180975" cy="149225"/>
            </a:xfrm>
            <a:custGeom>
              <a:avLst/>
              <a:gdLst>
                <a:gd name="T0" fmla="*/ 150 w 912"/>
                <a:gd name="T1" fmla="*/ 691 h 751"/>
                <a:gd name="T2" fmla="*/ 221 w 912"/>
                <a:gd name="T3" fmla="*/ 724 h 751"/>
                <a:gd name="T4" fmla="*/ 221 w 912"/>
                <a:gd name="T5" fmla="*/ 751 h 751"/>
                <a:gd name="T6" fmla="*/ 1 w 912"/>
                <a:gd name="T7" fmla="*/ 751 h 751"/>
                <a:gd name="T8" fmla="*/ 1 w 912"/>
                <a:gd name="T9" fmla="*/ 724 h 751"/>
                <a:gd name="T10" fmla="*/ 84 w 912"/>
                <a:gd name="T11" fmla="*/ 691 h 751"/>
                <a:gd name="T12" fmla="*/ 82 w 912"/>
                <a:gd name="T13" fmla="*/ 17 h 751"/>
                <a:gd name="T14" fmla="*/ 82 w 912"/>
                <a:gd name="T15" fmla="*/ 60 h 751"/>
                <a:gd name="T16" fmla="*/ 69 w 912"/>
                <a:gd name="T17" fmla="*/ 54 h 751"/>
                <a:gd name="T18" fmla="*/ 41 w 912"/>
                <a:gd name="T19" fmla="*/ 44 h 751"/>
                <a:gd name="T20" fmla="*/ 12 w 912"/>
                <a:gd name="T21" fmla="*/ 33 h 751"/>
                <a:gd name="T22" fmla="*/ 0 w 912"/>
                <a:gd name="T23" fmla="*/ 28 h 751"/>
                <a:gd name="T24" fmla="*/ 0 w 912"/>
                <a:gd name="T25" fmla="*/ 0 h 751"/>
                <a:gd name="T26" fmla="*/ 219 w 912"/>
                <a:gd name="T27" fmla="*/ 0 h 751"/>
                <a:gd name="T28" fmla="*/ 458 w 912"/>
                <a:gd name="T29" fmla="*/ 573 h 751"/>
                <a:gd name="T30" fmla="*/ 690 w 912"/>
                <a:gd name="T31" fmla="*/ 0 h 751"/>
                <a:gd name="T32" fmla="*/ 828 w 912"/>
                <a:gd name="T33" fmla="*/ 0 h 751"/>
                <a:gd name="T34" fmla="*/ 912 w 912"/>
                <a:gd name="T35" fmla="*/ 0 h 751"/>
                <a:gd name="T36" fmla="*/ 912 w 912"/>
                <a:gd name="T37" fmla="*/ 28 h 751"/>
                <a:gd name="T38" fmla="*/ 899 w 912"/>
                <a:gd name="T39" fmla="*/ 33 h 751"/>
                <a:gd name="T40" fmla="*/ 871 w 912"/>
                <a:gd name="T41" fmla="*/ 44 h 751"/>
                <a:gd name="T42" fmla="*/ 842 w 912"/>
                <a:gd name="T43" fmla="*/ 54 h 751"/>
                <a:gd name="T44" fmla="*/ 828 w 912"/>
                <a:gd name="T45" fmla="*/ 60 h 751"/>
                <a:gd name="T46" fmla="*/ 828 w 912"/>
                <a:gd name="T47" fmla="*/ 691 h 751"/>
                <a:gd name="T48" fmla="*/ 912 w 912"/>
                <a:gd name="T49" fmla="*/ 724 h 751"/>
                <a:gd name="T50" fmla="*/ 912 w 912"/>
                <a:gd name="T51" fmla="*/ 751 h 751"/>
                <a:gd name="T52" fmla="*/ 620 w 912"/>
                <a:gd name="T53" fmla="*/ 751 h 751"/>
                <a:gd name="T54" fmla="*/ 620 w 912"/>
                <a:gd name="T55" fmla="*/ 724 h 751"/>
                <a:gd name="T56" fmla="*/ 690 w 912"/>
                <a:gd name="T57" fmla="*/ 691 h 751"/>
                <a:gd name="T58" fmla="*/ 690 w 912"/>
                <a:gd name="T59" fmla="*/ 174 h 751"/>
                <a:gd name="T60" fmla="*/ 454 w 912"/>
                <a:gd name="T61" fmla="*/ 751 h 751"/>
                <a:gd name="T62" fmla="*/ 386 w 912"/>
                <a:gd name="T63" fmla="*/ 751 h 751"/>
                <a:gd name="T64" fmla="*/ 150 w 912"/>
                <a:gd name="T65" fmla="*/ 181 h 751"/>
                <a:gd name="T66" fmla="*/ 150 w 912"/>
                <a:gd name="T67" fmla="*/ 69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2" h="751">
                  <a:moveTo>
                    <a:pt x="150" y="691"/>
                  </a:moveTo>
                  <a:lnTo>
                    <a:pt x="221" y="724"/>
                  </a:lnTo>
                  <a:lnTo>
                    <a:pt x="221" y="751"/>
                  </a:lnTo>
                  <a:lnTo>
                    <a:pt x="1" y="751"/>
                  </a:lnTo>
                  <a:lnTo>
                    <a:pt x="1" y="724"/>
                  </a:lnTo>
                  <a:lnTo>
                    <a:pt x="84" y="691"/>
                  </a:lnTo>
                  <a:lnTo>
                    <a:pt x="82" y="17"/>
                  </a:lnTo>
                  <a:lnTo>
                    <a:pt x="82" y="60"/>
                  </a:lnTo>
                  <a:lnTo>
                    <a:pt x="69" y="54"/>
                  </a:lnTo>
                  <a:lnTo>
                    <a:pt x="41" y="44"/>
                  </a:lnTo>
                  <a:lnTo>
                    <a:pt x="12" y="33"/>
                  </a:lnTo>
                  <a:lnTo>
                    <a:pt x="0" y="28"/>
                  </a:lnTo>
                  <a:lnTo>
                    <a:pt x="0" y="0"/>
                  </a:lnTo>
                  <a:lnTo>
                    <a:pt x="219" y="0"/>
                  </a:lnTo>
                  <a:lnTo>
                    <a:pt x="458" y="573"/>
                  </a:lnTo>
                  <a:lnTo>
                    <a:pt x="690" y="0"/>
                  </a:lnTo>
                  <a:lnTo>
                    <a:pt x="828" y="0"/>
                  </a:lnTo>
                  <a:lnTo>
                    <a:pt x="912" y="0"/>
                  </a:lnTo>
                  <a:lnTo>
                    <a:pt x="912" y="28"/>
                  </a:lnTo>
                  <a:lnTo>
                    <a:pt x="899" y="33"/>
                  </a:lnTo>
                  <a:lnTo>
                    <a:pt x="871" y="44"/>
                  </a:lnTo>
                  <a:lnTo>
                    <a:pt x="842" y="54"/>
                  </a:lnTo>
                  <a:lnTo>
                    <a:pt x="828" y="60"/>
                  </a:lnTo>
                  <a:lnTo>
                    <a:pt x="828" y="691"/>
                  </a:lnTo>
                  <a:lnTo>
                    <a:pt x="912" y="724"/>
                  </a:lnTo>
                  <a:lnTo>
                    <a:pt x="912" y="751"/>
                  </a:lnTo>
                  <a:lnTo>
                    <a:pt x="620" y="751"/>
                  </a:lnTo>
                  <a:lnTo>
                    <a:pt x="620" y="724"/>
                  </a:lnTo>
                  <a:lnTo>
                    <a:pt x="690" y="691"/>
                  </a:lnTo>
                  <a:lnTo>
                    <a:pt x="690" y="174"/>
                  </a:lnTo>
                  <a:lnTo>
                    <a:pt x="454" y="751"/>
                  </a:lnTo>
                  <a:lnTo>
                    <a:pt x="386" y="751"/>
                  </a:lnTo>
                  <a:lnTo>
                    <a:pt x="150" y="181"/>
                  </a:lnTo>
                  <a:lnTo>
                    <a:pt x="150" y="69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6"/>
            <p:cNvSpPr>
              <a:spLocks noEditPoints="1"/>
            </p:cNvSpPr>
            <p:nvPr userDrawn="1"/>
          </p:nvSpPr>
          <p:spPr bwMode="auto">
            <a:xfrm>
              <a:off x="8664575" y="1716088"/>
              <a:ext cx="103188" cy="111125"/>
            </a:xfrm>
            <a:custGeom>
              <a:avLst/>
              <a:gdLst>
                <a:gd name="T0" fmla="*/ 86 w 520"/>
                <a:gd name="T1" fmla="*/ 26 h 559"/>
                <a:gd name="T2" fmla="*/ 157 w 520"/>
                <a:gd name="T3" fmla="*/ 6 h 559"/>
                <a:gd name="T4" fmla="*/ 253 w 520"/>
                <a:gd name="T5" fmla="*/ 0 h 559"/>
                <a:gd name="T6" fmla="*/ 310 w 520"/>
                <a:gd name="T7" fmla="*/ 5 h 559"/>
                <a:gd name="T8" fmla="*/ 362 w 520"/>
                <a:gd name="T9" fmla="*/ 23 h 559"/>
                <a:gd name="T10" fmla="*/ 405 w 520"/>
                <a:gd name="T11" fmla="*/ 54 h 559"/>
                <a:gd name="T12" fmla="*/ 427 w 520"/>
                <a:gd name="T13" fmla="*/ 82 h 559"/>
                <a:gd name="T14" fmla="*/ 439 w 520"/>
                <a:gd name="T15" fmla="*/ 109 h 559"/>
                <a:gd name="T16" fmla="*/ 448 w 520"/>
                <a:gd name="T17" fmla="*/ 139 h 559"/>
                <a:gd name="T18" fmla="*/ 452 w 520"/>
                <a:gd name="T19" fmla="*/ 172 h 559"/>
                <a:gd name="T20" fmla="*/ 463 w 520"/>
                <a:gd name="T21" fmla="*/ 489 h 559"/>
                <a:gd name="T22" fmla="*/ 520 w 520"/>
                <a:gd name="T23" fmla="*/ 498 h 559"/>
                <a:gd name="T24" fmla="*/ 349 w 520"/>
                <a:gd name="T25" fmla="*/ 489 h 559"/>
                <a:gd name="T26" fmla="*/ 331 w 520"/>
                <a:gd name="T27" fmla="*/ 512 h 559"/>
                <a:gd name="T28" fmla="*/ 307 w 520"/>
                <a:gd name="T29" fmla="*/ 530 h 559"/>
                <a:gd name="T30" fmla="*/ 276 w 520"/>
                <a:gd name="T31" fmla="*/ 545 h 559"/>
                <a:gd name="T32" fmla="*/ 240 w 520"/>
                <a:gd name="T33" fmla="*/ 554 h 559"/>
                <a:gd name="T34" fmla="*/ 201 w 520"/>
                <a:gd name="T35" fmla="*/ 559 h 559"/>
                <a:gd name="T36" fmla="*/ 150 w 520"/>
                <a:gd name="T37" fmla="*/ 558 h 559"/>
                <a:gd name="T38" fmla="*/ 99 w 520"/>
                <a:gd name="T39" fmla="*/ 550 h 559"/>
                <a:gd name="T40" fmla="*/ 56 w 520"/>
                <a:gd name="T41" fmla="*/ 530 h 559"/>
                <a:gd name="T42" fmla="*/ 38 w 520"/>
                <a:gd name="T43" fmla="*/ 515 h 559"/>
                <a:gd name="T44" fmla="*/ 23 w 520"/>
                <a:gd name="T45" fmla="*/ 495 h 559"/>
                <a:gd name="T46" fmla="*/ 11 w 520"/>
                <a:gd name="T47" fmla="*/ 471 h 559"/>
                <a:gd name="T48" fmla="*/ 3 w 520"/>
                <a:gd name="T49" fmla="*/ 442 h 559"/>
                <a:gd name="T50" fmla="*/ 0 w 520"/>
                <a:gd name="T51" fmla="*/ 407 h 559"/>
                <a:gd name="T52" fmla="*/ 1 w 520"/>
                <a:gd name="T53" fmla="*/ 372 h 559"/>
                <a:gd name="T54" fmla="*/ 6 w 520"/>
                <a:gd name="T55" fmla="*/ 342 h 559"/>
                <a:gd name="T56" fmla="*/ 14 w 520"/>
                <a:gd name="T57" fmla="*/ 317 h 559"/>
                <a:gd name="T58" fmla="*/ 28 w 520"/>
                <a:gd name="T59" fmla="*/ 295 h 559"/>
                <a:gd name="T60" fmla="*/ 58 w 520"/>
                <a:gd name="T61" fmla="*/ 268 h 559"/>
                <a:gd name="T62" fmla="*/ 106 w 520"/>
                <a:gd name="T63" fmla="*/ 247 h 559"/>
                <a:gd name="T64" fmla="*/ 164 w 520"/>
                <a:gd name="T65" fmla="*/ 236 h 559"/>
                <a:gd name="T66" fmla="*/ 236 w 520"/>
                <a:gd name="T67" fmla="*/ 234 h 559"/>
                <a:gd name="T68" fmla="*/ 327 w 520"/>
                <a:gd name="T69" fmla="*/ 240 h 559"/>
                <a:gd name="T70" fmla="*/ 326 w 520"/>
                <a:gd name="T71" fmla="*/ 136 h 559"/>
                <a:gd name="T72" fmla="*/ 316 w 520"/>
                <a:gd name="T73" fmla="*/ 108 h 559"/>
                <a:gd name="T74" fmla="*/ 299 w 520"/>
                <a:gd name="T75" fmla="*/ 86 h 559"/>
                <a:gd name="T76" fmla="*/ 276 w 520"/>
                <a:gd name="T77" fmla="*/ 71 h 559"/>
                <a:gd name="T78" fmla="*/ 244 w 520"/>
                <a:gd name="T79" fmla="*/ 63 h 559"/>
                <a:gd name="T80" fmla="*/ 201 w 520"/>
                <a:gd name="T81" fmla="*/ 62 h 559"/>
                <a:gd name="T82" fmla="*/ 167 w 520"/>
                <a:gd name="T83" fmla="*/ 69 h 559"/>
                <a:gd name="T84" fmla="*/ 143 w 520"/>
                <a:gd name="T85" fmla="*/ 82 h 559"/>
                <a:gd name="T86" fmla="*/ 119 w 520"/>
                <a:gd name="T87" fmla="*/ 105 h 559"/>
                <a:gd name="T88" fmla="*/ 96 w 520"/>
                <a:gd name="T89" fmla="*/ 140 h 559"/>
                <a:gd name="T90" fmla="*/ 43 w 520"/>
                <a:gd name="T91" fmla="*/ 49 h 559"/>
                <a:gd name="T92" fmla="*/ 137 w 520"/>
                <a:gd name="T93" fmla="*/ 429 h 559"/>
                <a:gd name="T94" fmla="*/ 145 w 520"/>
                <a:gd name="T95" fmla="*/ 457 h 559"/>
                <a:gd name="T96" fmla="*/ 161 w 520"/>
                <a:gd name="T97" fmla="*/ 480 h 559"/>
                <a:gd name="T98" fmla="*/ 185 w 520"/>
                <a:gd name="T99" fmla="*/ 495 h 559"/>
                <a:gd name="T100" fmla="*/ 222 w 520"/>
                <a:gd name="T101" fmla="*/ 500 h 559"/>
                <a:gd name="T102" fmla="*/ 249 w 520"/>
                <a:gd name="T103" fmla="*/ 498 h 559"/>
                <a:gd name="T104" fmla="*/ 275 w 520"/>
                <a:gd name="T105" fmla="*/ 491 h 559"/>
                <a:gd name="T106" fmla="*/ 299 w 520"/>
                <a:gd name="T107" fmla="*/ 478 h 559"/>
                <a:gd name="T108" fmla="*/ 318 w 520"/>
                <a:gd name="T109" fmla="*/ 459 h 559"/>
                <a:gd name="T110" fmla="*/ 327 w 520"/>
                <a:gd name="T111" fmla="*/ 434 h 559"/>
                <a:gd name="T112" fmla="*/ 296 w 520"/>
                <a:gd name="T113" fmla="*/ 282 h 559"/>
                <a:gd name="T114" fmla="*/ 224 w 520"/>
                <a:gd name="T115" fmla="*/ 287 h 559"/>
                <a:gd name="T116" fmla="*/ 178 w 520"/>
                <a:gd name="T117" fmla="*/ 299 h 559"/>
                <a:gd name="T118" fmla="*/ 150 w 520"/>
                <a:gd name="T119" fmla="*/ 319 h 559"/>
                <a:gd name="T120" fmla="*/ 137 w 520"/>
                <a:gd name="T121" fmla="*/ 348 h 559"/>
                <a:gd name="T122" fmla="*/ 134 w 520"/>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559">
                  <a:moveTo>
                    <a:pt x="43" y="49"/>
                  </a:moveTo>
                  <a:lnTo>
                    <a:pt x="65" y="37"/>
                  </a:lnTo>
                  <a:lnTo>
                    <a:pt x="86" y="26"/>
                  </a:lnTo>
                  <a:lnTo>
                    <a:pt x="109" y="18"/>
                  </a:lnTo>
                  <a:lnTo>
                    <a:pt x="132" y="10"/>
                  </a:lnTo>
                  <a:lnTo>
                    <a:pt x="157" y="6"/>
                  </a:lnTo>
                  <a:lnTo>
                    <a:pt x="185" y="2"/>
                  </a:lnTo>
                  <a:lnTo>
                    <a:pt x="217" y="0"/>
                  </a:lnTo>
                  <a:lnTo>
                    <a:pt x="253" y="0"/>
                  </a:lnTo>
                  <a:lnTo>
                    <a:pt x="273" y="0"/>
                  </a:lnTo>
                  <a:lnTo>
                    <a:pt x="292" y="2"/>
                  </a:lnTo>
                  <a:lnTo>
                    <a:pt x="310" y="5"/>
                  </a:lnTo>
                  <a:lnTo>
                    <a:pt x="328" y="9"/>
                  </a:lnTo>
                  <a:lnTo>
                    <a:pt x="345" y="16"/>
                  </a:lnTo>
                  <a:lnTo>
                    <a:pt x="362" y="23"/>
                  </a:lnTo>
                  <a:lnTo>
                    <a:pt x="378" y="31"/>
                  </a:lnTo>
                  <a:lnTo>
                    <a:pt x="392" y="42"/>
                  </a:lnTo>
                  <a:lnTo>
                    <a:pt x="405" y="54"/>
                  </a:lnTo>
                  <a:lnTo>
                    <a:pt x="417" y="67"/>
                  </a:lnTo>
                  <a:lnTo>
                    <a:pt x="422" y="75"/>
                  </a:lnTo>
                  <a:lnTo>
                    <a:pt x="427" y="82"/>
                  </a:lnTo>
                  <a:lnTo>
                    <a:pt x="432" y="91"/>
                  </a:lnTo>
                  <a:lnTo>
                    <a:pt x="436" y="99"/>
                  </a:lnTo>
                  <a:lnTo>
                    <a:pt x="439" y="109"/>
                  </a:lnTo>
                  <a:lnTo>
                    <a:pt x="443" y="118"/>
                  </a:lnTo>
                  <a:lnTo>
                    <a:pt x="446" y="128"/>
                  </a:lnTo>
                  <a:lnTo>
                    <a:pt x="448" y="139"/>
                  </a:lnTo>
                  <a:lnTo>
                    <a:pt x="450" y="149"/>
                  </a:lnTo>
                  <a:lnTo>
                    <a:pt x="451" y="161"/>
                  </a:lnTo>
                  <a:lnTo>
                    <a:pt x="452" y="172"/>
                  </a:lnTo>
                  <a:lnTo>
                    <a:pt x="452" y="185"/>
                  </a:lnTo>
                  <a:lnTo>
                    <a:pt x="452" y="487"/>
                  </a:lnTo>
                  <a:lnTo>
                    <a:pt x="463" y="489"/>
                  </a:lnTo>
                  <a:lnTo>
                    <a:pt x="486" y="493"/>
                  </a:lnTo>
                  <a:lnTo>
                    <a:pt x="509" y="496"/>
                  </a:lnTo>
                  <a:lnTo>
                    <a:pt x="520" y="498"/>
                  </a:lnTo>
                  <a:lnTo>
                    <a:pt x="520" y="524"/>
                  </a:lnTo>
                  <a:lnTo>
                    <a:pt x="369" y="548"/>
                  </a:lnTo>
                  <a:lnTo>
                    <a:pt x="349" y="489"/>
                  </a:lnTo>
                  <a:lnTo>
                    <a:pt x="344" y="497"/>
                  </a:lnTo>
                  <a:lnTo>
                    <a:pt x="338" y="504"/>
                  </a:lnTo>
                  <a:lnTo>
                    <a:pt x="331" y="512"/>
                  </a:lnTo>
                  <a:lnTo>
                    <a:pt x="324" y="518"/>
                  </a:lnTo>
                  <a:lnTo>
                    <a:pt x="315" y="524"/>
                  </a:lnTo>
                  <a:lnTo>
                    <a:pt x="307" y="530"/>
                  </a:lnTo>
                  <a:lnTo>
                    <a:pt x="297" y="535"/>
                  </a:lnTo>
                  <a:lnTo>
                    <a:pt x="287" y="540"/>
                  </a:lnTo>
                  <a:lnTo>
                    <a:pt x="276" y="545"/>
                  </a:lnTo>
                  <a:lnTo>
                    <a:pt x="265" y="548"/>
                  </a:lnTo>
                  <a:lnTo>
                    <a:pt x="253" y="552"/>
                  </a:lnTo>
                  <a:lnTo>
                    <a:pt x="240" y="554"/>
                  </a:lnTo>
                  <a:lnTo>
                    <a:pt x="227" y="556"/>
                  </a:lnTo>
                  <a:lnTo>
                    <a:pt x="214" y="558"/>
                  </a:lnTo>
                  <a:lnTo>
                    <a:pt x="201" y="559"/>
                  </a:lnTo>
                  <a:lnTo>
                    <a:pt x="186" y="559"/>
                  </a:lnTo>
                  <a:lnTo>
                    <a:pt x="168" y="559"/>
                  </a:lnTo>
                  <a:lnTo>
                    <a:pt x="150" y="558"/>
                  </a:lnTo>
                  <a:lnTo>
                    <a:pt x="132" y="556"/>
                  </a:lnTo>
                  <a:lnTo>
                    <a:pt x="115" y="553"/>
                  </a:lnTo>
                  <a:lnTo>
                    <a:pt x="99" y="550"/>
                  </a:lnTo>
                  <a:lnTo>
                    <a:pt x="83" y="545"/>
                  </a:lnTo>
                  <a:lnTo>
                    <a:pt x="68" y="538"/>
                  </a:lnTo>
                  <a:lnTo>
                    <a:pt x="56" y="530"/>
                  </a:lnTo>
                  <a:lnTo>
                    <a:pt x="49" y="525"/>
                  </a:lnTo>
                  <a:lnTo>
                    <a:pt x="43" y="520"/>
                  </a:lnTo>
                  <a:lnTo>
                    <a:pt x="38" y="515"/>
                  </a:lnTo>
                  <a:lnTo>
                    <a:pt x="32" y="509"/>
                  </a:lnTo>
                  <a:lnTo>
                    <a:pt x="27" y="502"/>
                  </a:lnTo>
                  <a:lnTo>
                    <a:pt x="23" y="495"/>
                  </a:lnTo>
                  <a:lnTo>
                    <a:pt x="19" y="487"/>
                  </a:lnTo>
                  <a:lnTo>
                    <a:pt x="14" y="480"/>
                  </a:lnTo>
                  <a:lnTo>
                    <a:pt x="11" y="471"/>
                  </a:lnTo>
                  <a:lnTo>
                    <a:pt x="8" y="462"/>
                  </a:lnTo>
                  <a:lnTo>
                    <a:pt x="5" y="452"/>
                  </a:lnTo>
                  <a:lnTo>
                    <a:pt x="3" y="442"/>
                  </a:lnTo>
                  <a:lnTo>
                    <a:pt x="2" y="431"/>
                  </a:lnTo>
                  <a:lnTo>
                    <a:pt x="1" y="419"/>
                  </a:lnTo>
                  <a:lnTo>
                    <a:pt x="0" y="407"/>
                  </a:lnTo>
                  <a:lnTo>
                    <a:pt x="0" y="394"/>
                  </a:lnTo>
                  <a:lnTo>
                    <a:pt x="0" y="382"/>
                  </a:lnTo>
                  <a:lnTo>
                    <a:pt x="1" y="372"/>
                  </a:lnTo>
                  <a:lnTo>
                    <a:pt x="2" y="361"/>
                  </a:lnTo>
                  <a:lnTo>
                    <a:pt x="3" y="352"/>
                  </a:lnTo>
                  <a:lnTo>
                    <a:pt x="6" y="342"/>
                  </a:lnTo>
                  <a:lnTo>
                    <a:pt x="8" y="333"/>
                  </a:lnTo>
                  <a:lnTo>
                    <a:pt x="11" y="324"/>
                  </a:lnTo>
                  <a:lnTo>
                    <a:pt x="14" y="317"/>
                  </a:lnTo>
                  <a:lnTo>
                    <a:pt x="19" y="309"/>
                  </a:lnTo>
                  <a:lnTo>
                    <a:pt x="23" y="302"/>
                  </a:lnTo>
                  <a:lnTo>
                    <a:pt x="28" y="295"/>
                  </a:lnTo>
                  <a:lnTo>
                    <a:pt x="33" y="289"/>
                  </a:lnTo>
                  <a:lnTo>
                    <a:pt x="45" y="277"/>
                  </a:lnTo>
                  <a:lnTo>
                    <a:pt x="58" y="268"/>
                  </a:lnTo>
                  <a:lnTo>
                    <a:pt x="73" y="259"/>
                  </a:lnTo>
                  <a:lnTo>
                    <a:pt x="89" y="252"/>
                  </a:lnTo>
                  <a:lnTo>
                    <a:pt x="106" y="247"/>
                  </a:lnTo>
                  <a:lnTo>
                    <a:pt x="124" y="241"/>
                  </a:lnTo>
                  <a:lnTo>
                    <a:pt x="144" y="238"/>
                  </a:lnTo>
                  <a:lnTo>
                    <a:pt x="164" y="236"/>
                  </a:lnTo>
                  <a:lnTo>
                    <a:pt x="185" y="234"/>
                  </a:lnTo>
                  <a:lnTo>
                    <a:pt x="207" y="233"/>
                  </a:lnTo>
                  <a:lnTo>
                    <a:pt x="236" y="234"/>
                  </a:lnTo>
                  <a:lnTo>
                    <a:pt x="266" y="235"/>
                  </a:lnTo>
                  <a:lnTo>
                    <a:pt x="296" y="237"/>
                  </a:lnTo>
                  <a:lnTo>
                    <a:pt x="327" y="240"/>
                  </a:lnTo>
                  <a:lnTo>
                    <a:pt x="327" y="160"/>
                  </a:lnTo>
                  <a:lnTo>
                    <a:pt x="327" y="148"/>
                  </a:lnTo>
                  <a:lnTo>
                    <a:pt x="326" y="136"/>
                  </a:lnTo>
                  <a:lnTo>
                    <a:pt x="324" y="126"/>
                  </a:lnTo>
                  <a:lnTo>
                    <a:pt x="321" y="116"/>
                  </a:lnTo>
                  <a:lnTo>
                    <a:pt x="316" y="108"/>
                  </a:lnTo>
                  <a:lnTo>
                    <a:pt x="312" y="99"/>
                  </a:lnTo>
                  <a:lnTo>
                    <a:pt x="306" y="93"/>
                  </a:lnTo>
                  <a:lnTo>
                    <a:pt x="299" y="86"/>
                  </a:lnTo>
                  <a:lnTo>
                    <a:pt x="293" y="80"/>
                  </a:lnTo>
                  <a:lnTo>
                    <a:pt x="285" y="75"/>
                  </a:lnTo>
                  <a:lnTo>
                    <a:pt x="276" y="71"/>
                  </a:lnTo>
                  <a:lnTo>
                    <a:pt x="266" y="67"/>
                  </a:lnTo>
                  <a:lnTo>
                    <a:pt x="255" y="64"/>
                  </a:lnTo>
                  <a:lnTo>
                    <a:pt x="244" y="63"/>
                  </a:lnTo>
                  <a:lnTo>
                    <a:pt x="232" y="61"/>
                  </a:lnTo>
                  <a:lnTo>
                    <a:pt x="219" y="61"/>
                  </a:lnTo>
                  <a:lnTo>
                    <a:pt x="201" y="62"/>
                  </a:lnTo>
                  <a:lnTo>
                    <a:pt x="184" y="64"/>
                  </a:lnTo>
                  <a:lnTo>
                    <a:pt x="175" y="66"/>
                  </a:lnTo>
                  <a:lnTo>
                    <a:pt x="167" y="69"/>
                  </a:lnTo>
                  <a:lnTo>
                    <a:pt x="159" y="73"/>
                  </a:lnTo>
                  <a:lnTo>
                    <a:pt x="150" y="77"/>
                  </a:lnTo>
                  <a:lnTo>
                    <a:pt x="143" y="82"/>
                  </a:lnTo>
                  <a:lnTo>
                    <a:pt x="134" y="89"/>
                  </a:lnTo>
                  <a:lnTo>
                    <a:pt x="127" y="96"/>
                  </a:lnTo>
                  <a:lnTo>
                    <a:pt x="119" y="105"/>
                  </a:lnTo>
                  <a:lnTo>
                    <a:pt x="112" y="115"/>
                  </a:lnTo>
                  <a:lnTo>
                    <a:pt x="103" y="127"/>
                  </a:lnTo>
                  <a:lnTo>
                    <a:pt x="96" y="140"/>
                  </a:lnTo>
                  <a:lnTo>
                    <a:pt x="89" y="154"/>
                  </a:lnTo>
                  <a:lnTo>
                    <a:pt x="58" y="153"/>
                  </a:lnTo>
                  <a:lnTo>
                    <a:pt x="43" y="49"/>
                  </a:lnTo>
                  <a:close/>
                  <a:moveTo>
                    <a:pt x="134" y="389"/>
                  </a:moveTo>
                  <a:lnTo>
                    <a:pt x="135" y="409"/>
                  </a:lnTo>
                  <a:lnTo>
                    <a:pt x="137" y="429"/>
                  </a:lnTo>
                  <a:lnTo>
                    <a:pt x="139" y="439"/>
                  </a:lnTo>
                  <a:lnTo>
                    <a:pt x="142" y="448"/>
                  </a:lnTo>
                  <a:lnTo>
                    <a:pt x="145" y="457"/>
                  </a:lnTo>
                  <a:lnTo>
                    <a:pt x="149" y="465"/>
                  </a:lnTo>
                  <a:lnTo>
                    <a:pt x="154" y="472"/>
                  </a:lnTo>
                  <a:lnTo>
                    <a:pt x="161" y="480"/>
                  </a:lnTo>
                  <a:lnTo>
                    <a:pt x="167" y="485"/>
                  </a:lnTo>
                  <a:lnTo>
                    <a:pt x="175" y="491"/>
                  </a:lnTo>
                  <a:lnTo>
                    <a:pt x="185" y="495"/>
                  </a:lnTo>
                  <a:lnTo>
                    <a:pt x="197" y="498"/>
                  </a:lnTo>
                  <a:lnTo>
                    <a:pt x="208" y="500"/>
                  </a:lnTo>
                  <a:lnTo>
                    <a:pt x="222" y="500"/>
                  </a:lnTo>
                  <a:lnTo>
                    <a:pt x="231" y="500"/>
                  </a:lnTo>
                  <a:lnTo>
                    <a:pt x="240" y="499"/>
                  </a:lnTo>
                  <a:lnTo>
                    <a:pt x="249" y="498"/>
                  </a:lnTo>
                  <a:lnTo>
                    <a:pt x="257" y="496"/>
                  </a:lnTo>
                  <a:lnTo>
                    <a:pt x="267" y="494"/>
                  </a:lnTo>
                  <a:lnTo>
                    <a:pt x="275" y="491"/>
                  </a:lnTo>
                  <a:lnTo>
                    <a:pt x="284" y="486"/>
                  </a:lnTo>
                  <a:lnTo>
                    <a:pt x="292" y="482"/>
                  </a:lnTo>
                  <a:lnTo>
                    <a:pt x="299" y="478"/>
                  </a:lnTo>
                  <a:lnTo>
                    <a:pt x="306" y="471"/>
                  </a:lnTo>
                  <a:lnTo>
                    <a:pt x="312" y="466"/>
                  </a:lnTo>
                  <a:lnTo>
                    <a:pt x="318" y="459"/>
                  </a:lnTo>
                  <a:lnTo>
                    <a:pt x="322" y="451"/>
                  </a:lnTo>
                  <a:lnTo>
                    <a:pt x="325" y="444"/>
                  </a:lnTo>
                  <a:lnTo>
                    <a:pt x="327" y="434"/>
                  </a:lnTo>
                  <a:lnTo>
                    <a:pt x="327" y="426"/>
                  </a:lnTo>
                  <a:lnTo>
                    <a:pt x="327" y="282"/>
                  </a:lnTo>
                  <a:lnTo>
                    <a:pt x="296" y="282"/>
                  </a:lnTo>
                  <a:lnTo>
                    <a:pt x="270" y="283"/>
                  </a:lnTo>
                  <a:lnTo>
                    <a:pt x="245" y="285"/>
                  </a:lnTo>
                  <a:lnTo>
                    <a:pt x="224" y="287"/>
                  </a:lnTo>
                  <a:lnTo>
                    <a:pt x="206" y="290"/>
                  </a:lnTo>
                  <a:lnTo>
                    <a:pt x="190" y="294"/>
                  </a:lnTo>
                  <a:lnTo>
                    <a:pt x="178" y="299"/>
                  </a:lnTo>
                  <a:lnTo>
                    <a:pt x="166" y="305"/>
                  </a:lnTo>
                  <a:lnTo>
                    <a:pt x="157" y="311"/>
                  </a:lnTo>
                  <a:lnTo>
                    <a:pt x="150" y="319"/>
                  </a:lnTo>
                  <a:lnTo>
                    <a:pt x="145" y="328"/>
                  </a:lnTo>
                  <a:lnTo>
                    <a:pt x="140" y="338"/>
                  </a:lnTo>
                  <a:lnTo>
                    <a:pt x="137" y="348"/>
                  </a:lnTo>
                  <a:lnTo>
                    <a:pt x="136" y="361"/>
                  </a:lnTo>
                  <a:lnTo>
                    <a:pt x="135" y="374"/>
                  </a:lnTo>
                  <a:lnTo>
                    <a:pt x="134"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27"/>
            <p:cNvSpPr>
              <a:spLocks/>
            </p:cNvSpPr>
            <p:nvPr userDrawn="1"/>
          </p:nvSpPr>
          <p:spPr bwMode="auto">
            <a:xfrm>
              <a:off x="8786813" y="1716088"/>
              <a:ext cx="117475" cy="109537"/>
            </a:xfrm>
            <a:custGeom>
              <a:avLst/>
              <a:gdLst>
                <a:gd name="T0" fmla="*/ 3 w 596"/>
                <a:gd name="T1" fmla="*/ 46 h 548"/>
                <a:gd name="T2" fmla="*/ 158 w 596"/>
                <a:gd name="T3" fmla="*/ 0 h 548"/>
                <a:gd name="T4" fmla="*/ 205 w 596"/>
                <a:gd name="T5" fmla="*/ 46 h 548"/>
                <a:gd name="T6" fmla="*/ 251 w 596"/>
                <a:gd name="T7" fmla="*/ 25 h 548"/>
                <a:gd name="T8" fmla="*/ 300 w 596"/>
                <a:gd name="T9" fmla="*/ 9 h 548"/>
                <a:gd name="T10" fmla="*/ 337 w 596"/>
                <a:gd name="T11" fmla="*/ 2 h 548"/>
                <a:gd name="T12" fmla="*/ 363 w 596"/>
                <a:gd name="T13" fmla="*/ 0 h 548"/>
                <a:gd name="T14" fmla="*/ 393 w 596"/>
                <a:gd name="T15" fmla="*/ 0 h 548"/>
                <a:gd name="T16" fmla="*/ 426 w 596"/>
                <a:gd name="T17" fmla="*/ 5 h 548"/>
                <a:gd name="T18" fmla="*/ 455 w 596"/>
                <a:gd name="T19" fmla="*/ 16 h 548"/>
                <a:gd name="T20" fmla="*/ 478 w 596"/>
                <a:gd name="T21" fmla="*/ 30 h 548"/>
                <a:gd name="T22" fmla="*/ 498 w 596"/>
                <a:gd name="T23" fmla="*/ 49 h 548"/>
                <a:gd name="T24" fmla="*/ 513 w 596"/>
                <a:gd name="T25" fmla="*/ 74 h 548"/>
                <a:gd name="T26" fmla="*/ 523 w 596"/>
                <a:gd name="T27" fmla="*/ 101 h 548"/>
                <a:gd name="T28" fmla="*/ 528 w 596"/>
                <a:gd name="T29" fmla="*/ 133 h 548"/>
                <a:gd name="T30" fmla="*/ 528 w 596"/>
                <a:gd name="T31" fmla="*/ 488 h 548"/>
                <a:gd name="T32" fmla="*/ 596 w 596"/>
                <a:gd name="T33" fmla="*/ 548 h 548"/>
                <a:gd name="T34" fmla="*/ 348 w 596"/>
                <a:gd name="T35" fmla="*/ 521 h 548"/>
                <a:gd name="T36" fmla="*/ 404 w 596"/>
                <a:gd name="T37" fmla="*/ 197 h 548"/>
                <a:gd name="T38" fmla="*/ 403 w 596"/>
                <a:gd name="T39" fmla="*/ 174 h 548"/>
                <a:gd name="T40" fmla="*/ 401 w 596"/>
                <a:gd name="T41" fmla="*/ 151 h 548"/>
                <a:gd name="T42" fmla="*/ 394 w 596"/>
                <a:gd name="T43" fmla="*/ 132 h 548"/>
                <a:gd name="T44" fmla="*/ 386 w 596"/>
                <a:gd name="T45" fmla="*/ 115 h 548"/>
                <a:gd name="T46" fmla="*/ 372 w 596"/>
                <a:gd name="T47" fmla="*/ 101 h 548"/>
                <a:gd name="T48" fmla="*/ 355 w 596"/>
                <a:gd name="T49" fmla="*/ 91 h 548"/>
                <a:gd name="T50" fmla="*/ 333 w 596"/>
                <a:gd name="T51" fmla="*/ 84 h 548"/>
                <a:gd name="T52" fmla="*/ 305 w 596"/>
                <a:gd name="T53" fmla="*/ 82 h 548"/>
                <a:gd name="T54" fmla="*/ 252 w 596"/>
                <a:gd name="T55" fmla="*/ 87 h 548"/>
                <a:gd name="T56" fmla="*/ 192 w 596"/>
                <a:gd name="T57" fmla="*/ 97 h 548"/>
                <a:gd name="T58" fmla="*/ 248 w 596"/>
                <a:gd name="T59" fmla="*/ 521 h 548"/>
                <a:gd name="T60" fmla="*/ 0 w 596"/>
                <a:gd name="T61" fmla="*/ 548 h 548"/>
                <a:gd name="T62" fmla="*/ 68 w 596"/>
                <a:gd name="T63" fmla="*/ 48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548">
                  <a:moveTo>
                    <a:pt x="68" y="67"/>
                  </a:moveTo>
                  <a:lnTo>
                    <a:pt x="3" y="46"/>
                  </a:lnTo>
                  <a:lnTo>
                    <a:pt x="3" y="20"/>
                  </a:lnTo>
                  <a:lnTo>
                    <a:pt x="158" y="0"/>
                  </a:lnTo>
                  <a:lnTo>
                    <a:pt x="182" y="59"/>
                  </a:lnTo>
                  <a:lnTo>
                    <a:pt x="205" y="46"/>
                  </a:lnTo>
                  <a:lnTo>
                    <a:pt x="228" y="36"/>
                  </a:lnTo>
                  <a:lnTo>
                    <a:pt x="251" y="25"/>
                  </a:lnTo>
                  <a:lnTo>
                    <a:pt x="276" y="17"/>
                  </a:lnTo>
                  <a:lnTo>
                    <a:pt x="300" y="9"/>
                  </a:lnTo>
                  <a:lnTo>
                    <a:pt x="324" y="4"/>
                  </a:lnTo>
                  <a:lnTo>
                    <a:pt x="337" y="2"/>
                  </a:lnTo>
                  <a:lnTo>
                    <a:pt x="350" y="1"/>
                  </a:lnTo>
                  <a:lnTo>
                    <a:pt x="363" y="0"/>
                  </a:lnTo>
                  <a:lnTo>
                    <a:pt x="375" y="0"/>
                  </a:lnTo>
                  <a:lnTo>
                    <a:pt x="393" y="0"/>
                  </a:lnTo>
                  <a:lnTo>
                    <a:pt x="410" y="2"/>
                  </a:lnTo>
                  <a:lnTo>
                    <a:pt x="426" y="5"/>
                  </a:lnTo>
                  <a:lnTo>
                    <a:pt x="441" y="9"/>
                  </a:lnTo>
                  <a:lnTo>
                    <a:pt x="455" y="16"/>
                  </a:lnTo>
                  <a:lnTo>
                    <a:pt x="467" y="22"/>
                  </a:lnTo>
                  <a:lnTo>
                    <a:pt x="478" y="30"/>
                  </a:lnTo>
                  <a:lnTo>
                    <a:pt x="489" y="39"/>
                  </a:lnTo>
                  <a:lnTo>
                    <a:pt x="498" y="49"/>
                  </a:lnTo>
                  <a:lnTo>
                    <a:pt x="506" y="61"/>
                  </a:lnTo>
                  <a:lnTo>
                    <a:pt x="513" y="74"/>
                  </a:lnTo>
                  <a:lnTo>
                    <a:pt x="518" y="87"/>
                  </a:lnTo>
                  <a:lnTo>
                    <a:pt x="523" y="101"/>
                  </a:lnTo>
                  <a:lnTo>
                    <a:pt x="526" y="116"/>
                  </a:lnTo>
                  <a:lnTo>
                    <a:pt x="528" y="133"/>
                  </a:lnTo>
                  <a:lnTo>
                    <a:pt x="528" y="150"/>
                  </a:lnTo>
                  <a:lnTo>
                    <a:pt x="528" y="488"/>
                  </a:lnTo>
                  <a:lnTo>
                    <a:pt x="596" y="521"/>
                  </a:lnTo>
                  <a:lnTo>
                    <a:pt x="596" y="548"/>
                  </a:lnTo>
                  <a:lnTo>
                    <a:pt x="348" y="548"/>
                  </a:lnTo>
                  <a:lnTo>
                    <a:pt x="348" y="521"/>
                  </a:lnTo>
                  <a:lnTo>
                    <a:pt x="404" y="488"/>
                  </a:lnTo>
                  <a:lnTo>
                    <a:pt x="404" y="197"/>
                  </a:lnTo>
                  <a:lnTo>
                    <a:pt x="404" y="185"/>
                  </a:lnTo>
                  <a:lnTo>
                    <a:pt x="403" y="174"/>
                  </a:lnTo>
                  <a:lnTo>
                    <a:pt x="402" y="162"/>
                  </a:lnTo>
                  <a:lnTo>
                    <a:pt x="401" y="151"/>
                  </a:lnTo>
                  <a:lnTo>
                    <a:pt x="398" y="142"/>
                  </a:lnTo>
                  <a:lnTo>
                    <a:pt x="394" y="132"/>
                  </a:lnTo>
                  <a:lnTo>
                    <a:pt x="390" y="123"/>
                  </a:lnTo>
                  <a:lnTo>
                    <a:pt x="386" y="115"/>
                  </a:lnTo>
                  <a:lnTo>
                    <a:pt x="379" y="108"/>
                  </a:lnTo>
                  <a:lnTo>
                    <a:pt x="372" y="101"/>
                  </a:lnTo>
                  <a:lnTo>
                    <a:pt x="365" y="95"/>
                  </a:lnTo>
                  <a:lnTo>
                    <a:pt x="355" y="91"/>
                  </a:lnTo>
                  <a:lnTo>
                    <a:pt x="345" y="87"/>
                  </a:lnTo>
                  <a:lnTo>
                    <a:pt x="333" y="84"/>
                  </a:lnTo>
                  <a:lnTo>
                    <a:pt x="320" y="82"/>
                  </a:lnTo>
                  <a:lnTo>
                    <a:pt x="305" y="82"/>
                  </a:lnTo>
                  <a:lnTo>
                    <a:pt x="281" y="83"/>
                  </a:lnTo>
                  <a:lnTo>
                    <a:pt x="252" y="87"/>
                  </a:lnTo>
                  <a:lnTo>
                    <a:pt x="223" y="91"/>
                  </a:lnTo>
                  <a:lnTo>
                    <a:pt x="192" y="97"/>
                  </a:lnTo>
                  <a:lnTo>
                    <a:pt x="192" y="488"/>
                  </a:lnTo>
                  <a:lnTo>
                    <a:pt x="248" y="521"/>
                  </a:lnTo>
                  <a:lnTo>
                    <a:pt x="248" y="548"/>
                  </a:lnTo>
                  <a:lnTo>
                    <a:pt x="0" y="548"/>
                  </a:lnTo>
                  <a:lnTo>
                    <a:pt x="0" y="521"/>
                  </a:lnTo>
                  <a:lnTo>
                    <a:pt x="68" y="488"/>
                  </a:lnTo>
                  <a:lnTo>
                    <a:pt x="68" y="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28"/>
            <p:cNvSpPr>
              <a:spLocks noEditPoints="1"/>
            </p:cNvSpPr>
            <p:nvPr userDrawn="1"/>
          </p:nvSpPr>
          <p:spPr bwMode="auto">
            <a:xfrm>
              <a:off x="8909050" y="1716088"/>
              <a:ext cx="120650" cy="161925"/>
            </a:xfrm>
            <a:custGeom>
              <a:avLst/>
              <a:gdLst>
                <a:gd name="T0" fmla="*/ 486 w 603"/>
                <a:gd name="T1" fmla="*/ 67 h 815"/>
                <a:gd name="T2" fmla="*/ 520 w 603"/>
                <a:gd name="T3" fmla="*/ 126 h 815"/>
                <a:gd name="T4" fmla="*/ 531 w 603"/>
                <a:gd name="T5" fmla="*/ 225 h 815"/>
                <a:gd name="T6" fmla="*/ 512 w 603"/>
                <a:gd name="T7" fmla="*/ 295 h 815"/>
                <a:gd name="T8" fmla="*/ 478 w 603"/>
                <a:gd name="T9" fmla="*/ 343 h 815"/>
                <a:gd name="T10" fmla="*/ 382 w 603"/>
                <a:gd name="T11" fmla="*/ 396 h 815"/>
                <a:gd name="T12" fmla="*/ 253 w 603"/>
                <a:gd name="T13" fmla="*/ 399 h 815"/>
                <a:gd name="T14" fmla="*/ 168 w 603"/>
                <a:gd name="T15" fmla="*/ 372 h 815"/>
                <a:gd name="T16" fmla="*/ 152 w 603"/>
                <a:gd name="T17" fmla="*/ 405 h 815"/>
                <a:gd name="T18" fmla="*/ 162 w 603"/>
                <a:gd name="T19" fmla="*/ 440 h 815"/>
                <a:gd name="T20" fmla="*/ 222 w 603"/>
                <a:gd name="T21" fmla="*/ 460 h 815"/>
                <a:gd name="T22" fmla="*/ 366 w 603"/>
                <a:gd name="T23" fmla="*/ 469 h 815"/>
                <a:gd name="T24" fmla="*/ 475 w 603"/>
                <a:gd name="T25" fmla="*/ 478 h 815"/>
                <a:gd name="T26" fmla="*/ 566 w 603"/>
                <a:gd name="T27" fmla="*/ 512 h 815"/>
                <a:gd name="T28" fmla="*/ 602 w 603"/>
                <a:gd name="T29" fmla="*/ 582 h 815"/>
                <a:gd name="T30" fmla="*/ 595 w 603"/>
                <a:gd name="T31" fmla="*/ 650 h 815"/>
                <a:gd name="T32" fmla="*/ 567 w 603"/>
                <a:gd name="T33" fmla="*/ 707 h 815"/>
                <a:gd name="T34" fmla="*/ 519 w 603"/>
                <a:gd name="T35" fmla="*/ 757 h 815"/>
                <a:gd name="T36" fmla="*/ 449 w 603"/>
                <a:gd name="T37" fmla="*/ 793 h 815"/>
                <a:gd name="T38" fmla="*/ 360 w 603"/>
                <a:gd name="T39" fmla="*/ 813 h 815"/>
                <a:gd name="T40" fmla="*/ 206 w 603"/>
                <a:gd name="T41" fmla="*/ 808 h 815"/>
                <a:gd name="T42" fmla="*/ 62 w 603"/>
                <a:gd name="T43" fmla="*/ 753 h 815"/>
                <a:gd name="T44" fmla="*/ 16 w 603"/>
                <a:gd name="T45" fmla="*/ 706 h 815"/>
                <a:gd name="T46" fmla="*/ 0 w 603"/>
                <a:gd name="T47" fmla="*/ 659 h 815"/>
                <a:gd name="T48" fmla="*/ 14 w 603"/>
                <a:gd name="T49" fmla="*/ 598 h 815"/>
                <a:gd name="T50" fmla="*/ 59 w 603"/>
                <a:gd name="T51" fmla="*/ 551 h 815"/>
                <a:gd name="T52" fmla="*/ 101 w 603"/>
                <a:gd name="T53" fmla="*/ 520 h 815"/>
                <a:gd name="T54" fmla="*/ 78 w 603"/>
                <a:gd name="T55" fmla="*/ 457 h 815"/>
                <a:gd name="T56" fmla="*/ 91 w 603"/>
                <a:gd name="T57" fmla="*/ 392 h 815"/>
                <a:gd name="T58" fmla="*/ 136 w 603"/>
                <a:gd name="T59" fmla="*/ 341 h 815"/>
                <a:gd name="T60" fmla="*/ 99 w 603"/>
                <a:gd name="T61" fmla="*/ 264 h 815"/>
                <a:gd name="T62" fmla="*/ 101 w 603"/>
                <a:gd name="T63" fmla="*/ 135 h 815"/>
                <a:gd name="T64" fmla="*/ 131 w 603"/>
                <a:gd name="T65" fmla="*/ 74 h 815"/>
                <a:gd name="T66" fmla="*/ 173 w 603"/>
                <a:gd name="T67" fmla="*/ 35 h 815"/>
                <a:gd name="T68" fmla="*/ 287 w 603"/>
                <a:gd name="T69" fmla="*/ 0 h 815"/>
                <a:gd name="T70" fmla="*/ 383 w 603"/>
                <a:gd name="T71" fmla="*/ 8 h 815"/>
                <a:gd name="T72" fmla="*/ 150 w 603"/>
                <a:gd name="T73" fmla="*/ 565 h 815"/>
                <a:gd name="T74" fmla="*/ 121 w 603"/>
                <a:gd name="T75" fmla="*/ 592 h 815"/>
                <a:gd name="T76" fmla="*/ 114 w 603"/>
                <a:gd name="T77" fmla="*/ 661 h 815"/>
                <a:gd name="T78" fmla="*/ 166 w 603"/>
                <a:gd name="T79" fmla="*/ 721 h 815"/>
                <a:gd name="T80" fmla="*/ 265 w 603"/>
                <a:gd name="T81" fmla="*/ 751 h 815"/>
                <a:gd name="T82" fmla="*/ 371 w 603"/>
                <a:gd name="T83" fmla="*/ 748 h 815"/>
                <a:gd name="T84" fmla="*/ 458 w 603"/>
                <a:gd name="T85" fmla="*/ 714 h 815"/>
                <a:gd name="T86" fmla="*/ 492 w 603"/>
                <a:gd name="T87" fmla="*/ 670 h 815"/>
                <a:gd name="T88" fmla="*/ 493 w 603"/>
                <a:gd name="T89" fmla="*/ 620 h 815"/>
                <a:gd name="T90" fmla="*/ 451 w 603"/>
                <a:gd name="T91" fmla="*/ 588 h 815"/>
                <a:gd name="T92" fmla="*/ 203 w 603"/>
                <a:gd name="T93" fmla="*/ 568 h 815"/>
                <a:gd name="T94" fmla="*/ 337 w 603"/>
                <a:gd name="T95" fmla="*/ 346 h 815"/>
                <a:gd name="T96" fmla="*/ 384 w 603"/>
                <a:gd name="T97" fmla="*/ 309 h 815"/>
                <a:gd name="T98" fmla="*/ 399 w 603"/>
                <a:gd name="T99" fmla="*/ 205 h 815"/>
                <a:gd name="T100" fmla="*/ 384 w 603"/>
                <a:gd name="T101" fmla="*/ 101 h 815"/>
                <a:gd name="T102" fmla="*/ 337 w 603"/>
                <a:gd name="T103" fmla="*/ 59 h 815"/>
                <a:gd name="T104" fmla="*/ 266 w 603"/>
                <a:gd name="T105" fmla="*/ 66 h 815"/>
                <a:gd name="T106" fmla="*/ 232 w 603"/>
                <a:gd name="T107" fmla="*/ 118 h 815"/>
                <a:gd name="T108" fmla="*/ 228 w 603"/>
                <a:gd name="T109" fmla="*/ 259 h 815"/>
                <a:gd name="T110" fmla="*/ 251 w 603"/>
                <a:gd name="T111" fmla="*/ 323 h 815"/>
                <a:gd name="T112" fmla="*/ 313 w 603"/>
                <a:gd name="T113" fmla="*/ 348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3" h="815">
                  <a:moveTo>
                    <a:pt x="421" y="20"/>
                  </a:moveTo>
                  <a:lnTo>
                    <a:pt x="591" y="5"/>
                  </a:lnTo>
                  <a:lnTo>
                    <a:pt x="591" y="70"/>
                  </a:lnTo>
                  <a:lnTo>
                    <a:pt x="551" y="70"/>
                  </a:lnTo>
                  <a:lnTo>
                    <a:pt x="472" y="54"/>
                  </a:lnTo>
                  <a:lnTo>
                    <a:pt x="486" y="67"/>
                  </a:lnTo>
                  <a:lnTo>
                    <a:pt x="497" y="82"/>
                  </a:lnTo>
                  <a:lnTo>
                    <a:pt x="503" y="90"/>
                  </a:lnTo>
                  <a:lnTo>
                    <a:pt x="508" y="98"/>
                  </a:lnTo>
                  <a:lnTo>
                    <a:pt x="512" y="108"/>
                  </a:lnTo>
                  <a:lnTo>
                    <a:pt x="516" y="116"/>
                  </a:lnTo>
                  <a:lnTo>
                    <a:pt x="520" y="126"/>
                  </a:lnTo>
                  <a:lnTo>
                    <a:pt x="523" y="135"/>
                  </a:lnTo>
                  <a:lnTo>
                    <a:pt x="526" y="146"/>
                  </a:lnTo>
                  <a:lnTo>
                    <a:pt x="528" y="157"/>
                  </a:lnTo>
                  <a:lnTo>
                    <a:pt x="531" y="179"/>
                  </a:lnTo>
                  <a:lnTo>
                    <a:pt x="532" y="202"/>
                  </a:lnTo>
                  <a:lnTo>
                    <a:pt x="531" y="225"/>
                  </a:lnTo>
                  <a:lnTo>
                    <a:pt x="528" y="247"/>
                  </a:lnTo>
                  <a:lnTo>
                    <a:pt x="526" y="257"/>
                  </a:lnTo>
                  <a:lnTo>
                    <a:pt x="523" y="268"/>
                  </a:lnTo>
                  <a:lnTo>
                    <a:pt x="520" y="277"/>
                  </a:lnTo>
                  <a:lnTo>
                    <a:pt x="516" y="287"/>
                  </a:lnTo>
                  <a:lnTo>
                    <a:pt x="512" y="295"/>
                  </a:lnTo>
                  <a:lnTo>
                    <a:pt x="508" y="305"/>
                  </a:lnTo>
                  <a:lnTo>
                    <a:pt x="503" y="313"/>
                  </a:lnTo>
                  <a:lnTo>
                    <a:pt x="497" y="321"/>
                  </a:lnTo>
                  <a:lnTo>
                    <a:pt x="491" y="329"/>
                  </a:lnTo>
                  <a:lnTo>
                    <a:pt x="486" y="337"/>
                  </a:lnTo>
                  <a:lnTo>
                    <a:pt x="478" y="343"/>
                  </a:lnTo>
                  <a:lnTo>
                    <a:pt x="472" y="351"/>
                  </a:lnTo>
                  <a:lnTo>
                    <a:pt x="456" y="362"/>
                  </a:lnTo>
                  <a:lnTo>
                    <a:pt x="440" y="373"/>
                  </a:lnTo>
                  <a:lnTo>
                    <a:pt x="422" y="382"/>
                  </a:lnTo>
                  <a:lnTo>
                    <a:pt x="402" y="390"/>
                  </a:lnTo>
                  <a:lnTo>
                    <a:pt x="382" y="396"/>
                  </a:lnTo>
                  <a:lnTo>
                    <a:pt x="360" y="400"/>
                  </a:lnTo>
                  <a:lnTo>
                    <a:pt x="336" y="403"/>
                  </a:lnTo>
                  <a:lnTo>
                    <a:pt x="313" y="404"/>
                  </a:lnTo>
                  <a:lnTo>
                    <a:pt x="292" y="404"/>
                  </a:lnTo>
                  <a:lnTo>
                    <a:pt x="272" y="401"/>
                  </a:lnTo>
                  <a:lnTo>
                    <a:pt x="253" y="399"/>
                  </a:lnTo>
                  <a:lnTo>
                    <a:pt x="234" y="395"/>
                  </a:lnTo>
                  <a:lnTo>
                    <a:pt x="218" y="390"/>
                  </a:lnTo>
                  <a:lnTo>
                    <a:pt x="201" y="384"/>
                  </a:lnTo>
                  <a:lnTo>
                    <a:pt x="186" y="377"/>
                  </a:lnTo>
                  <a:lnTo>
                    <a:pt x="172" y="369"/>
                  </a:lnTo>
                  <a:lnTo>
                    <a:pt x="168" y="372"/>
                  </a:lnTo>
                  <a:lnTo>
                    <a:pt x="165" y="375"/>
                  </a:lnTo>
                  <a:lnTo>
                    <a:pt x="161" y="379"/>
                  </a:lnTo>
                  <a:lnTo>
                    <a:pt x="158" y="384"/>
                  </a:lnTo>
                  <a:lnTo>
                    <a:pt x="155" y="390"/>
                  </a:lnTo>
                  <a:lnTo>
                    <a:pt x="153" y="397"/>
                  </a:lnTo>
                  <a:lnTo>
                    <a:pt x="152" y="405"/>
                  </a:lnTo>
                  <a:lnTo>
                    <a:pt x="152" y="413"/>
                  </a:lnTo>
                  <a:lnTo>
                    <a:pt x="152" y="421"/>
                  </a:lnTo>
                  <a:lnTo>
                    <a:pt x="153" y="426"/>
                  </a:lnTo>
                  <a:lnTo>
                    <a:pt x="156" y="431"/>
                  </a:lnTo>
                  <a:lnTo>
                    <a:pt x="158" y="435"/>
                  </a:lnTo>
                  <a:lnTo>
                    <a:pt x="162" y="440"/>
                  </a:lnTo>
                  <a:lnTo>
                    <a:pt x="167" y="444"/>
                  </a:lnTo>
                  <a:lnTo>
                    <a:pt x="172" y="447"/>
                  </a:lnTo>
                  <a:lnTo>
                    <a:pt x="178" y="450"/>
                  </a:lnTo>
                  <a:lnTo>
                    <a:pt x="191" y="454"/>
                  </a:lnTo>
                  <a:lnTo>
                    <a:pt x="206" y="458"/>
                  </a:lnTo>
                  <a:lnTo>
                    <a:pt x="222" y="460"/>
                  </a:lnTo>
                  <a:lnTo>
                    <a:pt x="239" y="462"/>
                  </a:lnTo>
                  <a:lnTo>
                    <a:pt x="258" y="463"/>
                  </a:lnTo>
                  <a:lnTo>
                    <a:pt x="283" y="464"/>
                  </a:lnTo>
                  <a:lnTo>
                    <a:pt x="311" y="466"/>
                  </a:lnTo>
                  <a:lnTo>
                    <a:pt x="339" y="467"/>
                  </a:lnTo>
                  <a:lnTo>
                    <a:pt x="366" y="469"/>
                  </a:lnTo>
                  <a:lnTo>
                    <a:pt x="388" y="470"/>
                  </a:lnTo>
                  <a:lnTo>
                    <a:pt x="403" y="471"/>
                  </a:lnTo>
                  <a:lnTo>
                    <a:pt x="409" y="471"/>
                  </a:lnTo>
                  <a:lnTo>
                    <a:pt x="433" y="472"/>
                  </a:lnTo>
                  <a:lnTo>
                    <a:pt x="455" y="476"/>
                  </a:lnTo>
                  <a:lnTo>
                    <a:pt x="475" y="478"/>
                  </a:lnTo>
                  <a:lnTo>
                    <a:pt x="494" y="482"/>
                  </a:lnTo>
                  <a:lnTo>
                    <a:pt x="511" y="486"/>
                  </a:lnTo>
                  <a:lnTo>
                    <a:pt x="527" y="492"/>
                  </a:lnTo>
                  <a:lnTo>
                    <a:pt x="542" y="497"/>
                  </a:lnTo>
                  <a:lnTo>
                    <a:pt x="555" y="504"/>
                  </a:lnTo>
                  <a:lnTo>
                    <a:pt x="566" y="512"/>
                  </a:lnTo>
                  <a:lnTo>
                    <a:pt x="576" y="521"/>
                  </a:lnTo>
                  <a:lnTo>
                    <a:pt x="584" y="531"/>
                  </a:lnTo>
                  <a:lnTo>
                    <a:pt x="591" y="541"/>
                  </a:lnTo>
                  <a:lnTo>
                    <a:pt x="596" y="554"/>
                  </a:lnTo>
                  <a:lnTo>
                    <a:pt x="600" y="567"/>
                  </a:lnTo>
                  <a:lnTo>
                    <a:pt x="602" y="582"/>
                  </a:lnTo>
                  <a:lnTo>
                    <a:pt x="603" y="597"/>
                  </a:lnTo>
                  <a:lnTo>
                    <a:pt x="602" y="607"/>
                  </a:lnTo>
                  <a:lnTo>
                    <a:pt x="601" y="618"/>
                  </a:lnTo>
                  <a:lnTo>
                    <a:pt x="600" y="628"/>
                  </a:lnTo>
                  <a:lnTo>
                    <a:pt x="598" y="639"/>
                  </a:lnTo>
                  <a:lnTo>
                    <a:pt x="595" y="650"/>
                  </a:lnTo>
                  <a:lnTo>
                    <a:pt x="592" y="659"/>
                  </a:lnTo>
                  <a:lnTo>
                    <a:pt x="589" y="670"/>
                  </a:lnTo>
                  <a:lnTo>
                    <a:pt x="584" y="679"/>
                  </a:lnTo>
                  <a:lnTo>
                    <a:pt x="579" y="689"/>
                  </a:lnTo>
                  <a:lnTo>
                    <a:pt x="574" y="698"/>
                  </a:lnTo>
                  <a:lnTo>
                    <a:pt x="567" y="707"/>
                  </a:lnTo>
                  <a:lnTo>
                    <a:pt x="560" y="716"/>
                  </a:lnTo>
                  <a:lnTo>
                    <a:pt x="554" y="725"/>
                  </a:lnTo>
                  <a:lnTo>
                    <a:pt x="545" y="733"/>
                  </a:lnTo>
                  <a:lnTo>
                    <a:pt x="537" y="741"/>
                  </a:lnTo>
                  <a:lnTo>
                    <a:pt x="528" y="749"/>
                  </a:lnTo>
                  <a:lnTo>
                    <a:pt x="519" y="757"/>
                  </a:lnTo>
                  <a:lnTo>
                    <a:pt x="508" y="763"/>
                  </a:lnTo>
                  <a:lnTo>
                    <a:pt x="497" y="770"/>
                  </a:lnTo>
                  <a:lnTo>
                    <a:pt x="487" y="777"/>
                  </a:lnTo>
                  <a:lnTo>
                    <a:pt x="474" y="782"/>
                  </a:lnTo>
                  <a:lnTo>
                    <a:pt x="462" y="787"/>
                  </a:lnTo>
                  <a:lnTo>
                    <a:pt x="449" y="793"/>
                  </a:lnTo>
                  <a:lnTo>
                    <a:pt x="436" y="797"/>
                  </a:lnTo>
                  <a:lnTo>
                    <a:pt x="421" y="801"/>
                  </a:lnTo>
                  <a:lnTo>
                    <a:pt x="407" y="805"/>
                  </a:lnTo>
                  <a:lnTo>
                    <a:pt x="391" y="808"/>
                  </a:lnTo>
                  <a:lnTo>
                    <a:pt x="375" y="811"/>
                  </a:lnTo>
                  <a:lnTo>
                    <a:pt x="360" y="813"/>
                  </a:lnTo>
                  <a:lnTo>
                    <a:pt x="343" y="814"/>
                  </a:lnTo>
                  <a:lnTo>
                    <a:pt x="325" y="815"/>
                  </a:lnTo>
                  <a:lnTo>
                    <a:pt x="307" y="815"/>
                  </a:lnTo>
                  <a:lnTo>
                    <a:pt x="272" y="814"/>
                  </a:lnTo>
                  <a:lnTo>
                    <a:pt x="238" y="812"/>
                  </a:lnTo>
                  <a:lnTo>
                    <a:pt x="206" y="808"/>
                  </a:lnTo>
                  <a:lnTo>
                    <a:pt x="176" y="802"/>
                  </a:lnTo>
                  <a:lnTo>
                    <a:pt x="149" y="795"/>
                  </a:lnTo>
                  <a:lnTo>
                    <a:pt x="123" y="786"/>
                  </a:lnTo>
                  <a:lnTo>
                    <a:pt x="101" y="777"/>
                  </a:lnTo>
                  <a:lnTo>
                    <a:pt x="80" y="766"/>
                  </a:lnTo>
                  <a:lnTo>
                    <a:pt x="62" y="753"/>
                  </a:lnTo>
                  <a:lnTo>
                    <a:pt x="46" y="741"/>
                  </a:lnTo>
                  <a:lnTo>
                    <a:pt x="38" y="734"/>
                  </a:lnTo>
                  <a:lnTo>
                    <a:pt x="32" y="728"/>
                  </a:lnTo>
                  <a:lnTo>
                    <a:pt x="26" y="721"/>
                  </a:lnTo>
                  <a:lnTo>
                    <a:pt x="20" y="713"/>
                  </a:lnTo>
                  <a:lnTo>
                    <a:pt x="16" y="706"/>
                  </a:lnTo>
                  <a:lnTo>
                    <a:pt x="12" y="698"/>
                  </a:lnTo>
                  <a:lnTo>
                    <a:pt x="9" y="691"/>
                  </a:lnTo>
                  <a:lnTo>
                    <a:pt x="6" y="682"/>
                  </a:lnTo>
                  <a:lnTo>
                    <a:pt x="3" y="675"/>
                  </a:lnTo>
                  <a:lnTo>
                    <a:pt x="1" y="667"/>
                  </a:lnTo>
                  <a:lnTo>
                    <a:pt x="0" y="659"/>
                  </a:lnTo>
                  <a:lnTo>
                    <a:pt x="0" y="651"/>
                  </a:lnTo>
                  <a:lnTo>
                    <a:pt x="1" y="639"/>
                  </a:lnTo>
                  <a:lnTo>
                    <a:pt x="2" y="628"/>
                  </a:lnTo>
                  <a:lnTo>
                    <a:pt x="6" y="618"/>
                  </a:lnTo>
                  <a:lnTo>
                    <a:pt x="10" y="607"/>
                  </a:lnTo>
                  <a:lnTo>
                    <a:pt x="14" y="598"/>
                  </a:lnTo>
                  <a:lnTo>
                    <a:pt x="19" y="589"/>
                  </a:lnTo>
                  <a:lnTo>
                    <a:pt x="27" y="581"/>
                  </a:lnTo>
                  <a:lnTo>
                    <a:pt x="33" y="572"/>
                  </a:lnTo>
                  <a:lnTo>
                    <a:pt x="42" y="565"/>
                  </a:lnTo>
                  <a:lnTo>
                    <a:pt x="50" y="557"/>
                  </a:lnTo>
                  <a:lnTo>
                    <a:pt x="59" y="551"/>
                  </a:lnTo>
                  <a:lnTo>
                    <a:pt x="68" y="546"/>
                  </a:lnTo>
                  <a:lnTo>
                    <a:pt x="78" y="540"/>
                  </a:lnTo>
                  <a:lnTo>
                    <a:pt x="87" y="536"/>
                  </a:lnTo>
                  <a:lnTo>
                    <a:pt x="98" y="532"/>
                  </a:lnTo>
                  <a:lnTo>
                    <a:pt x="108" y="529"/>
                  </a:lnTo>
                  <a:lnTo>
                    <a:pt x="101" y="520"/>
                  </a:lnTo>
                  <a:lnTo>
                    <a:pt x="95" y="511"/>
                  </a:lnTo>
                  <a:lnTo>
                    <a:pt x="89" y="501"/>
                  </a:lnTo>
                  <a:lnTo>
                    <a:pt x="85" y="491"/>
                  </a:lnTo>
                  <a:lnTo>
                    <a:pt x="82" y="480"/>
                  </a:lnTo>
                  <a:lnTo>
                    <a:pt x="79" y="468"/>
                  </a:lnTo>
                  <a:lnTo>
                    <a:pt x="78" y="457"/>
                  </a:lnTo>
                  <a:lnTo>
                    <a:pt x="78" y="444"/>
                  </a:lnTo>
                  <a:lnTo>
                    <a:pt x="78" y="432"/>
                  </a:lnTo>
                  <a:lnTo>
                    <a:pt x="80" y="422"/>
                  </a:lnTo>
                  <a:lnTo>
                    <a:pt x="83" y="411"/>
                  </a:lnTo>
                  <a:lnTo>
                    <a:pt x="87" y="400"/>
                  </a:lnTo>
                  <a:lnTo>
                    <a:pt x="91" y="392"/>
                  </a:lnTo>
                  <a:lnTo>
                    <a:pt x="97" y="383"/>
                  </a:lnTo>
                  <a:lnTo>
                    <a:pt x="102" y="375"/>
                  </a:lnTo>
                  <a:lnTo>
                    <a:pt x="107" y="368"/>
                  </a:lnTo>
                  <a:lnTo>
                    <a:pt x="119" y="356"/>
                  </a:lnTo>
                  <a:lnTo>
                    <a:pt x="128" y="347"/>
                  </a:lnTo>
                  <a:lnTo>
                    <a:pt x="136" y="341"/>
                  </a:lnTo>
                  <a:lnTo>
                    <a:pt x="138" y="340"/>
                  </a:lnTo>
                  <a:lnTo>
                    <a:pt x="127" y="327"/>
                  </a:lnTo>
                  <a:lnTo>
                    <a:pt x="118" y="312"/>
                  </a:lnTo>
                  <a:lnTo>
                    <a:pt x="110" y="298"/>
                  </a:lnTo>
                  <a:lnTo>
                    <a:pt x="104" y="281"/>
                  </a:lnTo>
                  <a:lnTo>
                    <a:pt x="99" y="264"/>
                  </a:lnTo>
                  <a:lnTo>
                    <a:pt x="95" y="245"/>
                  </a:lnTo>
                  <a:lnTo>
                    <a:pt x="92" y="224"/>
                  </a:lnTo>
                  <a:lnTo>
                    <a:pt x="92" y="202"/>
                  </a:lnTo>
                  <a:lnTo>
                    <a:pt x="92" y="179"/>
                  </a:lnTo>
                  <a:lnTo>
                    <a:pt x="96" y="157"/>
                  </a:lnTo>
                  <a:lnTo>
                    <a:pt x="101" y="135"/>
                  </a:lnTo>
                  <a:lnTo>
                    <a:pt x="107" y="116"/>
                  </a:lnTo>
                  <a:lnTo>
                    <a:pt x="110" y="107"/>
                  </a:lnTo>
                  <a:lnTo>
                    <a:pt x="115" y="98"/>
                  </a:lnTo>
                  <a:lnTo>
                    <a:pt x="120" y="90"/>
                  </a:lnTo>
                  <a:lnTo>
                    <a:pt x="125" y="81"/>
                  </a:lnTo>
                  <a:lnTo>
                    <a:pt x="131" y="74"/>
                  </a:lnTo>
                  <a:lnTo>
                    <a:pt x="137" y="66"/>
                  </a:lnTo>
                  <a:lnTo>
                    <a:pt x="143" y="59"/>
                  </a:lnTo>
                  <a:lnTo>
                    <a:pt x="150" y="53"/>
                  </a:lnTo>
                  <a:lnTo>
                    <a:pt x="157" y="46"/>
                  </a:lnTo>
                  <a:lnTo>
                    <a:pt x="166" y="40"/>
                  </a:lnTo>
                  <a:lnTo>
                    <a:pt x="173" y="35"/>
                  </a:lnTo>
                  <a:lnTo>
                    <a:pt x="181" y="29"/>
                  </a:lnTo>
                  <a:lnTo>
                    <a:pt x="200" y="20"/>
                  </a:lnTo>
                  <a:lnTo>
                    <a:pt x="220" y="12"/>
                  </a:lnTo>
                  <a:lnTo>
                    <a:pt x="241" y="7"/>
                  </a:lnTo>
                  <a:lnTo>
                    <a:pt x="263" y="3"/>
                  </a:lnTo>
                  <a:lnTo>
                    <a:pt x="287" y="0"/>
                  </a:lnTo>
                  <a:lnTo>
                    <a:pt x="313" y="0"/>
                  </a:lnTo>
                  <a:lnTo>
                    <a:pt x="327" y="0"/>
                  </a:lnTo>
                  <a:lnTo>
                    <a:pt x="342" y="1"/>
                  </a:lnTo>
                  <a:lnTo>
                    <a:pt x="355" y="3"/>
                  </a:lnTo>
                  <a:lnTo>
                    <a:pt x="369" y="5"/>
                  </a:lnTo>
                  <a:lnTo>
                    <a:pt x="383" y="8"/>
                  </a:lnTo>
                  <a:lnTo>
                    <a:pt x="396" y="11"/>
                  </a:lnTo>
                  <a:lnTo>
                    <a:pt x="408" y="16"/>
                  </a:lnTo>
                  <a:lnTo>
                    <a:pt x="421" y="20"/>
                  </a:lnTo>
                  <a:close/>
                  <a:moveTo>
                    <a:pt x="162" y="559"/>
                  </a:moveTo>
                  <a:lnTo>
                    <a:pt x="156" y="562"/>
                  </a:lnTo>
                  <a:lnTo>
                    <a:pt x="150" y="565"/>
                  </a:lnTo>
                  <a:lnTo>
                    <a:pt x="143" y="569"/>
                  </a:lnTo>
                  <a:lnTo>
                    <a:pt x="138" y="573"/>
                  </a:lnTo>
                  <a:lnTo>
                    <a:pt x="133" y="577"/>
                  </a:lnTo>
                  <a:lnTo>
                    <a:pt x="128" y="582"/>
                  </a:lnTo>
                  <a:lnTo>
                    <a:pt x="125" y="587"/>
                  </a:lnTo>
                  <a:lnTo>
                    <a:pt x="121" y="592"/>
                  </a:lnTo>
                  <a:lnTo>
                    <a:pt x="116" y="603"/>
                  </a:lnTo>
                  <a:lnTo>
                    <a:pt x="113" y="615"/>
                  </a:lnTo>
                  <a:lnTo>
                    <a:pt x="110" y="626"/>
                  </a:lnTo>
                  <a:lnTo>
                    <a:pt x="109" y="637"/>
                  </a:lnTo>
                  <a:lnTo>
                    <a:pt x="110" y="650"/>
                  </a:lnTo>
                  <a:lnTo>
                    <a:pt x="114" y="661"/>
                  </a:lnTo>
                  <a:lnTo>
                    <a:pt x="118" y="673"/>
                  </a:lnTo>
                  <a:lnTo>
                    <a:pt x="124" y="683"/>
                  </a:lnTo>
                  <a:lnTo>
                    <a:pt x="133" y="694"/>
                  </a:lnTo>
                  <a:lnTo>
                    <a:pt x="142" y="704"/>
                  </a:lnTo>
                  <a:lnTo>
                    <a:pt x="153" y="712"/>
                  </a:lnTo>
                  <a:lnTo>
                    <a:pt x="166" y="721"/>
                  </a:lnTo>
                  <a:lnTo>
                    <a:pt x="179" y="728"/>
                  </a:lnTo>
                  <a:lnTo>
                    <a:pt x="194" y="734"/>
                  </a:lnTo>
                  <a:lnTo>
                    <a:pt x="210" y="740"/>
                  </a:lnTo>
                  <a:lnTo>
                    <a:pt x="228" y="745"/>
                  </a:lnTo>
                  <a:lnTo>
                    <a:pt x="246" y="748"/>
                  </a:lnTo>
                  <a:lnTo>
                    <a:pt x="265" y="751"/>
                  </a:lnTo>
                  <a:lnTo>
                    <a:pt x="286" y="752"/>
                  </a:lnTo>
                  <a:lnTo>
                    <a:pt x="307" y="753"/>
                  </a:lnTo>
                  <a:lnTo>
                    <a:pt x="322" y="752"/>
                  </a:lnTo>
                  <a:lnTo>
                    <a:pt x="338" y="751"/>
                  </a:lnTo>
                  <a:lnTo>
                    <a:pt x="354" y="750"/>
                  </a:lnTo>
                  <a:lnTo>
                    <a:pt x="371" y="748"/>
                  </a:lnTo>
                  <a:lnTo>
                    <a:pt x="387" y="745"/>
                  </a:lnTo>
                  <a:lnTo>
                    <a:pt x="403" y="741"/>
                  </a:lnTo>
                  <a:lnTo>
                    <a:pt x="418" y="735"/>
                  </a:lnTo>
                  <a:lnTo>
                    <a:pt x="433" y="729"/>
                  </a:lnTo>
                  <a:lnTo>
                    <a:pt x="445" y="723"/>
                  </a:lnTo>
                  <a:lnTo>
                    <a:pt x="458" y="714"/>
                  </a:lnTo>
                  <a:lnTo>
                    <a:pt x="469" y="705"/>
                  </a:lnTo>
                  <a:lnTo>
                    <a:pt x="478" y="694"/>
                  </a:lnTo>
                  <a:lnTo>
                    <a:pt x="483" y="689"/>
                  </a:lnTo>
                  <a:lnTo>
                    <a:pt x="487" y="682"/>
                  </a:lnTo>
                  <a:lnTo>
                    <a:pt x="490" y="676"/>
                  </a:lnTo>
                  <a:lnTo>
                    <a:pt x="492" y="670"/>
                  </a:lnTo>
                  <a:lnTo>
                    <a:pt x="494" y="662"/>
                  </a:lnTo>
                  <a:lnTo>
                    <a:pt x="496" y="655"/>
                  </a:lnTo>
                  <a:lnTo>
                    <a:pt x="496" y="646"/>
                  </a:lnTo>
                  <a:lnTo>
                    <a:pt x="497" y="639"/>
                  </a:lnTo>
                  <a:lnTo>
                    <a:pt x="496" y="628"/>
                  </a:lnTo>
                  <a:lnTo>
                    <a:pt x="493" y="620"/>
                  </a:lnTo>
                  <a:lnTo>
                    <a:pt x="489" y="612"/>
                  </a:lnTo>
                  <a:lnTo>
                    <a:pt x="484" y="606"/>
                  </a:lnTo>
                  <a:lnTo>
                    <a:pt x="477" y="600"/>
                  </a:lnTo>
                  <a:lnTo>
                    <a:pt x="469" y="595"/>
                  </a:lnTo>
                  <a:lnTo>
                    <a:pt x="460" y="591"/>
                  </a:lnTo>
                  <a:lnTo>
                    <a:pt x="451" y="588"/>
                  </a:lnTo>
                  <a:lnTo>
                    <a:pt x="430" y="583"/>
                  </a:lnTo>
                  <a:lnTo>
                    <a:pt x="407" y="580"/>
                  </a:lnTo>
                  <a:lnTo>
                    <a:pt x="385" y="577"/>
                  </a:lnTo>
                  <a:lnTo>
                    <a:pt x="363" y="576"/>
                  </a:lnTo>
                  <a:lnTo>
                    <a:pt x="218" y="569"/>
                  </a:lnTo>
                  <a:lnTo>
                    <a:pt x="203" y="568"/>
                  </a:lnTo>
                  <a:lnTo>
                    <a:pt x="189" y="566"/>
                  </a:lnTo>
                  <a:lnTo>
                    <a:pt x="175" y="563"/>
                  </a:lnTo>
                  <a:lnTo>
                    <a:pt x="162" y="559"/>
                  </a:lnTo>
                  <a:close/>
                  <a:moveTo>
                    <a:pt x="313" y="348"/>
                  </a:moveTo>
                  <a:lnTo>
                    <a:pt x="326" y="348"/>
                  </a:lnTo>
                  <a:lnTo>
                    <a:pt x="337" y="346"/>
                  </a:lnTo>
                  <a:lnTo>
                    <a:pt x="348" y="343"/>
                  </a:lnTo>
                  <a:lnTo>
                    <a:pt x="357" y="338"/>
                  </a:lnTo>
                  <a:lnTo>
                    <a:pt x="365" y="333"/>
                  </a:lnTo>
                  <a:lnTo>
                    <a:pt x="372" y="325"/>
                  </a:lnTo>
                  <a:lnTo>
                    <a:pt x="379" y="318"/>
                  </a:lnTo>
                  <a:lnTo>
                    <a:pt x="384" y="309"/>
                  </a:lnTo>
                  <a:lnTo>
                    <a:pt x="388" y="299"/>
                  </a:lnTo>
                  <a:lnTo>
                    <a:pt x="391" y="288"/>
                  </a:lnTo>
                  <a:lnTo>
                    <a:pt x="393" y="276"/>
                  </a:lnTo>
                  <a:lnTo>
                    <a:pt x="396" y="264"/>
                  </a:lnTo>
                  <a:lnTo>
                    <a:pt x="399" y="236"/>
                  </a:lnTo>
                  <a:lnTo>
                    <a:pt x="399" y="205"/>
                  </a:lnTo>
                  <a:lnTo>
                    <a:pt x="399" y="176"/>
                  </a:lnTo>
                  <a:lnTo>
                    <a:pt x="396" y="149"/>
                  </a:lnTo>
                  <a:lnTo>
                    <a:pt x="393" y="135"/>
                  </a:lnTo>
                  <a:lnTo>
                    <a:pt x="391" y="124"/>
                  </a:lnTo>
                  <a:lnTo>
                    <a:pt x="388" y="112"/>
                  </a:lnTo>
                  <a:lnTo>
                    <a:pt x="384" y="101"/>
                  </a:lnTo>
                  <a:lnTo>
                    <a:pt x="379" y="91"/>
                  </a:lnTo>
                  <a:lnTo>
                    <a:pt x="372" y="82"/>
                  </a:lnTo>
                  <a:lnTo>
                    <a:pt x="365" y="75"/>
                  </a:lnTo>
                  <a:lnTo>
                    <a:pt x="357" y="69"/>
                  </a:lnTo>
                  <a:lnTo>
                    <a:pt x="348" y="63"/>
                  </a:lnTo>
                  <a:lnTo>
                    <a:pt x="337" y="59"/>
                  </a:lnTo>
                  <a:lnTo>
                    <a:pt x="326" y="57"/>
                  </a:lnTo>
                  <a:lnTo>
                    <a:pt x="313" y="56"/>
                  </a:lnTo>
                  <a:lnTo>
                    <a:pt x="299" y="57"/>
                  </a:lnTo>
                  <a:lnTo>
                    <a:pt x="286" y="59"/>
                  </a:lnTo>
                  <a:lnTo>
                    <a:pt x="276" y="62"/>
                  </a:lnTo>
                  <a:lnTo>
                    <a:pt x="266" y="66"/>
                  </a:lnTo>
                  <a:lnTo>
                    <a:pt x="258" y="73"/>
                  </a:lnTo>
                  <a:lnTo>
                    <a:pt x="251" y="79"/>
                  </a:lnTo>
                  <a:lnTo>
                    <a:pt x="245" y="88"/>
                  </a:lnTo>
                  <a:lnTo>
                    <a:pt x="240" y="97"/>
                  </a:lnTo>
                  <a:lnTo>
                    <a:pt x="236" y="108"/>
                  </a:lnTo>
                  <a:lnTo>
                    <a:pt x="232" y="118"/>
                  </a:lnTo>
                  <a:lnTo>
                    <a:pt x="230" y="131"/>
                  </a:lnTo>
                  <a:lnTo>
                    <a:pt x="228" y="144"/>
                  </a:lnTo>
                  <a:lnTo>
                    <a:pt x="226" y="172"/>
                  </a:lnTo>
                  <a:lnTo>
                    <a:pt x="225" y="205"/>
                  </a:lnTo>
                  <a:lnTo>
                    <a:pt x="226" y="233"/>
                  </a:lnTo>
                  <a:lnTo>
                    <a:pt x="228" y="259"/>
                  </a:lnTo>
                  <a:lnTo>
                    <a:pt x="230" y="272"/>
                  </a:lnTo>
                  <a:lnTo>
                    <a:pt x="232" y="284"/>
                  </a:lnTo>
                  <a:lnTo>
                    <a:pt x="236" y="295"/>
                  </a:lnTo>
                  <a:lnTo>
                    <a:pt x="240" y="306"/>
                  </a:lnTo>
                  <a:lnTo>
                    <a:pt x="245" y="315"/>
                  </a:lnTo>
                  <a:lnTo>
                    <a:pt x="251" y="323"/>
                  </a:lnTo>
                  <a:lnTo>
                    <a:pt x="258" y="330"/>
                  </a:lnTo>
                  <a:lnTo>
                    <a:pt x="266" y="337"/>
                  </a:lnTo>
                  <a:lnTo>
                    <a:pt x="276" y="342"/>
                  </a:lnTo>
                  <a:lnTo>
                    <a:pt x="286" y="345"/>
                  </a:lnTo>
                  <a:lnTo>
                    <a:pt x="299" y="347"/>
                  </a:lnTo>
                  <a:lnTo>
                    <a:pt x="313" y="34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29"/>
            <p:cNvSpPr>
              <a:spLocks noEditPoints="1"/>
            </p:cNvSpPr>
            <p:nvPr userDrawn="1"/>
          </p:nvSpPr>
          <p:spPr bwMode="auto">
            <a:xfrm>
              <a:off x="9043988" y="1716088"/>
              <a:ext cx="103188" cy="111125"/>
            </a:xfrm>
            <a:custGeom>
              <a:avLst/>
              <a:gdLst>
                <a:gd name="T0" fmla="*/ 88 w 521"/>
                <a:gd name="T1" fmla="*/ 26 h 559"/>
                <a:gd name="T2" fmla="*/ 158 w 521"/>
                <a:gd name="T3" fmla="*/ 6 h 559"/>
                <a:gd name="T4" fmla="*/ 255 w 521"/>
                <a:gd name="T5" fmla="*/ 0 h 559"/>
                <a:gd name="T6" fmla="*/ 312 w 521"/>
                <a:gd name="T7" fmla="*/ 5 h 559"/>
                <a:gd name="T8" fmla="*/ 364 w 521"/>
                <a:gd name="T9" fmla="*/ 23 h 559"/>
                <a:gd name="T10" fmla="*/ 406 w 521"/>
                <a:gd name="T11" fmla="*/ 54 h 559"/>
                <a:gd name="T12" fmla="*/ 429 w 521"/>
                <a:gd name="T13" fmla="*/ 82 h 559"/>
                <a:gd name="T14" fmla="*/ 440 w 521"/>
                <a:gd name="T15" fmla="*/ 109 h 559"/>
                <a:gd name="T16" fmla="*/ 449 w 521"/>
                <a:gd name="T17" fmla="*/ 139 h 559"/>
                <a:gd name="T18" fmla="*/ 453 w 521"/>
                <a:gd name="T19" fmla="*/ 172 h 559"/>
                <a:gd name="T20" fmla="*/ 464 w 521"/>
                <a:gd name="T21" fmla="*/ 489 h 559"/>
                <a:gd name="T22" fmla="*/ 521 w 521"/>
                <a:gd name="T23" fmla="*/ 498 h 559"/>
                <a:gd name="T24" fmla="*/ 350 w 521"/>
                <a:gd name="T25" fmla="*/ 489 h 559"/>
                <a:gd name="T26" fmla="*/ 333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7 w 521"/>
                <a:gd name="T41" fmla="*/ 530 h 559"/>
                <a:gd name="T42" fmla="*/ 39 w 521"/>
                <a:gd name="T43" fmla="*/ 515 h 559"/>
                <a:gd name="T44" fmla="*/ 24 w 521"/>
                <a:gd name="T45" fmla="*/ 495 h 559"/>
                <a:gd name="T46" fmla="*/ 12 w 521"/>
                <a:gd name="T47" fmla="*/ 471 h 559"/>
                <a:gd name="T48" fmla="*/ 4 w 521"/>
                <a:gd name="T49" fmla="*/ 442 h 559"/>
                <a:gd name="T50" fmla="*/ 0 w 521"/>
                <a:gd name="T51" fmla="*/ 407 h 559"/>
                <a:gd name="T52" fmla="*/ 2 w 521"/>
                <a:gd name="T53" fmla="*/ 372 h 559"/>
                <a:gd name="T54" fmla="*/ 6 w 521"/>
                <a:gd name="T55" fmla="*/ 342 h 559"/>
                <a:gd name="T56" fmla="*/ 15 w 521"/>
                <a:gd name="T57" fmla="*/ 317 h 559"/>
                <a:gd name="T58" fmla="*/ 29 w 521"/>
                <a:gd name="T59" fmla="*/ 295 h 559"/>
                <a:gd name="T60" fmla="*/ 59 w 521"/>
                <a:gd name="T61" fmla="*/ 268 h 559"/>
                <a:gd name="T62" fmla="*/ 106 w 521"/>
                <a:gd name="T63" fmla="*/ 247 h 559"/>
                <a:gd name="T64" fmla="*/ 165 w 521"/>
                <a:gd name="T65" fmla="*/ 236 h 559"/>
                <a:gd name="T66" fmla="*/ 237 w 521"/>
                <a:gd name="T67" fmla="*/ 234 h 559"/>
                <a:gd name="T68" fmla="*/ 329 w 521"/>
                <a:gd name="T69" fmla="*/ 240 h 559"/>
                <a:gd name="T70" fmla="*/ 328 w 521"/>
                <a:gd name="T71" fmla="*/ 136 h 559"/>
                <a:gd name="T72" fmla="*/ 318 w 521"/>
                <a:gd name="T73" fmla="*/ 108 h 559"/>
                <a:gd name="T74" fmla="*/ 301 w 521"/>
                <a:gd name="T75" fmla="*/ 86 h 559"/>
                <a:gd name="T76" fmla="*/ 277 w 521"/>
                <a:gd name="T77" fmla="*/ 71 h 559"/>
                <a:gd name="T78" fmla="*/ 245 w 521"/>
                <a:gd name="T79" fmla="*/ 63 h 559"/>
                <a:gd name="T80" fmla="*/ 203 w 521"/>
                <a:gd name="T81" fmla="*/ 62 h 559"/>
                <a:gd name="T82" fmla="*/ 168 w 521"/>
                <a:gd name="T83" fmla="*/ 69 h 559"/>
                <a:gd name="T84" fmla="*/ 145 w 521"/>
                <a:gd name="T85" fmla="*/ 82 h 559"/>
                <a:gd name="T86" fmla="*/ 120 w 521"/>
                <a:gd name="T87" fmla="*/ 105 h 559"/>
                <a:gd name="T88" fmla="*/ 98 w 521"/>
                <a:gd name="T89" fmla="*/ 140 h 559"/>
                <a:gd name="T90" fmla="*/ 45 w 521"/>
                <a:gd name="T91" fmla="*/ 49 h 559"/>
                <a:gd name="T92" fmla="*/ 138 w 521"/>
                <a:gd name="T93" fmla="*/ 429 h 559"/>
                <a:gd name="T94" fmla="*/ 147 w 521"/>
                <a:gd name="T95" fmla="*/ 457 h 559"/>
                <a:gd name="T96" fmla="*/ 162 w 521"/>
                <a:gd name="T97" fmla="*/ 480 h 559"/>
                <a:gd name="T98" fmla="*/ 187 w 521"/>
                <a:gd name="T99" fmla="*/ 495 h 559"/>
                <a:gd name="T100" fmla="*/ 223 w 521"/>
                <a:gd name="T101" fmla="*/ 500 h 559"/>
                <a:gd name="T102" fmla="*/ 250 w 521"/>
                <a:gd name="T103" fmla="*/ 498 h 559"/>
                <a:gd name="T104" fmla="*/ 277 w 521"/>
                <a:gd name="T105" fmla="*/ 491 h 559"/>
                <a:gd name="T106" fmla="*/ 300 w 521"/>
                <a:gd name="T107" fmla="*/ 478 h 559"/>
                <a:gd name="T108" fmla="*/ 320 w 521"/>
                <a:gd name="T109" fmla="*/ 459 h 559"/>
                <a:gd name="T110" fmla="*/ 329 w 521"/>
                <a:gd name="T111" fmla="*/ 434 h 559"/>
                <a:gd name="T112" fmla="*/ 298 w 521"/>
                <a:gd name="T113" fmla="*/ 282 h 559"/>
                <a:gd name="T114" fmla="*/ 226 w 521"/>
                <a:gd name="T115" fmla="*/ 287 h 559"/>
                <a:gd name="T116" fmla="*/ 179 w 521"/>
                <a:gd name="T117" fmla="*/ 299 h 559"/>
                <a:gd name="T118" fmla="*/ 151 w 521"/>
                <a:gd name="T119" fmla="*/ 319 h 559"/>
                <a:gd name="T120" fmla="*/ 138 w 521"/>
                <a:gd name="T121" fmla="*/ 348 h 559"/>
                <a:gd name="T122" fmla="*/ 135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9" y="0"/>
                  </a:lnTo>
                  <a:lnTo>
                    <a:pt x="255" y="0"/>
                  </a:lnTo>
                  <a:lnTo>
                    <a:pt x="274" y="0"/>
                  </a:lnTo>
                  <a:lnTo>
                    <a:pt x="293" y="2"/>
                  </a:lnTo>
                  <a:lnTo>
                    <a:pt x="312" y="5"/>
                  </a:lnTo>
                  <a:lnTo>
                    <a:pt x="330" y="9"/>
                  </a:lnTo>
                  <a:lnTo>
                    <a:pt x="347" y="16"/>
                  </a:lnTo>
                  <a:lnTo>
                    <a:pt x="364" y="23"/>
                  </a:lnTo>
                  <a:lnTo>
                    <a:pt x="379" y="31"/>
                  </a:lnTo>
                  <a:lnTo>
                    <a:pt x="394" y="42"/>
                  </a:lnTo>
                  <a:lnTo>
                    <a:pt x="406" y="54"/>
                  </a:lnTo>
                  <a:lnTo>
                    <a:pt x="418" y="67"/>
                  </a:lnTo>
                  <a:lnTo>
                    <a:pt x="423" y="75"/>
                  </a:lnTo>
                  <a:lnTo>
                    <a:pt x="429" y="82"/>
                  </a:lnTo>
                  <a:lnTo>
                    <a:pt x="433" y="91"/>
                  </a:lnTo>
                  <a:lnTo>
                    <a:pt x="437" y="99"/>
                  </a:lnTo>
                  <a:lnTo>
                    <a:pt x="440" y="109"/>
                  </a:lnTo>
                  <a:lnTo>
                    <a:pt x="444" y="118"/>
                  </a:lnTo>
                  <a:lnTo>
                    <a:pt x="447" y="128"/>
                  </a:lnTo>
                  <a:lnTo>
                    <a:pt x="449" y="139"/>
                  </a:lnTo>
                  <a:lnTo>
                    <a:pt x="451" y="149"/>
                  </a:lnTo>
                  <a:lnTo>
                    <a:pt x="452" y="161"/>
                  </a:lnTo>
                  <a:lnTo>
                    <a:pt x="453" y="172"/>
                  </a:lnTo>
                  <a:lnTo>
                    <a:pt x="453" y="185"/>
                  </a:lnTo>
                  <a:lnTo>
                    <a:pt x="453" y="487"/>
                  </a:lnTo>
                  <a:lnTo>
                    <a:pt x="464" y="489"/>
                  </a:lnTo>
                  <a:lnTo>
                    <a:pt x="487" y="493"/>
                  </a:lnTo>
                  <a:lnTo>
                    <a:pt x="510" y="496"/>
                  </a:lnTo>
                  <a:lnTo>
                    <a:pt x="521" y="498"/>
                  </a:lnTo>
                  <a:lnTo>
                    <a:pt x="521" y="524"/>
                  </a:lnTo>
                  <a:lnTo>
                    <a:pt x="371" y="548"/>
                  </a:lnTo>
                  <a:lnTo>
                    <a:pt x="350" y="489"/>
                  </a:lnTo>
                  <a:lnTo>
                    <a:pt x="346" y="497"/>
                  </a:lnTo>
                  <a:lnTo>
                    <a:pt x="340" y="504"/>
                  </a:lnTo>
                  <a:lnTo>
                    <a:pt x="333" y="512"/>
                  </a:lnTo>
                  <a:lnTo>
                    <a:pt x="326" y="518"/>
                  </a:lnTo>
                  <a:lnTo>
                    <a:pt x="317" y="524"/>
                  </a:lnTo>
                  <a:lnTo>
                    <a:pt x="308" y="530"/>
                  </a:lnTo>
                  <a:lnTo>
                    <a:pt x="298" y="535"/>
                  </a:lnTo>
                  <a:lnTo>
                    <a:pt x="288" y="540"/>
                  </a:lnTo>
                  <a:lnTo>
                    <a:pt x="277" y="545"/>
                  </a:lnTo>
                  <a:lnTo>
                    <a:pt x="265" y="548"/>
                  </a:lnTo>
                  <a:lnTo>
                    <a:pt x="254" y="552"/>
                  </a:lnTo>
                  <a:lnTo>
                    <a:pt x="241" y="554"/>
                  </a:lnTo>
                  <a:lnTo>
                    <a:pt x="228" y="556"/>
                  </a:lnTo>
                  <a:lnTo>
                    <a:pt x="216" y="558"/>
                  </a:lnTo>
                  <a:lnTo>
                    <a:pt x="202" y="559"/>
                  </a:lnTo>
                  <a:lnTo>
                    <a:pt x="188" y="559"/>
                  </a:lnTo>
                  <a:lnTo>
                    <a:pt x="169" y="559"/>
                  </a:lnTo>
                  <a:lnTo>
                    <a:pt x="151" y="558"/>
                  </a:lnTo>
                  <a:lnTo>
                    <a:pt x="133" y="556"/>
                  </a:lnTo>
                  <a:lnTo>
                    <a:pt x="116" y="553"/>
                  </a:lnTo>
                  <a:lnTo>
                    <a:pt x="100" y="550"/>
                  </a:lnTo>
                  <a:lnTo>
                    <a:pt x="84" y="545"/>
                  </a:lnTo>
                  <a:lnTo>
                    <a:pt x="70" y="538"/>
                  </a:lnTo>
                  <a:lnTo>
                    <a:pt x="57" y="530"/>
                  </a:lnTo>
                  <a:lnTo>
                    <a:pt x="50" y="525"/>
                  </a:lnTo>
                  <a:lnTo>
                    <a:pt x="44" y="520"/>
                  </a:lnTo>
                  <a:lnTo>
                    <a:pt x="39" y="515"/>
                  </a:lnTo>
                  <a:lnTo>
                    <a:pt x="33" y="509"/>
                  </a:lnTo>
                  <a:lnTo>
                    <a:pt x="28" y="502"/>
                  </a:lnTo>
                  <a:lnTo>
                    <a:pt x="24" y="495"/>
                  </a:lnTo>
                  <a:lnTo>
                    <a:pt x="20" y="487"/>
                  </a:lnTo>
                  <a:lnTo>
                    <a:pt x="15" y="480"/>
                  </a:lnTo>
                  <a:lnTo>
                    <a:pt x="12" y="471"/>
                  </a:lnTo>
                  <a:lnTo>
                    <a:pt x="9" y="462"/>
                  </a:lnTo>
                  <a:lnTo>
                    <a:pt x="6" y="452"/>
                  </a:lnTo>
                  <a:lnTo>
                    <a:pt x="4" y="442"/>
                  </a:lnTo>
                  <a:lnTo>
                    <a:pt x="3" y="431"/>
                  </a:lnTo>
                  <a:lnTo>
                    <a:pt x="2" y="419"/>
                  </a:lnTo>
                  <a:lnTo>
                    <a:pt x="0" y="407"/>
                  </a:lnTo>
                  <a:lnTo>
                    <a:pt x="0" y="394"/>
                  </a:lnTo>
                  <a:lnTo>
                    <a:pt x="0" y="382"/>
                  </a:lnTo>
                  <a:lnTo>
                    <a:pt x="2" y="372"/>
                  </a:lnTo>
                  <a:lnTo>
                    <a:pt x="3" y="361"/>
                  </a:lnTo>
                  <a:lnTo>
                    <a:pt x="4" y="352"/>
                  </a:lnTo>
                  <a:lnTo>
                    <a:pt x="6" y="342"/>
                  </a:lnTo>
                  <a:lnTo>
                    <a:pt x="9" y="333"/>
                  </a:lnTo>
                  <a:lnTo>
                    <a:pt x="12" y="324"/>
                  </a:lnTo>
                  <a:lnTo>
                    <a:pt x="15" y="317"/>
                  </a:lnTo>
                  <a:lnTo>
                    <a:pt x="20" y="309"/>
                  </a:lnTo>
                  <a:lnTo>
                    <a:pt x="24" y="302"/>
                  </a:lnTo>
                  <a:lnTo>
                    <a:pt x="29" y="295"/>
                  </a:lnTo>
                  <a:lnTo>
                    <a:pt x="34" y="289"/>
                  </a:lnTo>
                  <a:lnTo>
                    <a:pt x="46" y="277"/>
                  </a:lnTo>
                  <a:lnTo>
                    <a:pt x="59" y="268"/>
                  </a:lnTo>
                  <a:lnTo>
                    <a:pt x="74" y="259"/>
                  </a:lnTo>
                  <a:lnTo>
                    <a:pt x="89" y="252"/>
                  </a:lnTo>
                  <a:lnTo>
                    <a:pt x="106" y="247"/>
                  </a:lnTo>
                  <a:lnTo>
                    <a:pt x="126" y="241"/>
                  </a:lnTo>
                  <a:lnTo>
                    <a:pt x="145" y="238"/>
                  </a:lnTo>
                  <a:lnTo>
                    <a:pt x="165" y="236"/>
                  </a:lnTo>
                  <a:lnTo>
                    <a:pt x="186" y="234"/>
                  </a:lnTo>
                  <a:lnTo>
                    <a:pt x="208" y="233"/>
                  </a:lnTo>
                  <a:lnTo>
                    <a:pt x="237" y="234"/>
                  </a:lnTo>
                  <a:lnTo>
                    <a:pt x="267" y="235"/>
                  </a:lnTo>
                  <a:lnTo>
                    <a:pt x="298" y="237"/>
                  </a:lnTo>
                  <a:lnTo>
                    <a:pt x="329" y="240"/>
                  </a:lnTo>
                  <a:lnTo>
                    <a:pt x="329" y="160"/>
                  </a:lnTo>
                  <a:lnTo>
                    <a:pt x="329" y="148"/>
                  </a:lnTo>
                  <a:lnTo>
                    <a:pt x="328" y="136"/>
                  </a:lnTo>
                  <a:lnTo>
                    <a:pt x="326" y="126"/>
                  </a:lnTo>
                  <a:lnTo>
                    <a:pt x="323" y="116"/>
                  </a:lnTo>
                  <a:lnTo>
                    <a:pt x="318" y="108"/>
                  </a:lnTo>
                  <a:lnTo>
                    <a:pt x="313" y="99"/>
                  </a:lnTo>
                  <a:lnTo>
                    <a:pt x="308" y="93"/>
                  </a:lnTo>
                  <a:lnTo>
                    <a:pt x="301" y="86"/>
                  </a:lnTo>
                  <a:lnTo>
                    <a:pt x="294" y="80"/>
                  </a:lnTo>
                  <a:lnTo>
                    <a:pt x="287" y="75"/>
                  </a:lnTo>
                  <a:lnTo>
                    <a:pt x="277" y="71"/>
                  </a:lnTo>
                  <a:lnTo>
                    <a:pt x="268" y="67"/>
                  </a:lnTo>
                  <a:lnTo>
                    <a:pt x="257" y="64"/>
                  </a:lnTo>
                  <a:lnTo>
                    <a:pt x="245" y="63"/>
                  </a:lnTo>
                  <a:lnTo>
                    <a:pt x="234" y="61"/>
                  </a:lnTo>
                  <a:lnTo>
                    <a:pt x="220" y="61"/>
                  </a:lnTo>
                  <a:lnTo>
                    <a:pt x="203" y="62"/>
                  </a:lnTo>
                  <a:lnTo>
                    <a:pt x="185" y="64"/>
                  </a:lnTo>
                  <a:lnTo>
                    <a:pt x="176" y="66"/>
                  </a:lnTo>
                  <a:lnTo>
                    <a:pt x="168" y="69"/>
                  </a:lnTo>
                  <a:lnTo>
                    <a:pt x="161" y="73"/>
                  </a:lnTo>
                  <a:lnTo>
                    <a:pt x="152" y="77"/>
                  </a:lnTo>
                  <a:lnTo>
                    <a:pt x="145" y="82"/>
                  </a:lnTo>
                  <a:lnTo>
                    <a:pt x="136" y="89"/>
                  </a:lnTo>
                  <a:lnTo>
                    <a:pt x="129" y="96"/>
                  </a:lnTo>
                  <a:lnTo>
                    <a:pt x="120" y="105"/>
                  </a:lnTo>
                  <a:lnTo>
                    <a:pt x="113" y="115"/>
                  </a:lnTo>
                  <a:lnTo>
                    <a:pt x="105" y="127"/>
                  </a:lnTo>
                  <a:lnTo>
                    <a:pt x="98" y="140"/>
                  </a:lnTo>
                  <a:lnTo>
                    <a:pt x="91" y="154"/>
                  </a:lnTo>
                  <a:lnTo>
                    <a:pt x="60" y="153"/>
                  </a:lnTo>
                  <a:lnTo>
                    <a:pt x="45" y="49"/>
                  </a:lnTo>
                  <a:close/>
                  <a:moveTo>
                    <a:pt x="135" y="389"/>
                  </a:moveTo>
                  <a:lnTo>
                    <a:pt x="136" y="409"/>
                  </a:lnTo>
                  <a:lnTo>
                    <a:pt x="138" y="429"/>
                  </a:lnTo>
                  <a:lnTo>
                    <a:pt x="140" y="439"/>
                  </a:lnTo>
                  <a:lnTo>
                    <a:pt x="144" y="448"/>
                  </a:lnTo>
                  <a:lnTo>
                    <a:pt x="147" y="457"/>
                  </a:lnTo>
                  <a:lnTo>
                    <a:pt x="151" y="465"/>
                  </a:lnTo>
                  <a:lnTo>
                    <a:pt x="155" y="472"/>
                  </a:lnTo>
                  <a:lnTo>
                    <a:pt x="162" y="480"/>
                  </a:lnTo>
                  <a:lnTo>
                    <a:pt x="169" y="485"/>
                  </a:lnTo>
                  <a:lnTo>
                    <a:pt x="177" y="491"/>
                  </a:lnTo>
                  <a:lnTo>
                    <a:pt x="187" y="495"/>
                  </a:lnTo>
                  <a:lnTo>
                    <a:pt x="198" y="498"/>
                  </a:lnTo>
                  <a:lnTo>
                    <a:pt x="209" y="500"/>
                  </a:lnTo>
                  <a:lnTo>
                    <a:pt x="223" y="500"/>
                  </a:lnTo>
                  <a:lnTo>
                    <a:pt x="232" y="500"/>
                  </a:lnTo>
                  <a:lnTo>
                    <a:pt x="241" y="499"/>
                  </a:lnTo>
                  <a:lnTo>
                    <a:pt x="250" y="498"/>
                  </a:lnTo>
                  <a:lnTo>
                    <a:pt x="259" y="496"/>
                  </a:lnTo>
                  <a:lnTo>
                    <a:pt x="268" y="494"/>
                  </a:lnTo>
                  <a:lnTo>
                    <a:pt x="277" y="491"/>
                  </a:lnTo>
                  <a:lnTo>
                    <a:pt x="286" y="486"/>
                  </a:lnTo>
                  <a:lnTo>
                    <a:pt x="293" y="482"/>
                  </a:lnTo>
                  <a:lnTo>
                    <a:pt x="300" y="478"/>
                  </a:lnTo>
                  <a:lnTo>
                    <a:pt x="308" y="471"/>
                  </a:lnTo>
                  <a:lnTo>
                    <a:pt x="314" y="466"/>
                  </a:lnTo>
                  <a:lnTo>
                    <a:pt x="320" y="459"/>
                  </a:lnTo>
                  <a:lnTo>
                    <a:pt x="324" y="451"/>
                  </a:lnTo>
                  <a:lnTo>
                    <a:pt x="327" y="444"/>
                  </a:lnTo>
                  <a:lnTo>
                    <a:pt x="329" y="434"/>
                  </a:lnTo>
                  <a:lnTo>
                    <a:pt x="329" y="426"/>
                  </a:lnTo>
                  <a:lnTo>
                    <a:pt x="329" y="282"/>
                  </a:lnTo>
                  <a:lnTo>
                    <a:pt x="298" y="282"/>
                  </a:lnTo>
                  <a:lnTo>
                    <a:pt x="271" y="283"/>
                  </a:lnTo>
                  <a:lnTo>
                    <a:pt x="247" y="285"/>
                  </a:lnTo>
                  <a:lnTo>
                    <a:pt x="226" y="287"/>
                  </a:lnTo>
                  <a:lnTo>
                    <a:pt x="207" y="290"/>
                  </a:lnTo>
                  <a:lnTo>
                    <a:pt x="192" y="294"/>
                  </a:lnTo>
                  <a:lnTo>
                    <a:pt x="179" y="299"/>
                  </a:lnTo>
                  <a:lnTo>
                    <a:pt x="168" y="305"/>
                  </a:lnTo>
                  <a:lnTo>
                    <a:pt x="158" y="311"/>
                  </a:lnTo>
                  <a:lnTo>
                    <a:pt x="151" y="319"/>
                  </a:lnTo>
                  <a:lnTo>
                    <a:pt x="146" y="328"/>
                  </a:lnTo>
                  <a:lnTo>
                    <a:pt x="141" y="338"/>
                  </a:lnTo>
                  <a:lnTo>
                    <a:pt x="138" y="348"/>
                  </a:lnTo>
                  <a:lnTo>
                    <a:pt x="137" y="361"/>
                  </a:lnTo>
                  <a:lnTo>
                    <a:pt x="136" y="374"/>
                  </a:lnTo>
                  <a:lnTo>
                    <a:pt x="135"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30"/>
            <p:cNvSpPr>
              <a:spLocks/>
            </p:cNvSpPr>
            <p:nvPr userDrawn="1"/>
          </p:nvSpPr>
          <p:spPr bwMode="auto">
            <a:xfrm>
              <a:off x="9164638" y="1666875"/>
              <a:ext cx="52388" cy="158750"/>
            </a:xfrm>
            <a:custGeom>
              <a:avLst/>
              <a:gdLst>
                <a:gd name="T0" fmla="*/ 67 w 260"/>
                <a:gd name="T1" fmla="*/ 68 h 804"/>
                <a:gd name="T2" fmla="*/ 3 w 260"/>
                <a:gd name="T3" fmla="*/ 47 h 804"/>
                <a:gd name="T4" fmla="*/ 3 w 260"/>
                <a:gd name="T5" fmla="*/ 21 h 804"/>
                <a:gd name="T6" fmla="*/ 191 w 260"/>
                <a:gd name="T7" fmla="*/ 0 h 804"/>
                <a:gd name="T8" fmla="*/ 191 w 260"/>
                <a:gd name="T9" fmla="*/ 744 h 804"/>
                <a:gd name="T10" fmla="*/ 260 w 260"/>
                <a:gd name="T11" fmla="*/ 777 h 804"/>
                <a:gd name="T12" fmla="*/ 260 w 260"/>
                <a:gd name="T13" fmla="*/ 804 h 804"/>
                <a:gd name="T14" fmla="*/ 0 w 260"/>
                <a:gd name="T15" fmla="*/ 804 h 804"/>
                <a:gd name="T16" fmla="*/ 0 w 260"/>
                <a:gd name="T17" fmla="*/ 777 h 804"/>
                <a:gd name="T18" fmla="*/ 67 w 260"/>
                <a:gd name="T19" fmla="*/ 744 h 804"/>
                <a:gd name="T20" fmla="*/ 67 w 260"/>
                <a:gd name="T21" fmla="*/ 68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804">
                  <a:moveTo>
                    <a:pt x="67" y="68"/>
                  </a:moveTo>
                  <a:lnTo>
                    <a:pt x="3" y="47"/>
                  </a:lnTo>
                  <a:lnTo>
                    <a:pt x="3" y="21"/>
                  </a:lnTo>
                  <a:lnTo>
                    <a:pt x="191" y="0"/>
                  </a:lnTo>
                  <a:lnTo>
                    <a:pt x="191" y="744"/>
                  </a:lnTo>
                  <a:lnTo>
                    <a:pt x="260" y="777"/>
                  </a:lnTo>
                  <a:lnTo>
                    <a:pt x="260" y="804"/>
                  </a:lnTo>
                  <a:lnTo>
                    <a:pt x="0" y="804"/>
                  </a:lnTo>
                  <a:lnTo>
                    <a:pt x="0" y="777"/>
                  </a:lnTo>
                  <a:lnTo>
                    <a:pt x="67" y="744"/>
                  </a:lnTo>
                  <a:lnTo>
                    <a:pt x="67" y="6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31"/>
            <p:cNvSpPr>
              <a:spLocks noEditPoints="1"/>
            </p:cNvSpPr>
            <p:nvPr userDrawn="1"/>
          </p:nvSpPr>
          <p:spPr bwMode="auto">
            <a:xfrm>
              <a:off x="9236075" y="1666875"/>
              <a:ext cx="112713" cy="160337"/>
            </a:xfrm>
            <a:custGeom>
              <a:avLst/>
              <a:gdLst>
                <a:gd name="T0" fmla="*/ 228 w 569"/>
                <a:gd name="T1" fmla="*/ 814 h 815"/>
                <a:gd name="T2" fmla="*/ 191 w 569"/>
                <a:gd name="T3" fmla="*/ 808 h 815"/>
                <a:gd name="T4" fmla="*/ 156 w 569"/>
                <a:gd name="T5" fmla="*/ 797 h 815"/>
                <a:gd name="T6" fmla="*/ 123 w 569"/>
                <a:gd name="T7" fmla="*/ 781 h 815"/>
                <a:gd name="T8" fmla="*/ 93 w 569"/>
                <a:gd name="T9" fmla="*/ 761 h 815"/>
                <a:gd name="T10" fmla="*/ 67 w 569"/>
                <a:gd name="T11" fmla="*/ 737 h 815"/>
                <a:gd name="T12" fmla="*/ 44 w 569"/>
                <a:gd name="T13" fmla="*/ 706 h 815"/>
                <a:gd name="T14" fmla="*/ 26 w 569"/>
                <a:gd name="T15" fmla="*/ 672 h 815"/>
                <a:gd name="T16" fmla="*/ 12 w 569"/>
                <a:gd name="T17" fmla="*/ 633 h 815"/>
                <a:gd name="T18" fmla="*/ 3 w 569"/>
                <a:gd name="T19" fmla="*/ 591 h 815"/>
                <a:gd name="T20" fmla="*/ 0 w 569"/>
                <a:gd name="T21" fmla="*/ 543 h 815"/>
                <a:gd name="T22" fmla="*/ 8 w 569"/>
                <a:gd name="T23" fmla="*/ 461 h 815"/>
                <a:gd name="T24" fmla="*/ 30 w 569"/>
                <a:gd name="T25" fmla="*/ 387 h 815"/>
                <a:gd name="T26" fmla="*/ 47 w 569"/>
                <a:gd name="T27" fmla="*/ 354 h 815"/>
                <a:gd name="T28" fmla="*/ 68 w 569"/>
                <a:gd name="T29" fmla="*/ 325 h 815"/>
                <a:gd name="T30" fmla="*/ 92 w 569"/>
                <a:gd name="T31" fmla="*/ 299 h 815"/>
                <a:gd name="T32" fmla="*/ 121 w 569"/>
                <a:gd name="T33" fmla="*/ 279 h 815"/>
                <a:gd name="T34" fmla="*/ 153 w 569"/>
                <a:gd name="T35" fmla="*/ 265 h 815"/>
                <a:gd name="T36" fmla="*/ 189 w 569"/>
                <a:gd name="T37" fmla="*/ 257 h 815"/>
                <a:gd name="T38" fmla="*/ 226 w 569"/>
                <a:gd name="T39" fmla="*/ 256 h 815"/>
                <a:gd name="T40" fmla="*/ 257 w 569"/>
                <a:gd name="T41" fmla="*/ 260 h 815"/>
                <a:gd name="T42" fmla="*/ 320 w 569"/>
                <a:gd name="T43" fmla="*/ 281 h 815"/>
                <a:gd name="T44" fmla="*/ 377 w 569"/>
                <a:gd name="T45" fmla="*/ 310 h 815"/>
                <a:gd name="T46" fmla="*/ 314 w 569"/>
                <a:gd name="T47" fmla="*/ 21 h 815"/>
                <a:gd name="T48" fmla="*/ 513 w 569"/>
                <a:gd name="T49" fmla="*/ 758 h 815"/>
                <a:gd name="T50" fmla="*/ 569 w 569"/>
                <a:gd name="T51" fmla="*/ 771 h 815"/>
                <a:gd name="T52" fmla="*/ 400 w 569"/>
                <a:gd name="T53" fmla="*/ 753 h 815"/>
                <a:gd name="T54" fmla="*/ 353 w 569"/>
                <a:gd name="T55" fmla="*/ 789 h 815"/>
                <a:gd name="T56" fmla="*/ 295 w 569"/>
                <a:gd name="T57" fmla="*/ 810 h 815"/>
                <a:gd name="T58" fmla="*/ 264 w 569"/>
                <a:gd name="T59" fmla="*/ 814 h 815"/>
                <a:gd name="T60" fmla="*/ 142 w 569"/>
                <a:gd name="T61" fmla="*/ 563 h 815"/>
                <a:gd name="T62" fmla="*/ 154 w 569"/>
                <a:gd name="T63" fmla="*/ 647 h 815"/>
                <a:gd name="T64" fmla="*/ 177 w 569"/>
                <a:gd name="T65" fmla="*/ 701 h 815"/>
                <a:gd name="T66" fmla="*/ 206 w 569"/>
                <a:gd name="T67" fmla="*/ 732 h 815"/>
                <a:gd name="T68" fmla="*/ 236 w 569"/>
                <a:gd name="T69" fmla="*/ 747 h 815"/>
                <a:gd name="T70" fmla="*/ 266 w 569"/>
                <a:gd name="T71" fmla="*/ 750 h 815"/>
                <a:gd name="T72" fmla="*/ 295 w 569"/>
                <a:gd name="T73" fmla="*/ 745 h 815"/>
                <a:gd name="T74" fmla="*/ 340 w 569"/>
                <a:gd name="T75" fmla="*/ 726 h 815"/>
                <a:gd name="T76" fmla="*/ 374 w 569"/>
                <a:gd name="T77" fmla="*/ 703 h 815"/>
                <a:gd name="T78" fmla="*/ 351 w 569"/>
                <a:gd name="T79" fmla="*/ 347 h 815"/>
                <a:gd name="T80" fmla="*/ 264 w 569"/>
                <a:gd name="T81" fmla="*/ 337 h 815"/>
                <a:gd name="T82" fmla="*/ 233 w 569"/>
                <a:gd name="T83" fmla="*/ 340 h 815"/>
                <a:gd name="T84" fmla="*/ 203 w 569"/>
                <a:gd name="T85" fmla="*/ 352 h 815"/>
                <a:gd name="T86" fmla="*/ 175 w 569"/>
                <a:gd name="T87" fmla="*/ 378 h 815"/>
                <a:gd name="T88" fmla="*/ 154 w 569"/>
                <a:gd name="T89" fmla="*/ 424 h 815"/>
                <a:gd name="T90" fmla="*/ 142 w 569"/>
                <a:gd name="T91" fmla="*/ 49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9" h="815">
                  <a:moveTo>
                    <a:pt x="253" y="815"/>
                  </a:moveTo>
                  <a:lnTo>
                    <a:pt x="241" y="814"/>
                  </a:lnTo>
                  <a:lnTo>
                    <a:pt x="228" y="814"/>
                  </a:lnTo>
                  <a:lnTo>
                    <a:pt x="215" y="812"/>
                  </a:lnTo>
                  <a:lnTo>
                    <a:pt x="203" y="811"/>
                  </a:lnTo>
                  <a:lnTo>
                    <a:pt x="191" y="808"/>
                  </a:lnTo>
                  <a:lnTo>
                    <a:pt x="179" y="805"/>
                  </a:lnTo>
                  <a:lnTo>
                    <a:pt x="168" y="802"/>
                  </a:lnTo>
                  <a:lnTo>
                    <a:pt x="156" y="797"/>
                  </a:lnTo>
                  <a:lnTo>
                    <a:pt x="144" y="793"/>
                  </a:lnTo>
                  <a:lnTo>
                    <a:pt x="134" y="788"/>
                  </a:lnTo>
                  <a:lnTo>
                    <a:pt x="123" y="781"/>
                  </a:lnTo>
                  <a:lnTo>
                    <a:pt x="112" y="775"/>
                  </a:lnTo>
                  <a:lnTo>
                    <a:pt x="103" y="769"/>
                  </a:lnTo>
                  <a:lnTo>
                    <a:pt x="93" y="761"/>
                  </a:lnTo>
                  <a:lnTo>
                    <a:pt x="84" y="754"/>
                  </a:lnTo>
                  <a:lnTo>
                    <a:pt x="75" y="745"/>
                  </a:lnTo>
                  <a:lnTo>
                    <a:pt x="67" y="737"/>
                  </a:lnTo>
                  <a:lnTo>
                    <a:pt x="58" y="727"/>
                  </a:lnTo>
                  <a:lnTo>
                    <a:pt x="51" y="717"/>
                  </a:lnTo>
                  <a:lnTo>
                    <a:pt x="44" y="706"/>
                  </a:lnTo>
                  <a:lnTo>
                    <a:pt x="37" y="696"/>
                  </a:lnTo>
                  <a:lnTo>
                    <a:pt x="31" y="684"/>
                  </a:lnTo>
                  <a:lnTo>
                    <a:pt x="26" y="672"/>
                  </a:lnTo>
                  <a:lnTo>
                    <a:pt x="20" y="660"/>
                  </a:lnTo>
                  <a:lnTo>
                    <a:pt x="16" y="647"/>
                  </a:lnTo>
                  <a:lnTo>
                    <a:pt x="12" y="633"/>
                  </a:lnTo>
                  <a:lnTo>
                    <a:pt x="9" y="619"/>
                  </a:lnTo>
                  <a:lnTo>
                    <a:pt x="5" y="606"/>
                  </a:lnTo>
                  <a:lnTo>
                    <a:pt x="3" y="591"/>
                  </a:lnTo>
                  <a:lnTo>
                    <a:pt x="1" y="575"/>
                  </a:lnTo>
                  <a:lnTo>
                    <a:pt x="0" y="559"/>
                  </a:lnTo>
                  <a:lnTo>
                    <a:pt x="0" y="543"/>
                  </a:lnTo>
                  <a:lnTo>
                    <a:pt x="1" y="515"/>
                  </a:lnTo>
                  <a:lnTo>
                    <a:pt x="3" y="488"/>
                  </a:lnTo>
                  <a:lnTo>
                    <a:pt x="8" y="461"/>
                  </a:lnTo>
                  <a:lnTo>
                    <a:pt x="14" y="436"/>
                  </a:lnTo>
                  <a:lnTo>
                    <a:pt x="21" y="410"/>
                  </a:lnTo>
                  <a:lnTo>
                    <a:pt x="30" y="387"/>
                  </a:lnTo>
                  <a:lnTo>
                    <a:pt x="35" y="375"/>
                  </a:lnTo>
                  <a:lnTo>
                    <a:pt x="41" y="365"/>
                  </a:lnTo>
                  <a:lnTo>
                    <a:pt x="47" y="354"/>
                  </a:lnTo>
                  <a:lnTo>
                    <a:pt x="53" y="344"/>
                  </a:lnTo>
                  <a:lnTo>
                    <a:pt x="61" y="334"/>
                  </a:lnTo>
                  <a:lnTo>
                    <a:pt x="68" y="325"/>
                  </a:lnTo>
                  <a:lnTo>
                    <a:pt x="75" y="316"/>
                  </a:lnTo>
                  <a:lnTo>
                    <a:pt x="84" y="308"/>
                  </a:lnTo>
                  <a:lnTo>
                    <a:pt x="92" y="299"/>
                  </a:lnTo>
                  <a:lnTo>
                    <a:pt x="102" y="293"/>
                  </a:lnTo>
                  <a:lnTo>
                    <a:pt x="111" y="285"/>
                  </a:lnTo>
                  <a:lnTo>
                    <a:pt x="121" y="279"/>
                  </a:lnTo>
                  <a:lnTo>
                    <a:pt x="132" y="274"/>
                  </a:lnTo>
                  <a:lnTo>
                    <a:pt x="142" y="269"/>
                  </a:lnTo>
                  <a:lnTo>
                    <a:pt x="153" y="265"/>
                  </a:lnTo>
                  <a:lnTo>
                    <a:pt x="164" y="262"/>
                  </a:lnTo>
                  <a:lnTo>
                    <a:pt x="177" y="259"/>
                  </a:lnTo>
                  <a:lnTo>
                    <a:pt x="189" y="257"/>
                  </a:lnTo>
                  <a:lnTo>
                    <a:pt x="202" y="256"/>
                  </a:lnTo>
                  <a:lnTo>
                    <a:pt x="215" y="256"/>
                  </a:lnTo>
                  <a:lnTo>
                    <a:pt x="226" y="256"/>
                  </a:lnTo>
                  <a:lnTo>
                    <a:pt x="235" y="257"/>
                  </a:lnTo>
                  <a:lnTo>
                    <a:pt x="246" y="258"/>
                  </a:lnTo>
                  <a:lnTo>
                    <a:pt x="257" y="260"/>
                  </a:lnTo>
                  <a:lnTo>
                    <a:pt x="278" y="265"/>
                  </a:lnTo>
                  <a:lnTo>
                    <a:pt x="299" y="273"/>
                  </a:lnTo>
                  <a:lnTo>
                    <a:pt x="320" y="281"/>
                  </a:lnTo>
                  <a:lnTo>
                    <a:pt x="340" y="291"/>
                  </a:lnTo>
                  <a:lnTo>
                    <a:pt x="359" y="300"/>
                  </a:lnTo>
                  <a:lnTo>
                    <a:pt x="377" y="310"/>
                  </a:lnTo>
                  <a:lnTo>
                    <a:pt x="377" y="68"/>
                  </a:lnTo>
                  <a:lnTo>
                    <a:pt x="314" y="47"/>
                  </a:lnTo>
                  <a:lnTo>
                    <a:pt x="314" y="21"/>
                  </a:lnTo>
                  <a:lnTo>
                    <a:pt x="503" y="0"/>
                  </a:lnTo>
                  <a:lnTo>
                    <a:pt x="503" y="756"/>
                  </a:lnTo>
                  <a:lnTo>
                    <a:pt x="513" y="758"/>
                  </a:lnTo>
                  <a:lnTo>
                    <a:pt x="536" y="762"/>
                  </a:lnTo>
                  <a:lnTo>
                    <a:pt x="560" y="768"/>
                  </a:lnTo>
                  <a:lnTo>
                    <a:pt x="569" y="771"/>
                  </a:lnTo>
                  <a:lnTo>
                    <a:pt x="569" y="797"/>
                  </a:lnTo>
                  <a:lnTo>
                    <a:pt x="434" y="815"/>
                  </a:lnTo>
                  <a:lnTo>
                    <a:pt x="400" y="753"/>
                  </a:lnTo>
                  <a:lnTo>
                    <a:pt x="386" y="767"/>
                  </a:lnTo>
                  <a:lnTo>
                    <a:pt x="370" y="778"/>
                  </a:lnTo>
                  <a:lnTo>
                    <a:pt x="353" y="789"/>
                  </a:lnTo>
                  <a:lnTo>
                    <a:pt x="335" y="797"/>
                  </a:lnTo>
                  <a:lnTo>
                    <a:pt x="315" y="805"/>
                  </a:lnTo>
                  <a:lnTo>
                    <a:pt x="295" y="810"/>
                  </a:lnTo>
                  <a:lnTo>
                    <a:pt x="285" y="812"/>
                  </a:lnTo>
                  <a:lnTo>
                    <a:pt x="275" y="814"/>
                  </a:lnTo>
                  <a:lnTo>
                    <a:pt x="264" y="814"/>
                  </a:lnTo>
                  <a:lnTo>
                    <a:pt x="253" y="815"/>
                  </a:lnTo>
                  <a:close/>
                  <a:moveTo>
                    <a:pt x="141" y="528"/>
                  </a:moveTo>
                  <a:lnTo>
                    <a:pt x="142" y="563"/>
                  </a:lnTo>
                  <a:lnTo>
                    <a:pt x="145" y="595"/>
                  </a:lnTo>
                  <a:lnTo>
                    <a:pt x="149" y="622"/>
                  </a:lnTo>
                  <a:lnTo>
                    <a:pt x="154" y="647"/>
                  </a:lnTo>
                  <a:lnTo>
                    <a:pt x="161" y="667"/>
                  </a:lnTo>
                  <a:lnTo>
                    <a:pt x="169" y="685"/>
                  </a:lnTo>
                  <a:lnTo>
                    <a:pt x="177" y="701"/>
                  </a:lnTo>
                  <a:lnTo>
                    <a:pt x="186" y="714"/>
                  </a:lnTo>
                  <a:lnTo>
                    <a:pt x="195" y="723"/>
                  </a:lnTo>
                  <a:lnTo>
                    <a:pt x="206" y="732"/>
                  </a:lnTo>
                  <a:lnTo>
                    <a:pt x="216" y="738"/>
                  </a:lnTo>
                  <a:lnTo>
                    <a:pt x="226" y="743"/>
                  </a:lnTo>
                  <a:lnTo>
                    <a:pt x="236" y="747"/>
                  </a:lnTo>
                  <a:lnTo>
                    <a:pt x="247" y="749"/>
                  </a:lnTo>
                  <a:lnTo>
                    <a:pt x="257" y="750"/>
                  </a:lnTo>
                  <a:lnTo>
                    <a:pt x="266" y="750"/>
                  </a:lnTo>
                  <a:lnTo>
                    <a:pt x="276" y="750"/>
                  </a:lnTo>
                  <a:lnTo>
                    <a:pt x="285" y="748"/>
                  </a:lnTo>
                  <a:lnTo>
                    <a:pt x="295" y="745"/>
                  </a:lnTo>
                  <a:lnTo>
                    <a:pt x="304" y="742"/>
                  </a:lnTo>
                  <a:lnTo>
                    <a:pt x="323" y="735"/>
                  </a:lnTo>
                  <a:lnTo>
                    <a:pt x="340" y="726"/>
                  </a:lnTo>
                  <a:lnTo>
                    <a:pt x="355" y="718"/>
                  </a:lnTo>
                  <a:lnTo>
                    <a:pt x="367" y="709"/>
                  </a:lnTo>
                  <a:lnTo>
                    <a:pt x="374" y="703"/>
                  </a:lnTo>
                  <a:lnTo>
                    <a:pt x="377" y="699"/>
                  </a:lnTo>
                  <a:lnTo>
                    <a:pt x="377" y="353"/>
                  </a:lnTo>
                  <a:lnTo>
                    <a:pt x="351" y="347"/>
                  </a:lnTo>
                  <a:lnTo>
                    <a:pt x="321" y="343"/>
                  </a:lnTo>
                  <a:lnTo>
                    <a:pt x="292" y="339"/>
                  </a:lnTo>
                  <a:lnTo>
                    <a:pt x="264" y="337"/>
                  </a:lnTo>
                  <a:lnTo>
                    <a:pt x="255" y="338"/>
                  </a:lnTo>
                  <a:lnTo>
                    <a:pt x="244" y="338"/>
                  </a:lnTo>
                  <a:lnTo>
                    <a:pt x="233" y="340"/>
                  </a:lnTo>
                  <a:lnTo>
                    <a:pt x="223" y="343"/>
                  </a:lnTo>
                  <a:lnTo>
                    <a:pt x="213" y="347"/>
                  </a:lnTo>
                  <a:lnTo>
                    <a:pt x="203" y="352"/>
                  </a:lnTo>
                  <a:lnTo>
                    <a:pt x="193" y="358"/>
                  </a:lnTo>
                  <a:lnTo>
                    <a:pt x="183" y="367"/>
                  </a:lnTo>
                  <a:lnTo>
                    <a:pt x="175" y="378"/>
                  </a:lnTo>
                  <a:lnTo>
                    <a:pt x="167" y="390"/>
                  </a:lnTo>
                  <a:lnTo>
                    <a:pt x="159" y="406"/>
                  </a:lnTo>
                  <a:lnTo>
                    <a:pt x="154" y="424"/>
                  </a:lnTo>
                  <a:lnTo>
                    <a:pt x="149" y="445"/>
                  </a:lnTo>
                  <a:lnTo>
                    <a:pt x="144" y="470"/>
                  </a:lnTo>
                  <a:lnTo>
                    <a:pt x="142" y="497"/>
                  </a:lnTo>
                  <a:lnTo>
                    <a:pt x="141" y="52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32"/>
            <p:cNvSpPr>
              <a:spLocks noEditPoints="1"/>
            </p:cNvSpPr>
            <p:nvPr userDrawn="1"/>
          </p:nvSpPr>
          <p:spPr bwMode="auto">
            <a:xfrm>
              <a:off x="9366250" y="1716088"/>
              <a:ext cx="103188" cy="111125"/>
            </a:xfrm>
            <a:custGeom>
              <a:avLst/>
              <a:gdLst>
                <a:gd name="T0" fmla="*/ 88 w 521"/>
                <a:gd name="T1" fmla="*/ 26 h 559"/>
                <a:gd name="T2" fmla="*/ 158 w 521"/>
                <a:gd name="T3" fmla="*/ 6 h 559"/>
                <a:gd name="T4" fmla="*/ 255 w 521"/>
                <a:gd name="T5" fmla="*/ 0 h 559"/>
                <a:gd name="T6" fmla="*/ 312 w 521"/>
                <a:gd name="T7" fmla="*/ 5 h 559"/>
                <a:gd name="T8" fmla="*/ 363 w 521"/>
                <a:gd name="T9" fmla="*/ 23 h 559"/>
                <a:gd name="T10" fmla="*/ 406 w 521"/>
                <a:gd name="T11" fmla="*/ 54 h 559"/>
                <a:gd name="T12" fmla="*/ 428 w 521"/>
                <a:gd name="T13" fmla="*/ 82 h 559"/>
                <a:gd name="T14" fmla="*/ 440 w 521"/>
                <a:gd name="T15" fmla="*/ 109 h 559"/>
                <a:gd name="T16" fmla="*/ 449 w 521"/>
                <a:gd name="T17" fmla="*/ 139 h 559"/>
                <a:gd name="T18" fmla="*/ 453 w 521"/>
                <a:gd name="T19" fmla="*/ 172 h 559"/>
                <a:gd name="T20" fmla="*/ 464 w 521"/>
                <a:gd name="T21" fmla="*/ 489 h 559"/>
                <a:gd name="T22" fmla="*/ 521 w 521"/>
                <a:gd name="T23" fmla="*/ 498 h 559"/>
                <a:gd name="T24" fmla="*/ 350 w 521"/>
                <a:gd name="T25" fmla="*/ 489 h 559"/>
                <a:gd name="T26" fmla="*/ 332 w 521"/>
                <a:gd name="T27" fmla="*/ 512 h 559"/>
                <a:gd name="T28" fmla="*/ 308 w 521"/>
                <a:gd name="T29" fmla="*/ 530 h 559"/>
                <a:gd name="T30" fmla="*/ 277 w 521"/>
                <a:gd name="T31" fmla="*/ 545 h 559"/>
                <a:gd name="T32" fmla="*/ 241 w 521"/>
                <a:gd name="T33" fmla="*/ 554 h 559"/>
                <a:gd name="T34" fmla="*/ 202 w 521"/>
                <a:gd name="T35" fmla="*/ 559 h 559"/>
                <a:gd name="T36" fmla="*/ 151 w 521"/>
                <a:gd name="T37" fmla="*/ 558 h 559"/>
                <a:gd name="T38" fmla="*/ 100 w 521"/>
                <a:gd name="T39" fmla="*/ 550 h 559"/>
                <a:gd name="T40" fmla="*/ 57 w 521"/>
                <a:gd name="T41" fmla="*/ 530 h 559"/>
                <a:gd name="T42" fmla="*/ 39 w 521"/>
                <a:gd name="T43" fmla="*/ 515 h 559"/>
                <a:gd name="T44" fmla="*/ 24 w 521"/>
                <a:gd name="T45" fmla="*/ 495 h 559"/>
                <a:gd name="T46" fmla="*/ 12 w 521"/>
                <a:gd name="T47" fmla="*/ 471 h 559"/>
                <a:gd name="T48" fmla="*/ 5 w 521"/>
                <a:gd name="T49" fmla="*/ 442 h 559"/>
                <a:gd name="T50" fmla="*/ 0 w 521"/>
                <a:gd name="T51" fmla="*/ 407 h 559"/>
                <a:gd name="T52" fmla="*/ 2 w 521"/>
                <a:gd name="T53" fmla="*/ 372 h 559"/>
                <a:gd name="T54" fmla="*/ 7 w 521"/>
                <a:gd name="T55" fmla="*/ 342 h 559"/>
                <a:gd name="T56" fmla="*/ 16 w 521"/>
                <a:gd name="T57" fmla="*/ 317 h 559"/>
                <a:gd name="T58" fmla="*/ 29 w 521"/>
                <a:gd name="T59" fmla="*/ 295 h 559"/>
                <a:gd name="T60" fmla="*/ 60 w 521"/>
                <a:gd name="T61" fmla="*/ 268 h 559"/>
                <a:gd name="T62" fmla="*/ 108 w 521"/>
                <a:gd name="T63" fmla="*/ 247 h 559"/>
                <a:gd name="T64" fmla="*/ 165 w 521"/>
                <a:gd name="T65" fmla="*/ 236 h 559"/>
                <a:gd name="T66" fmla="*/ 237 w 521"/>
                <a:gd name="T67" fmla="*/ 234 h 559"/>
                <a:gd name="T68" fmla="*/ 329 w 521"/>
                <a:gd name="T69" fmla="*/ 240 h 559"/>
                <a:gd name="T70" fmla="*/ 327 w 521"/>
                <a:gd name="T71" fmla="*/ 136 h 559"/>
                <a:gd name="T72" fmla="*/ 318 w 521"/>
                <a:gd name="T73" fmla="*/ 108 h 559"/>
                <a:gd name="T74" fmla="*/ 302 w 521"/>
                <a:gd name="T75" fmla="*/ 86 h 559"/>
                <a:gd name="T76" fmla="*/ 277 w 521"/>
                <a:gd name="T77" fmla="*/ 71 h 559"/>
                <a:gd name="T78" fmla="*/ 245 w 521"/>
                <a:gd name="T79" fmla="*/ 63 h 559"/>
                <a:gd name="T80" fmla="*/ 202 w 521"/>
                <a:gd name="T81" fmla="*/ 62 h 559"/>
                <a:gd name="T82" fmla="*/ 168 w 521"/>
                <a:gd name="T83" fmla="*/ 69 h 559"/>
                <a:gd name="T84" fmla="*/ 144 w 521"/>
                <a:gd name="T85" fmla="*/ 82 h 559"/>
                <a:gd name="T86" fmla="*/ 120 w 521"/>
                <a:gd name="T87" fmla="*/ 105 h 559"/>
                <a:gd name="T88" fmla="*/ 98 w 521"/>
                <a:gd name="T89" fmla="*/ 140 h 559"/>
                <a:gd name="T90" fmla="*/ 45 w 521"/>
                <a:gd name="T91" fmla="*/ 49 h 559"/>
                <a:gd name="T92" fmla="*/ 138 w 521"/>
                <a:gd name="T93" fmla="*/ 429 h 559"/>
                <a:gd name="T94" fmla="*/ 147 w 521"/>
                <a:gd name="T95" fmla="*/ 457 h 559"/>
                <a:gd name="T96" fmla="*/ 162 w 521"/>
                <a:gd name="T97" fmla="*/ 480 h 559"/>
                <a:gd name="T98" fmla="*/ 186 w 521"/>
                <a:gd name="T99" fmla="*/ 495 h 559"/>
                <a:gd name="T100" fmla="*/ 223 w 521"/>
                <a:gd name="T101" fmla="*/ 500 h 559"/>
                <a:gd name="T102" fmla="*/ 250 w 521"/>
                <a:gd name="T103" fmla="*/ 498 h 559"/>
                <a:gd name="T104" fmla="*/ 276 w 521"/>
                <a:gd name="T105" fmla="*/ 491 h 559"/>
                <a:gd name="T106" fmla="*/ 300 w 521"/>
                <a:gd name="T107" fmla="*/ 478 h 559"/>
                <a:gd name="T108" fmla="*/ 318 w 521"/>
                <a:gd name="T109" fmla="*/ 459 h 559"/>
                <a:gd name="T110" fmla="*/ 328 w 521"/>
                <a:gd name="T111" fmla="*/ 434 h 559"/>
                <a:gd name="T112" fmla="*/ 298 w 521"/>
                <a:gd name="T113" fmla="*/ 282 h 559"/>
                <a:gd name="T114" fmla="*/ 226 w 521"/>
                <a:gd name="T115" fmla="*/ 287 h 559"/>
                <a:gd name="T116" fmla="*/ 179 w 521"/>
                <a:gd name="T117" fmla="*/ 299 h 559"/>
                <a:gd name="T118" fmla="*/ 151 w 521"/>
                <a:gd name="T119" fmla="*/ 319 h 559"/>
                <a:gd name="T120" fmla="*/ 138 w 521"/>
                <a:gd name="T121" fmla="*/ 348 h 559"/>
                <a:gd name="T122" fmla="*/ 136 w 521"/>
                <a:gd name="T123" fmla="*/ 38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1" h="559">
                  <a:moveTo>
                    <a:pt x="45" y="49"/>
                  </a:moveTo>
                  <a:lnTo>
                    <a:pt x="66" y="37"/>
                  </a:lnTo>
                  <a:lnTo>
                    <a:pt x="88" y="26"/>
                  </a:lnTo>
                  <a:lnTo>
                    <a:pt x="110" y="18"/>
                  </a:lnTo>
                  <a:lnTo>
                    <a:pt x="133" y="10"/>
                  </a:lnTo>
                  <a:lnTo>
                    <a:pt x="158" y="6"/>
                  </a:lnTo>
                  <a:lnTo>
                    <a:pt x="187" y="2"/>
                  </a:lnTo>
                  <a:lnTo>
                    <a:pt x="218" y="0"/>
                  </a:lnTo>
                  <a:lnTo>
                    <a:pt x="255" y="0"/>
                  </a:lnTo>
                  <a:lnTo>
                    <a:pt x="274" y="0"/>
                  </a:lnTo>
                  <a:lnTo>
                    <a:pt x="293" y="2"/>
                  </a:lnTo>
                  <a:lnTo>
                    <a:pt x="312" y="5"/>
                  </a:lnTo>
                  <a:lnTo>
                    <a:pt x="330" y="9"/>
                  </a:lnTo>
                  <a:lnTo>
                    <a:pt x="347" y="16"/>
                  </a:lnTo>
                  <a:lnTo>
                    <a:pt x="363" y="23"/>
                  </a:lnTo>
                  <a:lnTo>
                    <a:pt x="379" y="31"/>
                  </a:lnTo>
                  <a:lnTo>
                    <a:pt x="393" y="42"/>
                  </a:lnTo>
                  <a:lnTo>
                    <a:pt x="406" y="54"/>
                  </a:lnTo>
                  <a:lnTo>
                    <a:pt x="418" y="67"/>
                  </a:lnTo>
                  <a:lnTo>
                    <a:pt x="423" y="75"/>
                  </a:lnTo>
                  <a:lnTo>
                    <a:pt x="428" y="82"/>
                  </a:lnTo>
                  <a:lnTo>
                    <a:pt x="433" y="91"/>
                  </a:lnTo>
                  <a:lnTo>
                    <a:pt x="437" y="99"/>
                  </a:lnTo>
                  <a:lnTo>
                    <a:pt x="440" y="109"/>
                  </a:lnTo>
                  <a:lnTo>
                    <a:pt x="444" y="118"/>
                  </a:lnTo>
                  <a:lnTo>
                    <a:pt x="447" y="128"/>
                  </a:lnTo>
                  <a:lnTo>
                    <a:pt x="449" y="139"/>
                  </a:lnTo>
                  <a:lnTo>
                    <a:pt x="451" y="149"/>
                  </a:lnTo>
                  <a:lnTo>
                    <a:pt x="452" y="161"/>
                  </a:lnTo>
                  <a:lnTo>
                    <a:pt x="453" y="172"/>
                  </a:lnTo>
                  <a:lnTo>
                    <a:pt x="453" y="185"/>
                  </a:lnTo>
                  <a:lnTo>
                    <a:pt x="453" y="487"/>
                  </a:lnTo>
                  <a:lnTo>
                    <a:pt x="464" y="489"/>
                  </a:lnTo>
                  <a:lnTo>
                    <a:pt x="487" y="493"/>
                  </a:lnTo>
                  <a:lnTo>
                    <a:pt x="510" y="496"/>
                  </a:lnTo>
                  <a:lnTo>
                    <a:pt x="521" y="498"/>
                  </a:lnTo>
                  <a:lnTo>
                    <a:pt x="521" y="524"/>
                  </a:lnTo>
                  <a:lnTo>
                    <a:pt x="371" y="548"/>
                  </a:lnTo>
                  <a:lnTo>
                    <a:pt x="350" y="489"/>
                  </a:lnTo>
                  <a:lnTo>
                    <a:pt x="345" y="497"/>
                  </a:lnTo>
                  <a:lnTo>
                    <a:pt x="340" y="504"/>
                  </a:lnTo>
                  <a:lnTo>
                    <a:pt x="332" y="512"/>
                  </a:lnTo>
                  <a:lnTo>
                    <a:pt x="325" y="518"/>
                  </a:lnTo>
                  <a:lnTo>
                    <a:pt x="317" y="524"/>
                  </a:lnTo>
                  <a:lnTo>
                    <a:pt x="308" y="530"/>
                  </a:lnTo>
                  <a:lnTo>
                    <a:pt x="298" y="535"/>
                  </a:lnTo>
                  <a:lnTo>
                    <a:pt x="288" y="540"/>
                  </a:lnTo>
                  <a:lnTo>
                    <a:pt x="277" y="545"/>
                  </a:lnTo>
                  <a:lnTo>
                    <a:pt x="265" y="548"/>
                  </a:lnTo>
                  <a:lnTo>
                    <a:pt x="254" y="552"/>
                  </a:lnTo>
                  <a:lnTo>
                    <a:pt x="241" y="554"/>
                  </a:lnTo>
                  <a:lnTo>
                    <a:pt x="228" y="556"/>
                  </a:lnTo>
                  <a:lnTo>
                    <a:pt x="216" y="558"/>
                  </a:lnTo>
                  <a:lnTo>
                    <a:pt x="202" y="559"/>
                  </a:lnTo>
                  <a:lnTo>
                    <a:pt x="187" y="559"/>
                  </a:lnTo>
                  <a:lnTo>
                    <a:pt x="169" y="559"/>
                  </a:lnTo>
                  <a:lnTo>
                    <a:pt x="151" y="558"/>
                  </a:lnTo>
                  <a:lnTo>
                    <a:pt x="134" y="556"/>
                  </a:lnTo>
                  <a:lnTo>
                    <a:pt x="117" y="553"/>
                  </a:lnTo>
                  <a:lnTo>
                    <a:pt x="100" y="550"/>
                  </a:lnTo>
                  <a:lnTo>
                    <a:pt x="85" y="545"/>
                  </a:lnTo>
                  <a:lnTo>
                    <a:pt x="70" y="538"/>
                  </a:lnTo>
                  <a:lnTo>
                    <a:pt x="57" y="530"/>
                  </a:lnTo>
                  <a:lnTo>
                    <a:pt x="50" y="525"/>
                  </a:lnTo>
                  <a:lnTo>
                    <a:pt x="45" y="520"/>
                  </a:lnTo>
                  <a:lnTo>
                    <a:pt x="39" y="515"/>
                  </a:lnTo>
                  <a:lnTo>
                    <a:pt x="33" y="509"/>
                  </a:lnTo>
                  <a:lnTo>
                    <a:pt x="28" y="502"/>
                  </a:lnTo>
                  <a:lnTo>
                    <a:pt x="24" y="495"/>
                  </a:lnTo>
                  <a:lnTo>
                    <a:pt x="20" y="487"/>
                  </a:lnTo>
                  <a:lnTo>
                    <a:pt x="15" y="480"/>
                  </a:lnTo>
                  <a:lnTo>
                    <a:pt x="12" y="471"/>
                  </a:lnTo>
                  <a:lnTo>
                    <a:pt x="9" y="462"/>
                  </a:lnTo>
                  <a:lnTo>
                    <a:pt x="7" y="452"/>
                  </a:lnTo>
                  <a:lnTo>
                    <a:pt x="5" y="442"/>
                  </a:lnTo>
                  <a:lnTo>
                    <a:pt x="3" y="431"/>
                  </a:lnTo>
                  <a:lnTo>
                    <a:pt x="2" y="419"/>
                  </a:lnTo>
                  <a:lnTo>
                    <a:pt x="0" y="407"/>
                  </a:lnTo>
                  <a:lnTo>
                    <a:pt x="0" y="394"/>
                  </a:lnTo>
                  <a:lnTo>
                    <a:pt x="0" y="382"/>
                  </a:lnTo>
                  <a:lnTo>
                    <a:pt x="2" y="372"/>
                  </a:lnTo>
                  <a:lnTo>
                    <a:pt x="3" y="361"/>
                  </a:lnTo>
                  <a:lnTo>
                    <a:pt x="5" y="352"/>
                  </a:lnTo>
                  <a:lnTo>
                    <a:pt x="7" y="342"/>
                  </a:lnTo>
                  <a:lnTo>
                    <a:pt x="9" y="333"/>
                  </a:lnTo>
                  <a:lnTo>
                    <a:pt x="12" y="324"/>
                  </a:lnTo>
                  <a:lnTo>
                    <a:pt x="16" y="317"/>
                  </a:lnTo>
                  <a:lnTo>
                    <a:pt x="20" y="309"/>
                  </a:lnTo>
                  <a:lnTo>
                    <a:pt x="25" y="302"/>
                  </a:lnTo>
                  <a:lnTo>
                    <a:pt x="29" y="295"/>
                  </a:lnTo>
                  <a:lnTo>
                    <a:pt x="34" y="289"/>
                  </a:lnTo>
                  <a:lnTo>
                    <a:pt x="46" y="277"/>
                  </a:lnTo>
                  <a:lnTo>
                    <a:pt x="60" y="268"/>
                  </a:lnTo>
                  <a:lnTo>
                    <a:pt x="74" y="259"/>
                  </a:lnTo>
                  <a:lnTo>
                    <a:pt x="90" y="252"/>
                  </a:lnTo>
                  <a:lnTo>
                    <a:pt x="108" y="247"/>
                  </a:lnTo>
                  <a:lnTo>
                    <a:pt x="126" y="241"/>
                  </a:lnTo>
                  <a:lnTo>
                    <a:pt x="145" y="238"/>
                  </a:lnTo>
                  <a:lnTo>
                    <a:pt x="165" y="236"/>
                  </a:lnTo>
                  <a:lnTo>
                    <a:pt x="186" y="234"/>
                  </a:lnTo>
                  <a:lnTo>
                    <a:pt x="208" y="233"/>
                  </a:lnTo>
                  <a:lnTo>
                    <a:pt x="237" y="234"/>
                  </a:lnTo>
                  <a:lnTo>
                    <a:pt x="267" y="235"/>
                  </a:lnTo>
                  <a:lnTo>
                    <a:pt x="297" y="237"/>
                  </a:lnTo>
                  <a:lnTo>
                    <a:pt x="329" y="240"/>
                  </a:lnTo>
                  <a:lnTo>
                    <a:pt x="329" y="160"/>
                  </a:lnTo>
                  <a:lnTo>
                    <a:pt x="329" y="148"/>
                  </a:lnTo>
                  <a:lnTo>
                    <a:pt x="327" y="136"/>
                  </a:lnTo>
                  <a:lnTo>
                    <a:pt x="325" y="126"/>
                  </a:lnTo>
                  <a:lnTo>
                    <a:pt x="322" y="116"/>
                  </a:lnTo>
                  <a:lnTo>
                    <a:pt x="318" y="108"/>
                  </a:lnTo>
                  <a:lnTo>
                    <a:pt x="313" y="99"/>
                  </a:lnTo>
                  <a:lnTo>
                    <a:pt x="308" y="93"/>
                  </a:lnTo>
                  <a:lnTo>
                    <a:pt x="302" y="86"/>
                  </a:lnTo>
                  <a:lnTo>
                    <a:pt x="294" y="80"/>
                  </a:lnTo>
                  <a:lnTo>
                    <a:pt x="286" y="75"/>
                  </a:lnTo>
                  <a:lnTo>
                    <a:pt x="277" y="71"/>
                  </a:lnTo>
                  <a:lnTo>
                    <a:pt x="268" y="67"/>
                  </a:lnTo>
                  <a:lnTo>
                    <a:pt x="257" y="64"/>
                  </a:lnTo>
                  <a:lnTo>
                    <a:pt x="245" y="63"/>
                  </a:lnTo>
                  <a:lnTo>
                    <a:pt x="233" y="61"/>
                  </a:lnTo>
                  <a:lnTo>
                    <a:pt x="220" y="61"/>
                  </a:lnTo>
                  <a:lnTo>
                    <a:pt x="202" y="62"/>
                  </a:lnTo>
                  <a:lnTo>
                    <a:pt x="185" y="64"/>
                  </a:lnTo>
                  <a:lnTo>
                    <a:pt x="176" y="66"/>
                  </a:lnTo>
                  <a:lnTo>
                    <a:pt x="168" y="69"/>
                  </a:lnTo>
                  <a:lnTo>
                    <a:pt x="161" y="73"/>
                  </a:lnTo>
                  <a:lnTo>
                    <a:pt x="152" y="77"/>
                  </a:lnTo>
                  <a:lnTo>
                    <a:pt x="144" y="82"/>
                  </a:lnTo>
                  <a:lnTo>
                    <a:pt x="136" y="89"/>
                  </a:lnTo>
                  <a:lnTo>
                    <a:pt x="129" y="96"/>
                  </a:lnTo>
                  <a:lnTo>
                    <a:pt x="120" y="105"/>
                  </a:lnTo>
                  <a:lnTo>
                    <a:pt x="113" y="115"/>
                  </a:lnTo>
                  <a:lnTo>
                    <a:pt x="105" y="127"/>
                  </a:lnTo>
                  <a:lnTo>
                    <a:pt x="98" y="140"/>
                  </a:lnTo>
                  <a:lnTo>
                    <a:pt x="91" y="154"/>
                  </a:lnTo>
                  <a:lnTo>
                    <a:pt x="60" y="153"/>
                  </a:lnTo>
                  <a:lnTo>
                    <a:pt x="45" y="49"/>
                  </a:lnTo>
                  <a:close/>
                  <a:moveTo>
                    <a:pt x="136" y="389"/>
                  </a:moveTo>
                  <a:lnTo>
                    <a:pt x="136" y="409"/>
                  </a:lnTo>
                  <a:lnTo>
                    <a:pt x="138" y="429"/>
                  </a:lnTo>
                  <a:lnTo>
                    <a:pt x="140" y="439"/>
                  </a:lnTo>
                  <a:lnTo>
                    <a:pt x="143" y="448"/>
                  </a:lnTo>
                  <a:lnTo>
                    <a:pt x="147" y="457"/>
                  </a:lnTo>
                  <a:lnTo>
                    <a:pt x="151" y="465"/>
                  </a:lnTo>
                  <a:lnTo>
                    <a:pt x="155" y="472"/>
                  </a:lnTo>
                  <a:lnTo>
                    <a:pt x="162" y="480"/>
                  </a:lnTo>
                  <a:lnTo>
                    <a:pt x="169" y="485"/>
                  </a:lnTo>
                  <a:lnTo>
                    <a:pt x="176" y="491"/>
                  </a:lnTo>
                  <a:lnTo>
                    <a:pt x="186" y="495"/>
                  </a:lnTo>
                  <a:lnTo>
                    <a:pt x="198" y="498"/>
                  </a:lnTo>
                  <a:lnTo>
                    <a:pt x="209" y="500"/>
                  </a:lnTo>
                  <a:lnTo>
                    <a:pt x="223" y="500"/>
                  </a:lnTo>
                  <a:lnTo>
                    <a:pt x="232" y="500"/>
                  </a:lnTo>
                  <a:lnTo>
                    <a:pt x="240" y="499"/>
                  </a:lnTo>
                  <a:lnTo>
                    <a:pt x="250" y="498"/>
                  </a:lnTo>
                  <a:lnTo>
                    <a:pt x="258" y="496"/>
                  </a:lnTo>
                  <a:lnTo>
                    <a:pt x="268" y="494"/>
                  </a:lnTo>
                  <a:lnTo>
                    <a:pt x="276" y="491"/>
                  </a:lnTo>
                  <a:lnTo>
                    <a:pt x="285" y="486"/>
                  </a:lnTo>
                  <a:lnTo>
                    <a:pt x="293" y="482"/>
                  </a:lnTo>
                  <a:lnTo>
                    <a:pt x="300" y="478"/>
                  </a:lnTo>
                  <a:lnTo>
                    <a:pt x="307" y="471"/>
                  </a:lnTo>
                  <a:lnTo>
                    <a:pt x="313" y="466"/>
                  </a:lnTo>
                  <a:lnTo>
                    <a:pt x="318" y="459"/>
                  </a:lnTo>
                  <a:lnTo>
                    <a:pt x="323" y="451"/>
                  </a:lnTo>
                  <a:lnTo>
                    <a:pt x="326" y="444"/>
                  </a:lnTo>
                  <a:lnTo>
                    <a:pt x="328" y="434"/>
                  </a:lnTo>
                  <a:lnTo>
                    <a:pt x="329" y="426"/>
                  </a:lnTo>
                  <a:lnTo>
                    <a:pt x="329" y="282"/>
                  </a:lnTo>
                  <a:lnTo>
                    <a:pt x="298" y="282"/>
                  </a:lnTo>
                  <a:lnTo>
                    <a:pt x="271" y="283"/>
                  </a:lnTo>
                  <a:lnTo>
                    <a:pt x="246" y="285"/>
                  </a:lnTo>
                  <a:lnTo>
                    <a:pt x="226" y="287"/>
                  </a:lnTo>
                  <a:lnTo>
                    <a:pt x="207" y="290"/>
                  </a:lnTo>
                  <a:lnTo>
                    <a:pt x="191" y="294"/>
                  </a:lnTo>
                  <a:lnTo>
                    <a:pt x="179" y="299"/>
                  </a:lnTo>
                  <a:lnTo>
                    <a:pt x="167" y="305"/>
                  </a:lnTo>
                  <a:lnTo>
                    <a:pt x="158" y="311"/>
                  </a:lnTo>
                  <a:lnTo>
                    <a:pt x="151" y="319"/>
                  </a:lnTo>
                  <a:lnTo>
                    <a:pt x="146" y="328"/>
                  </a:lnTo>
                  <a:lnTo>
                    <a:pt x="141" y="338"/>
                  </a:lnTo>
                  <a:lnTo>
                    <a:pt x="138" y="348"/>
                  </a:lnTo>
                  <a:lnTo>
                    <a:pt x="137" y="361"/>
                  </a:lnTo>
                  <a:lnTo>
                    <a:pt x="136" y="374"/>
                  </a:lnTo>
                  <a:lnTo>
                    <a:pt x="136" y="38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33"/>
            <p:cNvSpPr>
              <a:spLocks/>
            </p:cNvSpPr>
            <p:nvPr userDrawn="1"/>
          </p:nvSpPr>
          <p:spPr bwMode="auto">
            <a:xfrm>
              <a:off x="9488488" y="1716088"/>
              <a:ext cx="80963" cy="111125"/>
            </a:xfrm>
            <a:custGeom>
              <a:avLst/>
              <a:gdLst>
                <a:gd name="T0" fmla="*/ 408 w 409"/>
                <a:gd name="T1" fmla="*/ 417 h 559"/>
                <a:gd name="T2" fmla="*/ 400 w 409"/>
                <a:gd name="T3" fmla="*/ 451 h 559"/>
                <a:gd name="T4" fmla="*/ 386 w 409"/>
                <a:gd name="T5" fmla="*/ 480 h 559"/>
                <a:gd name="T6" fmla="*/ 367 w 409"/>
                <a:gd name="T7" fmla="*/ 503 h 559"/>
                <a:gd name="T8" fmla="*/ 344 w 409"/>
                <a:gd name="T9" fmla="*/ 521 h 559"/>
                <a:gd name="T10" fmla="*/ 309 w 409"/>
                <a:gd name="T11" fmla="*/ 539 h 559"/>
                <a:gd name="T12" fmla="*/ 251 w 409"/>
                <a:gd name="T13" fmla="*/ 554 h 559"/>
                <a:gd name="T14" fmla="*/ 196 w 409"/>
                <a:gd name="T15" fmla="*/ 559 h 559"/>
                <a:gd name="T16" fmla="*/ 143 w 409"/>
                <a:gd name="T17" fmla="*/ 557 h 559"/>
                <a:gd name="T18" fmla="*/ 76 w 409"/>
                <a:gd name="T19" fmla="*/ 546 h 559"/>
                <a:gd name="T20" fmla="*/ 27 w 409"/>
                <a:gd name="T21" fmla="*/ 528 h 559"/>
                <a:gd name="T22" fmla="*/ 17 w 409"/>
                <a:gd name="T23" fmla="*/ 409 h 559"/>
                <a:gd name="T24" fmla="*/ 58 w 409"/>
                <a:gd name="T25" fmla="*/ 434 h 559"/>
                <a:gd name="T26" fmla="*/ 82 w 409"/>
                <a:gd name="T27" fmla="*/ 464 h 559"/>
                <a:gd name="T28" fmla="*/ 108 w 409"/>
                <a:gd name="T29" fmla="*/ 484 h 559"/>
                <a:gd name="T30" fmla="*/ 136 w 409"/>
                <a:gd name="T31" fmla="*/ 496 h 559"/>
                <a:gd name="T32" fmla="*/ 177 w 409"/>
                <a:gd name="T33" fmla="*/ 502 h 559"/>
                <a:gd name="T34" fmla="*/ 213 w 409"/>
                <a:gd name="T35" fmla="*/ 500 h 559"/>
                <a:gd name="T36" fmla="*/ 243 w 409"/>
                <a:gd name="T37" fmla="*/ 492 h 559"/>
                <a:gd name="T38" fmla="*/ 267 w 409"/>
                <a:gd name="T39" fmla="*/ 477 h 559"/>
                <a:gd name="T40" fmla="*/ 283 w 409"/>
                <a:gd name="T41" fmla="*/ 456 h 559"/>
                <a:gd name="T42" fmla="*/ 291 w 409"/>
                <a:gd name="T43" fmla="*/ 427 h 559"/>
                <a:gd name="T44" fmla="*/ 287 w 409"/>
                <a:gd name="T45" fmla="*/ 398 h 559"/>
                <a:gd name="T46" fmla="*/ 273 w 409"/>
                <a:gd name="T47" fmla="*/ 377 h 559"/>
                <a:gd name="T48" fmla="*/ 246 w 409"/>
                <a:gd name="T49" fmla="*/ 360 h 559"/>
                <a:gd name="T50" fmla="*/ 175 w 409"/>
                <a:gd name="T51" fmla="*/ 333 h 559"/>
                <a:gd name="T52" fmla="*/ 97 w 409"/>
                <a:gd name="T53" fmla="*/ 301 h 559"/>
                <a:gd name="T54" fmla="*/ 62 w 409"/>
                <a:gd name="T55" fmla="*/ 280 h 559"/>
                <a:gd name="T56" fmla="*/ 33 w 409"/>
                <a:gd name="T57" fmla="*/ 252 h 559"/>
                <a:gd name="T58" fmla="*/ 14 w 409"/>
                <a:gd name="T59" fmla="*/ 217 h 559"/>
                <a:gd name="T60" fmla="*/ 6 w 409"/>
                <a:gd name="T61" fmla="*/ 172 h 559"/>
                <a:gd name="T62" fmla="*/ 10 w 409"/>
                <a:gd name="T63" fmla="*/ 141 h 559"/>
                <a:gd name="T64" fmla="*/ 18 w 409"/>
                <a:gd name="T65" fmla="*/ 112 h 559"/>
                <a:gd name="T66" fmla="*/ 31 w 409"/>
                <a:gd name="T67" fmla="*/ 88 h 559"/>
                <a:gd name="T68" fmla="*/ 48 w 409"/>
                <a:gd name="T69" fmla="*/ 65 h 559"/>
                <a:gd name="T70" fmla="*/ 91 w 409"/>
                <a:gd name="T71" fmla="*/ 31 h 559"/>
                <a:gd name="T72" fmla="*/ 140 w 409"/>
                <a:gd name="T73" fmla="*/ 10 h 559"/>
                <a:gd name="T74" fmla="*/ 191 w 409"/>
                <a:gd name="T75" fmla="*/ 0 h 559"/>
                <a:gd name="T76" fmla="*/ 263 w 409"/>
                <a:gd name="T77" fmla="*/ 3 h 559"/>
                <a:gd name="T78" fmla="*/ 328 w 409"/>
                <a:gd name="T79" fmla="*/ 20 h 559"/>
                <a:gd name="T80" fmla="*/ 380 w 409"/>
                <a:gd name="T81" fmla="*/ 47 h 559"/>
                <a:gd name="T82" fmla="*/ 329 w 409"/>
                <a:gd name="T83" fmla="*/ 137 h 559"/>
                <a:gd name="T84" fmla="*/ 313 w 409"/>
                <a:gd name="T85" fmla="*/ 105 h 559"/>
                <a:gd name="T86" fmla="*/ 293 w 409"/>
                <a:gd name="T87" fmla="*/ 81 h 559"/>
                <a:gd name="T88" fmla="*/ 267 w 409"/>
                <a:gd name="T89" fmla="*/ 66 h 559"/>
                <a:gd name="T90" fmla="*/ 239 w 409"/>
                <a:gd name="T91" fmla="*/ 59 h 559"/>
                <a:gd name="T92" fmla="*/ 207 w 409"/>
                <a:gd name="T93" fmla="*/ 57 h 559"/>
                <a:gd name="T94" fmla="*/ 177 w 409"/>
                <a:gd name="T95" fmla="*/ 60 h 559"/>
                <a:gd name="T96" fmla="*/ 153 w 409"/>
                <a:gd name="T97" fmla="*/ 69 h 559"/>
                <a:gd name="T98" fmla="*/ 135 w 409"/>
                <a:gd name="T99" fmla="*/ 82 h 559"/>
                <a:gd name="T100" fmla="*/ 122 w 409"/>
                <a:gd name="T101" fmla="*/ 99 h 559"/>
                <a:gd name="T102" fmla="*/ 117 w 409"/>
                <a:gd name="T103" fmla="*/ 121 h 559"/>
                <a:gd name="T104" fmla="*/ 120 w 409"/>
                <a:gd name="T105" fmla="*/ 148 h 559"/>
                <a:gd name="T106" fmla="*/ 136 w 409"/>
                <a:gd name="T107" fmla="*/ 171 h 559"/>
                <a:gd name="T108" fmla="*/ 162 w 409"/>
                <a:gd name="T109" fmla="*/ 190 h 559"/>
                <a:gd name="T110" fmla="*/ 235 w 409"/>
                <a:gd name="T111" fmla="*/ 221 h 559"/>
                <a:gd name="T112" fmla="*/ 317 w 409"/>
                <a:gd name="T113" fmla="*/ 254 h 559"/>
                <a:gd name="T114" fmla="*/ 353 w 409"/>
                <a:gd name="T115" fmla="*/ 277 h 559"/>
                <a:gd name="T116" fmla="*/ 383 w 409"/>
                <a:gd name="T117" fmla="*/ 306 h 559"/>
                <a:gd name="T118" fmla="*/ 403 w 409"/>
                <a:gd name="T119" fmla="*/ 343 h 559"/>
                <a:gd name="T120" fmla="*/ 409 w 409"/>
                <a:gd name="T121" fmla="*/ 391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559">
                  <a:moveTo>
                    <a:pt x="409" y="391"/>
                  </a:moveTo>
                  <a:lnTo>
                    <a:pt x="409" y="405"/>
                  </a:lnTo>
                  <a:lnTo>
                    <a:pt x="408" y="417"/>
                  </a:lnTo>
                  <a:lnTo>
                    <a:pt x="406" y="429"/>
                  </a:lnTo>
                  <a:lnTo>
                    <a:pt x="403" y="441"/>
                  </a:lnTo>
                  <a:lnTo>
                    <a:pt x="400" y="451"/>
                  </a:lnTo>
                  <a:lnTo>
                    <a:pt x="395" y="462"/>
                  </a:lnTo>
                  <a:lnTo>
                    <a:pt x="391" y="471"/>
                  </a:lnTo>
                  <a:lnTo>
                    <a:pt x="386" y="480"/>
                  </a:lnTo>
                  <a:lnTo>
                    <a:pt x="380" y="488"/>
                  </a:lnTo>
                  <a:lnTo>
                    <a:pt x="373" y="496"/>
                  </a:lnTo>
                  <a:lnTo>
                    <a:pt x="367" y="503"/>
                  </a:lnTo>
                  <a:lnTo>
                    <a:pt x="359" y="510"/>
                  </a:lnTo>
                  <a:lnTo>
                    <a:pt x="351" y="516"/>
                  </a:lnTo>
                  <a:lnTo>
                    <a:pt x="344" y="521"/>
                  </a:lnTo>
                  <a:lnTo>
                    <a:pt x="335" y="527"/>
                  </a:lnTo>
                  <a:lnTo>
                    <a:pt x="327" y="531"/>
                  </a:lnTo>
                  <a:lnTo>
                    <a:pt x="309" y="539"/>
                  </a:lnTo>
                  <a:lnTo>
                    <a:pt x="289" y="546"/>
                  </a:lnTo>
                  <a:lnTo>
                    <a:pt x="270" y="550"/>
                  </a:lnTo>
                  <a:lnTo>
                    <a:pt x="251" y="554"/>
                  </a:lnTo>
                  <a:lnTo>
                    <a:pt x="232" y="556"/>
                  </a:lnTo>
                  <a:lnTo>
                    <a:pt x="213" y="558"/>
                  </a:lnTo>
                  <a:lnTo>
                    <a:pt x="196" y="559"/>
                  </a:lnTo>
                  <a:lnTo>
                    <a:pt x="179" y="559"/>
                  </a:lnTo>
                  <a:lnTo>
                    <a:pt x="162" y="558"/>
                  </a:lnTo>
                  <a:lnTo>
                    <a:pt x="143" y="557"/>
                  </a:lnTo>
                  <a:lnTo>
                    <a:pt x="122" y="555"/>
                  </a:lnTo>
                  <a:lnTo>
                    <a:pt x="100" y="552"/>
                  </a:lnTo>
                  <a:lnTo>
                    <a:pt x="76" y="546"/>
                  </a:lnTo>
                  <a:lnTo>
                    <a:pt x="52" y="538"/>
                  </a:lnTo>
                  <a:lnTo>
                    <a:pt x="39" y="533"/>
                  </a:lnTo>
                  <a:lnTo>
                    <a:pt x="27" y="528"/>
                  </a:lnTo>
                  <a:lnTo>
                    <a:pt x="14" y="520"/>
                  </a:lnTo>
                  <a:lnTo>
                    <a:pt x="0" y="513"/>
                  </a:lnTo>
                  <a:lnTo>
                    <a:pt x="17" y="409"/>
                  </a:lnTo>
                  <a:lnTo>
                    <a:pt x="48" y="409"/>
                  </a:lnTo>
                  <a:lnTo>
                    <a:pt x="53" y="422"/>
                  </a:lnTo>
                  <a:lnTo>
                    <a:pt x="58" y="434"/>
                  </a:lnTo>
                  <a:lnTo>
                    <a:pt x="66" y="445"/>
                  </a:lnTo>
                  <a:lnTo>
                    <a:pt x="73" y="456"/>
                  </a:lnTo>
                  <a:lnTo>
                    <a:pt x="82" y="464"/>
                  </a:lnTo>
                  <a:lnTo>
                    <a:pt x="90" y="471"/>
                  </a:lnTo>
                  <a:lnTo>
                    <a:pt x="99" y="478"/>
                  </a:lnTo>
                  <a:lnTo>
                    <a:pt x="108" y="484"/>
                  </a:lnTo>
                  <a:lnTo>
                    <a:pt x="118" y="488"/>
                  </a:lnTo>
                  <a:lnTo>
                    <a:pt x="127" y="493"/>
                  </a:lnTo>
                  <a:lnTo>
                    <a:pt x="136" y="496"/>
                  </a:lnTo>
                  <a:lnTo>
                    <a:pt x="145" y="499"/>
                  </a:lnTo>
                  <a:lnTo>
                    <a:pt x="162" y="502"/>
                  </a:lnTo>
                  <a:lnTo>
                    <a:pt x="177" y="502"/>
                  </a:lnTo>
                  <a:lnTo>
                    <a:pt x="190" y="502"/>
                  </a:lnTo>
                  <a:lnTo>
                    <a:pt x="202" y="501"/>
                  </a:lnTo>
                  <a:lnTo>
                    <a:pt x="213" y="500"/>
                  </a:lnTo>
                  <a:lnTo>
                    <a:pt x="224" y="498"/>
                  </a:lnTo>
                  <a:lnTo>
                    <a:pt x="234" y="495"/>
                  </a:lnTo>
                  <a:lnTo>
                    <a:pt x="243" y="492"/>
                  </a:lnTo>
                  <a:lnTo>
                    <a:pt x="252" y="487"/>
                  </a:lnTo>
                  <a:lnTo>
                    <a:pt x="260" y="482"/>
                  </a:lnTo>
                  <a:lnTo>
                    <a:pt x="267" y="477"/>
                  </a:lnTo>
                  <a:lnTo>
                    <a:pt x="273" y="470"/>
                  </a:lnTo>
                  <a:lnTo>
                    <a:pt x="278" y="463"/>
                  </a:lnTo>
                  <a:lnTo>
                    <a:pt x="283" y="456"/>
                  </a:lnTo>
                  <a:lnTo>
                    <a:pt x="286" y="446"/>
                  </a:lnTo>
                  <a:lnTo>
                    <a:pt x="288" y="436"/>
                  </a:lnTo>
                  <a:lnTo>
                    <a:pt x="291" y="427"/>
                  </a:lnTo>
                  <a:lnTo>
                    <a:pt x="291" y="415"/>
                  </a:lnTo>
                  <a:lnTo>
                    <a:pt x="291" y="407"/>
                  </a:lnTo>
                  <a:lnTo>
                    <a:pt x="287" y="398"/>
                  </a:lnTo>
                  <a:lnTo>
                    <a:pt x="284" y="391"/>
                  </a:lnTo>
                  <a:lnTo>
                    <a:pt x="279" y="383"/>
                  </a:lnTo>
                  <a:lnTo>
                    <a:pt x="273" y="377"/>
                  </a:lnTo>
                  <a:lnTo>
                    <a:pt x="265" y="372"/>
                  </a:lnTo>
                  <a:lnTo>
                    <a:pt x="256" y="365"/>
                  </a:lnTo>
                  <a:lnTo>
                    <a:pt x="246" y="360"/>
                  </a:lnTo>
                  <a:lnTo>
                    <a:pt x="225" y="351"/>
                  </a:lnTo>
                  <a:lnTo>
                    <a:pt x="202" y="342"/>
                  </a:lnTo>
                  <a:lnTo>
                    <a:pt x="175" y="333"/>
                  </a:lnTo>
                  <a:lnTo>
                    <a:pt x="149" y="323"/>
                  </a:lnTo>
                  <a:lnTo>
                    <a:pt x="122" y="312"/>
                  </a:lnTo>
                  <a:lnTo>
                    <a:pt x="97" y="301"/>
                  </a:lnTo>
                  <a:lnTo>
                    <a:pt x="85" y="294"/>
                  </a:lnTo>
                  <a:lnTo>
                    <a:pt x="73" y="287"/>
                  </a:lnTo>
                  <a:lnTo>
                    <a:pt x="62" y="280"/>
                  </a:lnTo>
                  <a:lnTo>
                    <a:pt x="51" y="271"/>
                  </a:lnTo>
                  <a:lnTo>
                    <a:pt x="41" y="263"/>
                  </a:lnTo>
                  <a:lnTo>
                    <a:pt x="33" y="252"/>
                  </a:lnTo>
                  <a:lnTo>
                    <a:pt x="26" y="241"/>
                  </a:lnTo>
                  <a:lnTo>
                    <a:pt x="19" y="230"/>
                  </a:lnTo>
                  <a:lnTo>
                    <a:pt x="14" y="217"/>
                  </a:lnTo>
                  <a:lnTo>
                    <a:pt x="10" y="203"/>
                  </a:lnTo>
                  <a:lnTo>
                    <a:pt x="8" y="188"/>
                  </a:lnTo>
                  <a:lnTo>
                    <a:pt x="6" y="172"/>
                  </a:lnTo>
                  <a:lnTo>
                    <a:pt x="8" y="161"/>
                  </a:lnTo>
                  <a:lnTo>
                    <a:pt x="9" y="150"/>
                  </a:lnTo>
                  <a:lnTo>
                    <a:pt x="10" y="141"/>
                  </a:lnTo>
                  <a:lnTo>
                    <a:pt x="12" y="131"/>
                  </a:lnTo>
                  <a:lnTo>
                    <a:pt x="15" y="122"/>
                  </a:lnTo>
                  <a:lnTo>
                    <a:pt x="18" y="112"/>
                  </a:lnTo>
                  <a:lnTo>
                    <a:pt x="22" y="104"/>
                  </a:lnTo>
                  <a:lnTo>
                    <a:pt x="27" y="95"/>
                  </a:lnTo>
                  <a:lnTo>
                    <a:pt x="31" y="88"/>
                  </a:lnTo>
                  <a:lnTo>
                    <a:pt x="36" y="80"/>
                  </a:lnTo>
                  <a:lnTo>
                    <a:pt x="43" y="73"/>
                  </a:lnTo>
                  <a:lnTo>
                    <a:pt x="48" y="65"/>
                  </a:lnTo>
                  <a:lnTo>
                    <a:pt x="62" y="53"/>
                  </a:lnTo>
                  <a:lnTo>
                    <a:pt x="75" y="42"/>
                  </a:lnTo>
                  <a:lnTo>
                    <a:pt x="91" y="31"/>
                  </a:lnTo>
                  <a:lnTo>
                    <a:pt x="107" y="23"/>
                  </a:lnTo>
                  <a:lnTo>
                    <a:pt x="123" y="16"/>
                  </a:lnTo>
                  <a:lnTo>
                    <a:pt x="140" y="10"/>
                  </a:lnTo>
                  <a:lnTo>
                    <a:pt x="157" y="5"/>
                  </a:lnTo>
                  <a:lnTo>
                    <a:pt x="174" y="2"/>
                  </a:lnTo>
                  <a:lnTo>
                    <a:pt x="191" y="0"/>
                  </a:lnTo>
                  <a:lnTo>
                    <a:pt x="207" y="0"/>
                  </a:lnTo>
                  <a:lnTo>
                    <a:pt x="236" y="1"/>
                  </a:lnTo>
                  <a:lnTo>
                    <a:pt x="263" y="3"/>
                  </a:lnTo>
                  <a:lnTo>
                    <a:pt x="287" y="7"/>
                  </a:lnTo>
                  <a:lnTo>
                    <a:pt x="309" y="12"/>
                  </a:lnTo>
                  <a:lnTo>
                    <a:pt x="328" y="20"/>
                  </a:lnTo>
                  <a:lnTo>
                    <a:pt x="346" y="28"/>
                  </a:lnTo>
                  <a:lnTo>
                    <a:pt x="363" y="38"/>
                  </a:lnTo>
                  <a:lnTo>
                    <a:pt x="380" y="47"/>
                  </a:lnTo>
                  <a:lnTo>
                    <a:pt x="365" y="151"/>
                  </a:lnTo>
                  <a:lnTo>
                    <a:pt x="333" y="151"/>
                  </a:lnTo>
                  <a:lnTo>
                    <a:pt x="329" y="137"/>
                  </a:lnTo>
                  <a:lnTo>
                    <a:pt x="323" y="126"/>
                  </a:lnTo>
                  <a:lnTo>
                    <a:pt x="318" y="114"/>
                  </a:lnTo>
                  <a:lnTo>
                    <a:pt x="313" y="105"/>
                  </a:lnTo>
                  <a:lnTo>
                    <a:pt x="306" y="96"/>
                  </a:lnTo>
                  <a:lnTo>
                    <a:pt x="299" y="88"/>
                  </a:lnTo>
                  <a:lnTo>
                    <a:pt x="293" y="81"/>
                  </a:lnTo>
                  <a:lnTo>
                    <a:pt x="284" y="76"/>
                  </a:lnTo>
                  <a:lnTo>
                    <a:pt x="277" y="71"/>
                  </a:lnTo>
                  <a:lnTo>
                    <a:pt x="267" y="66"/>
                  </a:lnTo>
                  <a:lnTo>
                    <a:pt x="259" y="63"/>
                  </a:lnTo>
                  <a:lnTo>
                    <a:pt x="249" y="61"/>
                  </a:lnTo>
                  <a:lnTo>
                    <a:pt x="239" y="59"/>
                  </a:lnTo>
                  <a:lnTo>
                    <a:pt x="228" y="58"/>
                  </a:lnTo>
                  <a:lnTo>
                    <a:pt x="217" y="57"/>
                  </a:lnTo>
                  <a:lnTo>
                    <a:pt x="207" y="57"/>
                  </a:lnTo>
                  <a:lnTo>
                    <a:pt x="196" y="57"/>
                  </a:lnTo>
                  <a:lnTo>
                    <a:pt x="186" y="58"/>
                  </a:lnTo>
                  <a:lnTo>
                    <a:pt x="177" y="60"/>
                  </a:lnTo>
                  <a:lnTo>
                    <a:pt x="168" y="62"/>
                  </a:lnTo>
                  <a:lnTo>
                    <a:pt x="160" y="65"/>
                  </a:lnTo>
                  <a:lnTo>
                    <a:pt x="153" y="69"/>
                  </a:lnTo>
                  <a:lnTo>
                    <a:pt x="145" y="73"/>
                  </a:lnTo>
                  <a:lnTo>
                    <a:pt x="140" y="77"/>
                  </a:lnTo>
                  <a:lnTo>
                    <a:pt x="135" y="82"/>
                  </a:lnTo>
                  <a:lnTo>
                    <a:pt x="129" y="88"/>
                  </a:lnTo>
                  <a:lnTo>
                    <a:pt x="125" y="93"/>
                  </a:lnTo>
                  <a:lnTo>
                    <a:pt x="122" y="99"/>
                  </a:lnTo>
                  <a:lnTo>
                    <a:pt x="120" y="107"/>
                  </a:lnTo>
                  <a:lnTo>
                    <a:pt x="118" y="113"/>
                  </a:lnTo>
                  <a:lnTo>
                    <a:pt x="117" y="121"/>
                  </a:lnTo>
                  <a:lnTo>
                    <a:pt x="116" y="129"/>
                  </a:lnTo>
                  <a:lnTo>
                    <a:pt x="117" y="139"/>
                  </a:lnTo>
                  <a:lnTo>
                    <a:pt x="120" y="148"/>
                  </a:lnTo>
                  <a:lnTo>
                    <a:pt x="123" y="157"/>
                  </a:lnTo>
                  <a:lnTo>
                    <a:pt x="128" y="164"/>
                  </a:lnTo>
                  <a:lnTo>
                    <a:pt x="136" y="171"/>
                  </a:lnTo>
                  <a:lnTo>
                    <a:pt x="143" y="178"/>
                  </a:lnTo>
                  <a:lnTo>
                    <a:pt x="152" y="184"/>
                  </a:lnTo>
                  <a:lnTo>
                    <a:pt x="162" y="190"/>
                  </a:lnTo>
                  <a:lnTo>
                    <a:pt x="185" y="201"/>
                  </a:lnTo>
                  <a:lnTo>
                    <a:pt x="209" y="211"/>
                  </a:lnTo>
                  <a:lnTo>
                    <a:pt x="235" y="221"/>
                  </a:lnTo>
                  <a:lnTo>
                    <a:pt x="263" y="231"/>
                  </a:lnTo>
                  <a:lnTo>
                    <a:pt x="291" y="242"/>
                  </a:lnTo>
                  <a:lnTo>
                    <a:pt x="317" y="254"/>
                  </a:lnTo>
                  <a:lnTo>
                    <a:pt x="330" y="262"/>
                  </a:lnTo>
                  <a:lnTo>
                    <a:pt x="341" y="269"/>
                  </a:lnTo>
                  <a:lnTo>
                    <a:pt x="353" y="277"/>
                  </a:lnTo>
                  <a:lnTo>
                    <a:pt x="364" y="286"/>
                  </a:lnTo>
                  <a:lnTo>
                    <a:pt x="373" y="295"/>
                  </a:lnTo>
                  <a:lnTo>
                    <a:pt x="383" y="306"/>
                  </a:lnTo>
                  <a:lnTo>
                    <a:pt x="390" y="318"/>
                  </a:lnTo>
                  <a:lnTo>
                    <a:pt x="398" y="330"/>
                  </a:lnTo>
                  <a:lnTo>
                    <a:pt x="403" y="343"/>
                  </a:lnTo>
                  <a:lnTo>
                    <a:pt x="406" y="358"/>
                  </a:lnTo>
                  <a:lnTo>
                    <a:pt x="409" y="374"/>
                  </a:lnTo>
                  <a:lnTo>
                    <a:pt x="409" y="39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34"/>
            <p:cNvSpPr>
              <a:spLocks noEditPoints="1"/>
            </p:cNvSpPr>
            <p:nvPr userDrawn="1"/>
          </p:nvSpPr>
          <p:spPr bwMode="auto">
            <a:xfrm>
              <a:off x="7858125" y="706438"/>
              <a:ext cx="149225" cy="149225"/>
            </a:xfrm>
            <a:custGeom>
              <a:avLst/>
              <a:gdLst>
                <a:gd name="T0" fmla="*/ 372 w 753"/>
                <a:gd name="T1" fmla="*/ 753 h 753"/>
                <a:gd name="T2" fmla="*/ 446 w 753"/>
                <a:gd name="T3" fmla="*/ 746 h 753"/>
                <a:gd name="T4" fmla="*/ 516 w 753"/>
                <a:gd name="T5" fmla="*/ 725 h 753"/>
                <a:gd name="T6" fmla="*/ 582 w 753"/>
                <a:gd name="T7" fmla="*/ 692 h 753"/>
                <a:gd name="T8" fmla="*/ 639 w 753"/>
                <a:gd name="T9" fmla="*/ 645 h 753"/>
                <a:gd name="T10" fmla="*/ 687 w 753"/>
                <a:gd name="T11" fmla="*/ 588 h 753"/>
                <a:gd name="T12" fmla="*/ 723 w 753"/>
                <a:gd name="T13" fmla="*/ 524 h 753"/>
                <a:gd name="T14" fmla="*/ 745 w 753"/>
                <a:gd name="T15" fmla="*/ 454 h 753"/>
                <a:gd name="T16" fmla="*/ 753 w 753"/>
                <a:gd name="T17" fmla="*/ 380 h 753"/>
                <a:gd name="T18" fmla="*/ 746 w 753"/>
                <a:gd name="T19" fmla="*/ 306 h 753"/>
                <a:gd name="T20" fmla="*/ 726 w 753"/>
                <a:gd name="T21" fmla="*/ 235 h 753"/>
                <a:gd name="T22" fmla="*/ 692 w 753"/>
                <a:gd name="T23" fmla="*/ 170 h 753"/>
                <a:gd name="T24" fmla="*/ 646 w 753"/>
                <a:gd name="T25" fmla="*/ 113 h 753"/>
                <a:gd name="T26" fmla="*/ 588 w 753"/>
                <a:gd name="T27" fmla="*/ 64 h 753"/>
                <a:gd name="T28" fmla="*/ 498 w 753"/>
                <a:gd name="T29" fmla="*/ 20 h 753"/>
                <a:gd name="T30" fmla="*/ 390 w 753"/>
                <a:gd name="T31" fmla="*/ 0 h 753"/>
                <a:gd name="T32" fmla="*/ 307 w 753"/>
                <a:gd name="T33" fmla="*/ 6 h 753"/>
                <a:gd name="T34" fmla="*/ 237 w 753"/>
                <a:gd name="T35" fmla="*/ 26 h 753"/>
                <a:gd name="T36" fmla="*/ 171 w 753"/>
                <a:gd name="T37" fmla="*/ 60 h 753"/>
                <a:gd name="T38" fmla="*/ 114 w 753"/>
                <a:gd name="T39" fmla="*/ 106 h 753"/>
                <a:gd name="T40" fmla="*/ 65 w 753"/>
                <a:gd name="T41" fmla="*/ 165 h 753"/>
                <a:gd name="T42" fmla="*/ 29 w 753"/>
                <a:gd name="T43" fmla="*/ 230 h 753"/>
                <a:gd name="T44" fmla="*/ 8 w 753"/>
                <a:gd name="T45" fmla="*/ 300 h 753"/>
                <a:gd name="T46" fmla="*/ 0 w 753"/>
                <a:gd name="T47" fmla="*/ 372 h 753"/>
                <a:gd name="T48" fmla="*/ 7 w 753"/>
                <a:gd name="T49" fmla="*/ 444 h 753"/>
                <a:gd name="T50" fmla="*/ 26 w 753"/>
                <a:gd name="T51" fmla="*/ 514 h 753"/>
                <a:gd name="T52" fmla="*/ 60 w 753"/>
                <a:gd name="T53" fmla="*/ 580 h 753"/>
                <a:gd name="T54" fmla="*/ 106 w 753"/>
                <a:gd name="T55" fmla="*/ 639 h 753"/>
                <a:gd name="T56" fmla="*/ 188 w 753"/>
                <a:gd name="T57" fmla="*/ 702 h 753"/>
                <a:gd name="T58" fmla="*/ 290 w 753"/>
                <a:gd name="T59" fmla="*/ 742 h 753"/>
                <a:gd name="T60" fmla="*/ 203 w 753"/>
                <a:gd name="T61" fmla="*/ 245 h 753"/>
                <a:gd name="T62" fmla="*/ 232 w 753"/>
                <a:gd name="T63" fmla="*/ 213 h 753"/>
                <a:gd name="T64" fmla="*/ 276 w 753"/>
                <a:gd name="T65" fmla="*/ 183 h 753"/>
                <a:gd name="T66" fmla="*/ 336 w 753"/>
                <a:gd name="T67" fmla="*/ 162 h 753"/>
                <a:gd name="T68" fmla="*/ 394 w 753"/>
                <a:gd name="T69" fmla="*/ 159 h 753"/>
                <a:gd name="T70" fmla="*/ 444 w 753"/>
                <a:gd name="T71" fmla="*/ 169 h 753"/>
                <a:gd name="T72" fmla="*/ 497 w 753"/>
                <a:gd name="T73" fmla="*/ 196 h 753"/>
                <a:gd name="T74" fmla="*/ 550 w 753"/>
                <a:gd name="T75" fmla="*/ 246 h 753"/>
                <a:gd name="T76" fmla="*/ 581 w 753"/>
                <a:gd name="T77" fmla="*/ 303 h 753"/>
                <a:gd name="T78" fmla="*/ 594 w 753"/>
                <a:gd name="T79" fmla="*/ 368 h 753"/>
                <a:gd name="T80" fmla="*/ 581 w 753"/>
                <a:gd name="T81" fmla="*/ 451 h 753"/>
                <a:gd name="T82" fmla="*/ 550 w 753"/>
                <a:gd name="T83" fmla="*/ 508 h 753"/>
                <a:gd name="T84" fmla="*/ 504 w 753"/>
                <a:gd name="T85" fmla="*/ 552 h 753"/>
                <a:gd name="T86" fmla="*/ 427 w 753"/>
                <a:gd name="T87" fmla="*/ 587 h 753"/>
                <a:gd name="T88" fmla="*/ 363 w 753"/>
                <a:gd name="T89" fmla="*/ 593 h 753"/>
                <a:gd name="T90" fmla="*/ 311 w 753"/>
                <a:gd name="T91" fmla="*/ 584 h 753"/>
                <a:gd name="T92" fmla="*/ 254 w 753"/>
                <a:gd name="T93" fmla="*/ 555 h 753"/>
                <a:gd name="T94" fmla="*/ 213 w 753"/>
                <a:gd name="T95" fmla="*/ 519 h 753"/>
                <a:gd name="T96" fmla="*/ 178 w 753"/>
                <a:gd name="T97" fmla="*/ 465 h 753"/>
                <a:gd name="T98" fmla="*/ 159 w 753"/>
                <a:gd name="T99" fmla="*/ 384 h 753"/>
                <a:gd name="T100" fmla="*/ 166 w 753"/>
                <a:gd name="T101" fmla="*/ 321 h 753"/>
                <a:gd name="T102" fmla="*/ 191 w 753"/>
                <a:gd name="T103" fmla="*/ 263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3" h="753">
                  <a:moveTo>
                    <a:pt x="316" y="747"/>
                  </a:moveTo>
                  <a:lnTo>
                    <a:pt x="335" y="750"/>
                  </a:lnTo>
                  <a:lnTo>
                    <a:pt x="353" y="751"/>
                  </a:lnTo>
                  <a:lnTo>
                    <a:pt x="372" y="753"/>
                  </a:lnTo>
                  <a:lnTo>
                    <a:pt x="391" y="753"/>
                  </a:lnTo>
                  <a:lnTo>
                    <a:pt x="409" y="750"/>
                  </a:lnTo>
                  <a:lnTo>
                    <a:pt x="428" y="749"/>
                  </a:lnTo>
                  <a:lnTo>
                    <a:pt x="446" y="746"/>
                  </a:lnTo>
                  <a:lnTo>
                    <a:pt x="464" y="742"/>
                  </a:lnTo>
                  <a:lnTo>
                    <a:pt x="482" y="738"/>
                  </a:lnTo>
                  <a:lnTo>
                    <a:pt x="499" y="731"/>
                  </a:lnTo>
                  <a:lnTo>
                    <a:pt x="516" y="725"/>
                  </a:lnTo>
                  <a:lnTo>
                    <a:pt x="533" y="719"/>
                  </a:lnTo>
                  <a:lnTo>
                    <a:pt x="550" y="710"/>
                  </a:lnTo>
                  <a:lnTo>
                    <a:pt x="566" y="702"/>
                  </a:lnTo>
                  <a:lnTo>
                    <a:pt x="582" y="692"/>
                  </a:lnTo>
                  <a:lnTo>
                    <a:pt x="597" y="681"/>
                  </a:lnTo>
                  <a:lnTo>
                    <a:pt x="612" y="670"/>
                  </a:lnTo>
                  <a:lnTo>
                    <a:pt x="626" y="658"/>
                  </a:lnTo>
                  <a:lnTo>
                    <a:pt x="639" y="645"/>
                  </a:lnTo>
                  <a:lnTo>
                    <a:pt x="653" y="632"/>
                  </a:lnTo>
                  <a:lnTo>
                    <a:pt x="665" y="618"/>
                  </a:lnTo>
                  <a:lnTo>
                    <a:pt x="676" y="603"/>
                  </a:lnTo>
                  <a:lnTo>
                    <a:pt x="687" y="588"/>
                  </a:lnTo>
                  <a:lnTo>
                    <a:pt x="698" y="572"/>
                  </a:lnTo>
                  <a:lnTo>
                    <a:pt x="707" y="556"/>
                  </a:lnTo>
                  <a:lnTo>
                    <a:pt x="716" y="540"/>
                  </a:lnTo>
                  <a:lnTo>
                    <a:pt x="723" y="524"/>
                  </a:lnTo>
                  <a:lnTo>
                    <a:pt x="729" y="507"/>
                  </a:lnTo>
                  <a:lnTo>
                    <a:pt x="736" y="490"/>
                  </a:lnTo>
                  <a:lnTo>
                    <a:pt x="741" y="472"/>
                  </a:lnTo>
                  <a:lnTo>
                    <a:pt x="745" y="454"/>
                  </a:lnTo>
                  <a:lnTo>
                    <a:pt x="749" y="436"/>
                  </a:lnTo>
                  <a:lnTo>
                    <a:pt x="751" y="417"/>
                  </a:lnTo>
                  <a:lnTo>
                    <a:pt x="753" y="399"/>
                  </a:lnTo>
                  <a:lnTo>
                    <a:pt x="753" y="380"/>
                  </a:lnTo>
                  <a:lnTo>
                    <a:pt x="753" y="362"/>
                  </a:lnTo>
                  <a:lnTo>
                    <a:pt x="752" y="343"/>
                  </a:lnTo>
                  <a:lnTo>
                    <a:pt x="750" y="324"/>
                  </a:lnTo>
                  <a:lnTo>
                    <a:pt x="746" y="306"/>
                  </a:lnTo>
                  <a:lnTo>
                    <a:pt x="743" y="288"/>
                  </a:lnTo>
                  <a:lnTo>
                    <a:pt x="738" y="270"/>
                  </a:lnTo>
                  <a:lnTo>
                    <a:pt x="733" y="253"/>
                  </a:lnTo>
                  <a:lnTo>
                    <a:pt x="726" y="235"/>
                  </a:lnTo>
                  <a:lnTo>
                    <a:pt x="719" y="219"/>
                  </a:lnTo>
                  <a:lnTo>
                    <a:pt x="710" y="202"/>
                  </a:lnTo>
                  <a:lnTo>
                    <a:pt x="702" y="186"/>
                  </a:lnTo>
                  <a:lnTo>
                    <a:pt x="692" y="170"/>
                  </a:lnTo>
                  <a:lnTo>
                    <a:pt x="682" y="156"/>
                  </a:lnTo>
                  <a:lnTo>
                    <a:pt x="671" y="141"/>
                  </a:lnTo>
                  <a:lnTo>
                    <a:pt x="658" y="127"/>
                  </a:lnTo>
                  <a:lnTo>
                    <a:pt x="646" y="113"/>
                  </a:lnTo>
                  <a:lnTo>
                    <a:pt x="633" y="99"/>
                  </a:lnTo>
                  <a:lnTo>
                    <a:pt x="618" y="87"/>
                  </a:lnTo>
                  <a:lnTo>
                    <a:pt x="603" y="75"/>
                  </a:lnTo>
                  <a:lnTo>
                    <a:pt x="588" y="64"/>
                  </a:lnTo>
                  <a:lnTo>
                    <a:pt x="573" y="55"/>
                  </a:lnTo>
                  <a:lnTo>
                    <a:pt x="549" y="41"/>
                  </a:lnTo>
                  <a:lnTo>
                    <a:pt x="524" y="29"/>
                  </a:lnTo>
                  <a:lnTo>
                    <a:pt x="498" y="20"/>
                  </a:lnTo>
                  <a:lnTo>
                    <a:pt x="473" y="11"/>
                  </a:lnTo>
                  <a:lnTo>
                    <a:pt x="445" y="5"/>
                  </a:lnTo>
                  <a:lnTo>
                    <a:pt x="419" y="2"/>
                  </a:lnTo>
                  <a:lnTo>
                    <a:pt x="390" y="0"/>
                  </a:lnTo>
                  <a:lnTo>
                    <a:pt x="363" y="0"/>
                  </a:lnTo>
                  <a:lnTo>
                    <a:pt x="344" y="1"/>
                  </a:lnTo>
                  <a:lnTo>
                    <a:pt x="326" y="3"/>
                  </a:lnTo>
                  <a:lnTo>
                    <a:pt x="307" y="6"/>
                  </a:lnTo>
                  <a:lnTo>
                    <a:pt x="288" y="9"/>
                  </a:lnTo>
                  <a:lnTo>
                    <a:pt x="270" y="15"/>
                  </a:lnTo>
                  <a:lnTo>
                    <a:pt x="254" y="20"/>
                  </a:lnTo>
                  <a:lnTo>
                    <a:pt x="237" y="26"/>
                  </a:lnTo>
                  <a:lnTo>
                    <a:pt x="220" y="34"/>
                  </a:lnTo>
                  <a:lnTo>
                    <a:pt x="203" y="41"/>
                  </a:lnTo>
                  <a:lnTo>
                    <a:pt x="187" y="51"/>
                  </a:lnTo>
                  <a:lnTo>
                    <a:pt x="171" y="60"/>
                  </a:lnTo>
                  <a:lnTo>
                    <a:pt x="156" y="71"/>
                  </a:lnTo>
                  <a:lnTo>
                    <a:pt x="141" y="81"/>
                  </a:lnTo>
                  <a:lnTo>
                    <a:pt x="127" y="93"/>
                  </a:lnTo>
                  <a:lnTo>
                    <a:pt x="114" y="106"/>
                  </a:lnTo>
                  <a:lnTo>
                    <a:pt x="100" y="120"/>
                  </a:lnTo>
                  <a:lnTo>
                    <a:pt x="87" y="134"/>
                  </a:lnTo>
                  <a:lnTo>
                    <a:pt x="75" y="149"/>
                  </a:lnTo>
                  <a:lnTo>
                    <a:pt x="65" y="165"/>
                  </a:lnTo>
                  <a:lnTo>
                    <a:pt x="54" y="181"/>
                  </a:lnTo>
                  <a:lnTo>
                    <a:pt x="45" y="197"/>
                  </a:lnTo>
                  <a:lnTo>
                    <a:pt x="36" y="213"/>
                  </a:lnTo>
                  <a:lnTo>
                    <a:pt x="29" y="230"/>
                  </a:lnTo>
                  <a:lnTo>
                    <a:pt x="22" y="247"/>
                  </a:lnTo>
                  <a:lnTo>
                    <a:pt x="16" y="265"/>
                  </a:lnTo>
                  <a:lnTo>
                    <a:pt x="12" y="282"/>
                  </a:lnTo>
                  <a:lnTo>
                    <a:pt x="8" y="300"/>
                  </a:lnTo>
                  <a:lnTo>
                    <a:pt x="4" y="318"/>
                  </a:lnTo>
                  <a:lnTo>
                    <a:pt x="2" y="336"/>
                  </a:lnTo>
                  <a:lnTo>
                    <a:pt x="0" y="354"/>
                  </a:lnTo>
                  <a:lnTo>
                    <a:pt x="0" y="372"/>
                  </a:lnTo>
                  <a:lnTo>
                    <a:pt x="0" y="390"/>
                  </a:lnTo>
                  <a:lnTo>
                    <a:pt x="1" y="408"/>
                  </a:lnTo>
                  <a:lnTo>
                    <a:pt x="3" y="426"/>
                  </a:lnTo>
                  <a:lnTo>
                    <a:pt x="7" y="444"/>
                  </a:lnTo>
                  <a:lnTo>
                    <a:pt x="10" y="462"/>
                  </a:lnTo>
                  <a:lnTo>
                    <a:pt x="14" y="479"/>
                  </a:lnTo>
                  <a:lnTo>
                    <a:pt x="19" y="497"/>
                  </a:lnTo>
                  <a:lnTo>
                    <a:pt x="26" y="514"/>
                  </a:lnTo>
                  <a:lnTo>
                    <a:pt x="33" y="531"/>
                  </a:lnTo>
                  <a:lnTo>
                    <a:pt x="40" y="547"/>
                  </a:lnTo>
                  <a:lnTo>
                    <a:pt x="50" y="564"/>
                  </a:lnTo>
                  <a:lnTo>
                    <a:pt x="60" y="580"/>
                  </a:lnTo>
                  <a:lnTo>
                    <a:pt x="70" y="595"/>
                  </a:lnTo>
                  <a:lnTo>
                    <a:pt x="81" y="610"/>
                  </a:lnTo>
                  <a:lnTo>
                    <a:pt x="93" y="624"/>
                  </a:lnTo>
                  <a:lnTo>
                    <a:pt x="106" y="639"/>
                  </a:lnTo>
                  <a:lnTo>
                    <a:pt x="120" y="652"/>
                  </a:lnTo>
                  <a:lnTo>
                    <a:pt x="142" y="671"/>
                  </a:lnTo>
                  <a:lnTo>
                    <a:pt x="164" y="687"/>
                  </a:lnTo>
                  <a:lnTo>
                    <a:pt x="188" y="702"/>
                  </a:lnTo>
                  <a:lnTo>
                    <a:pt x="212" y="715"/>
                  </a:lnTo>
                  <a:lnTo>
                    <a:pt x="237" y="726"/>
                  </a:lnTo>
                  <a:lnTo>
                    <a:pt x="263" y="736"/>
                  </a:lnTo>
                  <a:lnTo>
                    <a:pt x="290" y="742"/>
                  </a:lnTo>
                  <a:lnTo>
                    <a:pt x="316" y="747"/>
                  </a:lnTo>
                  <a:close/>
                  <a:moveTo>
                    <a:pt x="191" y="263"/>
                  </a:moveTo>
                  <a:lnTo>
                    <a:pt x="196" y="253"/>
                  </a:lnTo>
                  <a:lnTo>
                    <a:pt x="203" y="245"/>
                  </a:lnTo>
                  <a:lnTo>
                    <a:pt x="210" y="236"/>
                  </a:lnTo>
                  <a:lnTo>
                    <a:pt x="217" y="228"/>
                  </a:lnTo>
                  <a:lnTo>
                    <a:pt x="225" y="220"/>
                  </a:lnTo>
                  <a:lnTo>
                    <a:pt x="232" y="213"/>
                  </a:lnTo>
                  <a:lnTo>
                    <a:pt x="241" y="205"/>
                  </a:lnTo>
                  <a:lnTo>
                    <a:pt x="249" y="199"/>
                  </a:lnTo>
                  <a:lnTo>
                    <a:pt x="262" y="191"/>
                  </a:lnTo>
                  <a:lnTo>
                    <a:pt x="276" y="183"/>
                  </a:lnTo>
                  <a:lnTo>
                    <a:pt x="291" y="176"/>
                  </a:lnTo>
                  <a:lnTo>
                    <a:pt x="305" y="170"/>
                  </a:lnTo>
                  <a:lnTo>
                    <a:pt x="320" y="165"/>
                  </a:lnTo>
                  <a:lnTo>
                    <a:pt x="336" y="162"/>
                  </a:lnTo>
                  <a:lnTo>
                    <a:pt x="352" y="160"/>
                  </a:lnTo>
                  <a:lnTo>
                    <a:pt x="368" y="158"/>
                  </a:lnTo>
                  <a:lnTo>
                    <a:pt x="382" y="158"/>
                  </a:lnTo>
                  <a:lnTo>
                    <a:pt x="394" y="159"/>
                  </a:lnTo>
                  <a:lnTo>
                    <a:pt x="407" y="161"/>
                  </a:lnTo>
                  <a:lnTo>
                    <a:pt x="420" y="163"/>
                  </a:lnTo>
                  <a:lnTo>
                    <a:pt x="432" y="166"/>
                  </a:lnTo>
                  <a:lnTo>
                    <a:pt x="444" y="169"/>
                  </a:lnTo>
                  <a:lnTo>
                    <a:pt x="456" y="175"/>
                  </a:lnTo>
                  <a:lnTo>
                    <a:pt x="468" y="179"/>
                  </a:lnTo>
                  <a:lnTo>
                    <a:pt x="482" y="187"/>
                  </a:lnTo>
                  <a:lnTo>
                    <a:pt x="497" y="196"/>
                  </a:lnTo>
                  <a:lnTo>
                    <a:pt x="511" y="205"/>
                  </a:lnTo>
                  <a:lnTo>
                    <a:pt x="525" y="217"/>
                  </a:lnTo>
                  <a:lnTo>
                    <a:pt x="538" y="230"/>
                  </a:lnTo>
                  <a:lnTo>
                    <a:pt x="550" y="246"/>
                  </a:lnTo>
                  <a:lnTo>
                    <a:pt x="559" y="258"/>
                  </a:lnTo>
                  <a:lnTo>
                    <a:pt x="567" y="272"/>
                  </a:lnTo>
                  <a:lnTo>
                    <a:pt x="575" y="287"/>
                  </a:lnTo>
                  <a:lnTo>
                    <a:pt x="581" y="303"/>
                  </a:lnTo>
                  <a:lnTo>
                    <a:pt x="586" y="318"/>
                  </a:lnTo>
                  <a:lnTo>
                    <a:pt x="591" y="335"/>
                  </a:lnTo>
                  <a:lnTo>
                    <a:pt x="593" y="351"/>
                  </a:lnTo>
                  <a:lnTo>
                    <a:pt x="594" y="368"/>
                  </a:lnTo>
                  <a:lnTo>
                    <a:pt x="594" y="389"/>
                  </a:lnTo>
                  <a:lnTo>
                    <a:pt x="592" y="411"/>
                  </a:lnTo>
                  <a:lnTo>
                    <a:pt x="587" y="431"/>
                  </a:lnTo>
                  <a:lnTo>
                    <a:pt x="581" y="451"/>
                  </a:lnTo>
                  <a:lnTo>
                    <a:pt x="573" y="471"/>
                  </a:lnTo>
                  <a:lnTo>
                    <a:pt x="562" y="490"/>
                  </a:lnTo>
                  <a:lnTo>
                    <a:pt x="557" y="498"/>
                  </a:lnTo>
                  <a:lnTo>
                    <a:pt x="550" y="508"/>
                  </a:lnTo>
                  <a:lnTo>
                    <a:pt x="543" y="516"/>
                  </a:lnTo>
                  <a:lnTo>
                    <a:pt x="537" y="524"/>
                  </a:lnTo>
                  <a:lnTo>
                    <a:pt x="521" y="539"/>
                  </a:lnTo>
                  <a:lnTo>
                    <a:pt x="504" y="552"/>
                  </a:lnTo>
                  <a:lnTo>
                    <a:pt x="486" y="564"/>
                  </a:lnTo>
                  <a:lnTo>
                    <a:pt x="468" y="573"/>
                  </a:lnTo>
                  <a:lnTo>
                    <a:pt x="447" y="582"/>
                  </a:lnTo>
                  <a:lnTo>
                    <a:pt x="427" y="587"/>
                  </a:lnTo>
                  <a:lnTo>
                    <a:pt x="406" y="591"/>
                  </a:lnTo>
                  <a:lnTo>
                    <a:pt x="385" y="593"/>
                  </a:lnTo>
                  <a:lnTo>
                    <a:pt x="373" y="593"/>
                  </a:lnTo>
                  <a:lnTo>
                    <a:pt x="363" y="593"/>
                  </a:lnTo>
                  <a:lnTo>
                    <a:pt x="352" y="592"/>
                  </a:lnTo>
                  <a:lnTo>
                    <a:pt x="341" y="590"/>
                  </a:lnTo>
                  <a:lnTo>
                    <a:pt x="327" y="587"/>
                  </a:lnTo>
                  <a:lnTo>
                    <a:pt x="311" y="584"/>
                  </a:lnTo>
                  <a:lnTo>
                    <a:pt x="296" y="579"/>
                  </a:lnTo>
                  <a:lnTo>
                    <a:pt x="281" y="571"/>
                  </a:lnTo>
                  <a:lnTo>
                    <a:pt x="267" y="564"/>
                  </a:lnTo>
                  <a:lnTo>
                    <a:pt x="254" y="555"/>
                  </a:lnTo>
                  <a:lnTo>
                    <a:pt x="241" y="546"/>
                  </a:lnTo>
                  <a:lnTo>
                    <a:pt x="229" y="535"/>
                  </a:lnTo>
                  <a:lnTo>
                    <a:pt x="221" y="528"/>
                  </a:lnTo>
                  <a:lnTo>
                    <a:pt x="213" y="519"/>
                  </a:lnTo>
                  <a:lnTo>
                    <a:pt x="206" y="511"/>
                  </a:lnTo>
                  <a:lnTo>
                    <a:pt x="199" y="502"/>
                  </a:lnTo>
                  <a:lnTo>
                    <a:pt x="188" y="484"/>
                  </a:lnTo>
                  <a:lnTo>
                    <a:pt x="178" y="465"/>
                  </a:lnTo>
                  <a:lnTo>
                    <a:pt x="171" y="445"/>
                  </a:lnTo>
                  <a:lnTo>
                    <a:pt x="164" y="425"/>
                  </a:lnTo>
                  <a:lnTo>
                    <a:pt x="161" y="405"/>
                  </a:lnTo>
                  <a:lnTo>
                    <a:pt x="159" y="384"/>
                  </a:lnTo>
                  <a:lnTo>
                    <a:pt x="159" y="368"/>
                  </a:lnTo>
                  <a:lnTo>
                    <a:pt x="160" y="353"/>
                  </a:lnTo>
                  <a:lnTo>
                    <a:pt x="162" y="337"/>
                  </a:lnTo>
                  <a:lnTo>
                    <a:pt x="166" y="321"/>
                  </a:lnTo>
                  <a:lnTo>
                    <a:pt x="170" y="306"/>
                  </a:lnTo>
                  <a:lnTo>
                    <a:pt x="176" y="291"/>
                  </a:lnTo>
                  <a:lnTo>
                    <a:pt x="182" y="276"/>
                  </a:lnTo>
                  <a:lnTo>
                    <a:pt x="191" y="2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35"/>
            <p:cNvSpPr>
              <a:spLocks noEditPoints="1"/>
            </p:cNvSpPr>
            <p:nvPr userDrawn="1"/>
          </p:nvSpPr>
          <p:spPr bwMode="auto">
            <a:xfrm>
              <a:off x="7632700" y="790575"/>
              <a:ext cx="149225" cy="149225"/>
            </a:xfrm>
            <a:custGeom>
              <a:avLst/>
              <a:gdLst>
                <a:gd name="T0" fmla="*/ 615 w 753"/>
                <a:gd name="T1" fmla="*/ 668 h 753"/>
                <a:gd name="T2" fmla="*/ 667 w 753"/>
                <a:gd name="T3" fmla="*/ 616 h 753"/>
                <a:gd name="T4" fmla="*/ 708 w 753"/>
                <a:gd name="T5" fmla="*/ 554 h 753"/>
                <a:gd name="T6" fmla="*/ 737 w 753"/>
                <a:gd name="T7" fmla="*/ 486 h 753"/>
                <a:gd name="T8" fmla="*/ 751 w 753"/>
                <a:gd name="T9" fmla="*/ 414 h 753"/>
                <a:gd name="T10" fmla="*/ 751 w 753"/>
                <a:gd name="T11" fmla="*/ 339 h 753"/>
                <a:gd name="T12" fmla="*/ 737 w 753"/>
                <a:gd name="T13" fmla="*/ 267 h 753"/>
                <a:gd name="T14" fmla="*/ 709 w 753"/>
                <a:gd name="T15" fmla="*/ 199 h 753"/>
                <a:gd name="T16" fmla="*/ 668 w 753"/>
                <a:gd name="T17" fmla="*/ 137 h 753"/>
                <a:gd name="T18" fmla="*/ 615 w 753"/>
                <a:gd name="T19" fmla="*/ 84 h 753"/>
                <a:gd name="T20" fmla="*/ 553 w 753"/>
                <a:gd name="T21" fmla="*/ 44 h 753"/>
                <a:gd name="T22" fmla="*/ 487 w 753"/>
                <a:gd name="T23" fmla="*/ 17 h 753"/>
                <a:gd name="T24" fmla="*/ 413 w 753"/>
                <a:gd name="T25" fmla="*/ 2 h 753"/>
                <a:gd name="T26" fmla="*/ 339 w 753"/>
                <a:gd name="T27" fmla="*/ 2 h 753"/>
                <a:gd name="T28" fmla="*/ 241 w 753"/>
                <a:gd name="T29" fmla="*/ 25 h 753"/>
                <a:gd name="T30" fmla="*/ 145 w 753"/>
                <a:gd name="T31" fmla="*/ 79 h 753"/>
                <a:gd name="T32" fmla="*/ 85 w 753"/>
                <a:gd name="T33" fmla="*/ 137 h 753"/>
                <a:gd name="T34" fmla="*/ 44 w 753"/>
                <a:gd name="T35" fmla="*/ 199 h 753"/>
                <a:gd name="T36" fmla="*/ 16 w 753"/>
                <a:gd name="T37" fmla="*/ 267 h 753"/>
                <a:gd name="T38" fmla="*/ 1 w 753"/>
                <a:gd name="T39" fmla="*/ 339 h 753"/>
                <a:gd name="T40" fmla="*/ 1 w 753"/>
                <a:gd name="T41" fmla="*/ 415 h 753"/>
                <a:gd name="T42" fmla="*/ 16 w 753"/>
                <a:gd name="T43" fmla="*/ 488 h 753"/>
                <a:gd name="T44" fmla="*/ 45 w 753"/>
                <a:gd name="T45" fmla="*/ 555 h 753"/>
                <a:gd name="T46" fmla="*/ 85 w 753"/>
                <a:gd name="T47" fmla="*/ 616 h 753"/>
                <a:gd name="T48" fmla="*/ 136 w 753"/>
                <a:gd name="T49" fmla="*/ 666 h 753"/>
                <a:gd name="T50" fmla="*/ 196 w 753"/>
                <a:gd name="T51" fmla="*/ 708 h 753"/>
                <a:gd name="T52" fmla="*/ 264 w 753"/>
                <a:gd name="T53" fmla="*/ 736 h 753"/>
                <a:gd name="T54" fmla="*/ 338 w 753"/>
                <a:gd name="T55" fmla="*/ 751 h 753"/>
                <a:gd name="T56" fmla="*/ 441 w 753"/>
                <a:gd name="T57" fmla="*/ 748 h 753"/>
                <a:gd name="T58" fmla="*/ 545 w 753"/>
                <a:gd name="T59" fmla="*/ 713 h 753"/>
                <a:gd name="T60" fmla="*/ 159 w 753"/>
                <a:gd name="T61" fmla="*/ 388 h 753"/>
                <a:gd name="T62" fmla="*/ 161 w 753"/>
                <a:gd name="T63" fmla="*/ 344 h 753"/>
                <a:gd name="T64" fmla="*/ 175 w 753"/>
                <a:gd name="T65" fmla="*/ 293 h 753"/>
                <a:gd name="T66" fmla="*/ 208 w 753"/>
                <a:gd name="T67" fmla="*/ 238 h 753"/>
                <a:gd name="T68" fmla="*/ 250 w 753"/>
                <a:gd name="T69" fmla="*/ 199 h 753"/>
                <a:gd name="T70" fmla="*/ 296 w 753"/>
                <a:gd name="T71" fmla="*/ 176 h 753"/>
                <a:gd name="T72" fmla="*/ 353 w 753"/>
                <a:gd name="T73" fmla="*/ 161 h 753"/>
                <a:gd name="T74" fmla="*/ 406 w 753"/>
                <a:gd name="T75" fmla="*/ 161 h 753"/>
                <a:gd name="T76" fmla="*/ 457 w 753"/>
                <a:gd name="T77" fmla="*/ 175 h 753"/>
                <a:gd name="T78" fmla="*/ 513 w 753"/>
                <a:gd name="T79" fmla="*/ 207 h 753"/>
                <a:gd name="T80" fmla="*/ 563 w 753"/>
                <a:gd name="T81" fmla="*/ 265 h 753"/>
                <a:gd name="T82" fmla="*/ 592 w 753"/>
                <a:gd name="T83" fmla="*/ 344 h 753"/>
                <a:gd name="T84" fmla="*/ 592 w 753"/>
                <a:gd name="T85" fmla="*/ 409 h 753"/>
                <a:gd name="T86" fmla="*/ 572 w 753"/>
                <a:gd name="T87" fmla="*/ 469 h 753"/>
                <a:gd name="T88" fmla="*/ 523 w 753"/>
                <a:gd name="T89" fmla="*/ 537 h 753"/>
                <a:gd name="T90" fmla="*/ 488 w 753"/>
                <a:gd name="T91" fmla="*/ 564 h 753"/>
                <a:gd name="T92" fmla="*/ 429 w 753"/>
                <a:gd name="T93" fmla="*/ 588 h 753"/>
                <a:gd name="T94" fmla="*/ 366 w 753"/>
                <a:gd name="T95" fmla="*/ 594 h 753"/>
                <a:gd name="T96" fmla="*/ 322 w 753"/>
                <a:gd name="T97" fmla="*/ 587 h 753"/>
                <a:gd name="T98" fmla="*/ 246 w 753"/>
                <a:gd name="T99" fmla="*/ 550 h 753"/>
                <a:gd name="T100" fmla="*/ 195 w 753"/>
                <a:gd name="T101" fmla="*/ 498 h 753"/>
                <a:gd name="T102" fmla="*/ 169 w 753"/>
                <a:gd name="T103" fmla="*/ 44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3" h="753">
                  <a:moveTo>
                    <a:pt x="569" y="700"/>
                  </a:moveTo>
                  <a:lnTo>
                    <a:pt x="585" y="690"/>
                  </a:lnTo>
                  <a:lnTo>
                    <a:pt x="600" y="679"/>
                  </a:lnTo>
                  <a:lnTo>
                    <a:pt x="615" y="668"/>
                  </a:lnTo>
                  <a:lnTo>
                    <a:pt x="629" y="656"/>
                  </a:lnTo>
                  <a:lnTo>
                    <a:pt x="642" y="643"/>
                  </a:lnTo>
                  <a:lnTo>
                    <a:pt x="655" y="629"/>
                  </a:lnTo>
                  <a:lnTo>
                    <a:pt x="667" y="616"/>
                  </a:lnTo>
                  <a:lnTo>
                    <a:pt x="678" y="601"/>
                  </a:lnTo>
                  <a:lnTo>
                    <a:pt x="689" y="586"/>
                  </a:lnTo>
                  <a:lnTo>
                    <a:pt x="700" y="570"/>
                  </a:lnTo>
                  <a:lnTo>
                    <a:pt x="708" y="554"/>
                  </a:lnTo>
                  <a:lnTo>
                    <a:pt x="717" y="538"/>
                  </a:lnTo>
                  <a:lnTo>
                    <a:pt x="724" y="521"/>
                  </a:lnTo>
                  <a:lnTo>
                    <a:pt x="730" y="504"/>
                  </a:lnTo>
                  <a:lnTo>
                    <a:pt x="737" y="486"/>
                  </a:lnTo>
                  <a:lnTo>
                    <a:pt x="741" y="469"/>
                  </a:lnTo>
                  <a:lnTo>
                    <a:pt x="745" y="451"/>
                  </a:lnTo>
                  <a:lnTo>
                    <a:pt x="748" y="433"/>
                  </a:lnTo>
                  <a:lnTo>
                    <a:pt x="751" y="414"/>
                  </a:lnTo>
                  <a:lnTo>
                    <a:pt x="753" y="395"/>
                  </a:lnTo>
                  <a:lnTo>
                    <a:pt x="753" y="377"/>
                  </a:lnTo>
                  <a:lnTo>
                    <a:pt x="753" y="358"/>
                  </a:lnTo>
                  <a:lnTo>
                    <a:pt x="751" y="339"/>
                  </a:lnTo>
                  <a:lnTo>
                    <a:pt x="748" y="321"/>
                  </a:lnTo>
                  <a:lnTo>
                    <a:pt x="745" y="303"/>
                  </a:lnTo>
                  <a:lnTo>
                    <a:pt x="742" y="285"/>
                  </a:lnTo>
                  <a:lnTo>
                    <a:pt x="737" y="267"/>
                  </a:lnTo>
                  <a:lnTo>
                    <a:pt x="731" y="250"/>
                  </a:lnTo>
                  <a:lnTo>
                    <a:pt x="724" y="233"/>
                  </a:lnTo>
                  <a:lnTo>
                    <a:pt x="717" y="216"/>
                  </a:lnTo>
                  <a:lnTo>
                    <a:pt x="709" y="199"/>
                  </a:lnTo>
                  <a:lnTo>
                    <a:pt x="700" y="183"/>
                  </a:lnTo>
                  <a:lnTo>
                    <a:pt x="690" y="168"/>
                  </a:lnTo>
                  <a:lnTo>
                    <a:pt x="680" y="152"/>
                  </a:lnTo>
                  <a:lnTo>
                    <a:pt x="668" y="137"/>
                  </a:lnTo>
                  <a:lnTo>
                    <a:pt x="655" y="124"/>
                  </a:lnTo>
                  <a:lnTo>
                    <a:pt x="642" y="110"/>
                  </a:lnTo>
                  <a:lnTo>
                    <a:pt x="629" y="97"/>
                  </a:lnTo>
                  <a:lnTo>
                    <a:pt x="615" y="84"/>
                  </a:lnTo>
                  <a:lnTo>
                    <a:pt x="600" y="74"/>
                  </a:lnTo>
                  <a:lnTo>
                    <a:pt x="585" y="63"/>
                  </a:lnTo>
                  <a:lnTo>
                    <a:pt x="569" y="53"/>
                  </a:lnTo>
                  <a:lnTo>
                    <a:pt x="553" y="44"/>
                  </a:lnTo>
                  <a:lnTo>
                    <a:pt x="538" y="36"/>
                  </a:lnTo>
                  <a:lnTo>
                    <a:pt x="521" y="28"/>
                  </a:lnTo>
                  <a:lnTo>
                    <a:pt x="504" y="22"/>
                  </a:lnTo>
                  <a:lnTo>
                    <a:pt x="487" y="17"/>
                  </a:lnTo>
                  <a:lnTo>
                    <a:pt x="469" y="11"/>
                  </a:lnTo>
                  <a:lnTo>
                    <a:pt x="451" y="7"/>
                  </a:lnTo>
                  <a:lnTo>
                    <a:pt x="433" y="4"/>
                  </a:lnTo>
                  <a:lnTo>
                    <a:pt x="413" y="2"/>
                  </a:lnTo>
                  <a:lnTo>
                    <a:pt x="394" y="1"/>
                  </a:lnTo>
                  <a:lnTo>
                    <a:pt x="376" y="0"/>
                  </a:lnTo>
                  <a:lnTo>
                    <a:pt x="357" y="1"/>
                  </a:lnTo>
                  <a:lnTo>
                    <a:pt x="339" y="2"/>
                  </a:lnTo>
                  <a:lnTo>
                    <a:pt x="320" y="4"/>
                  </a:lnTo>
                  <a:lnTo>
                    <a:pt x="294" y="9"/>
                  </a:lnTo>
                  <a:lnTo>
                    <a:pt x="267" y="16"/>
                  </a:lnTo>
                  <a:lnTo>
                    <a:pt x="241" y="25"/>
                  </a:lnTo>
                  <a:lnTo>
                    <a:pt x="215" y="36"/>
                  </a:lnTo>
                  <a:lnTo>
                    <a:pt x="191" y="48"/>
                  </a:lnTo>
                  <a:lnTo>
                    <a:pt x="168" y="62"/>
                  </a:lnTo>
                  <a:lnTo>
                    <a:pt x="145" y="79"/>
                  </a:lnTo>
                  <a:lnTo>
                    <a:pt x="123" y="97"/>
                  </a:lnTo>
                  <a:lnTo>
                    <a:pt x="109" y="110"/>
                  </a:lnTo>
                  <a:lnTo>
                    <a:pt x="97" y="124"/>
                  </a:lnTo>
                  <a:lnTo>
                    <a:pt x="85" y="137"/>
                  </a:lnTo>
                  <a:lnTo>
                    <a:pt x="73" y="152"/>
                  </a:lnTo>
                  <a:lnTo>
                    <a:pt x="63" y="167"/>
                  </a:lnTo>
                  <a:lnTo>
                    <a:pt x="53" y="183"/>
                  </a:lnTo>
                  <a:lnTo>
                    <a:pt x="44" y="199"/>
                  </a:lnTo>
                  <a:lnTo>
                    <a:pt x="36" y="215"/>
                  </a:lnTo>
                  <a:lnTo>
                    <a:pt x="29" y="232"/>
                  </a:lnTo>
                  <a:lnTo>
                    <a:pt x="21" y="249"/>
                  </a:lnTo>
                  <a:lnTo>
                    <a:pt x="16" y="267"/>
                  </a:lnTo>
                  <a:lnTo>
                    <a:pt x="11" y="284"/>
                  </a:lnTo>
                  <a:lnTo>
                    <a:pt x="6" y="302"/>
                  </a:lnTo>
                  <a:lnTo>
                    <a:pt x="3" y="321"/>
                  </a:lnTo>
                  <a:lnTo>
                    <a:pt x="1" y="339"/>
                  </a:lnTo>
                  <a:lnTo>
                    <a:pt x="0" y="358"/>
                  </a:lnTo>
                  <a:lnTo>
                    <a:pt x="0" y="377"/>
                  </a:lnTo>
                  <a:lnTo>
                    <a:pt x="0" y="396"/>
                  </a:lnTo>
                  <a:lnTo>
                    <a:pt x="1" y="415"/>
                  </a:lnTo>
                  <a:lnTo>
                    <a:pt x="4" y="434"/>
                  </a:lnTo>
                  <a:lnTo>
                    <a:pt x="8" y="452"/>
                  </a:lnTo>
                  <a:lnTo>
                    <a:pt x="12" y="470"/>
                  </a:lnTo>
                  <a:lnTo>
                    <a:pt x="16" y="488"/>
                  </a:lnTo>
                  <a:lnTo>
                    <a:pt x="22" y="505"/>
                  </a:lnTo>
                  <a:lnTo>
                    <a:pt x="29" y="522"/>
                  </a:lnTo>
                  <a:lnTo>
                    <a:pt x="36" y="539"/>
                  </a:lnTo>
                  <a:lnTo>
                    <a:pt x="45" y="555"/>
                  </a:lnTo>
                  <a:lnTo>
                    <a:pt x="54" y="571"/>
                  </a:lnTo>
                  <a:lnTo>
                    <a:pt x="64" y="587"/>
                  </a:lnTo>
                  <a:lnTo>
                    <a:pt x="74" y="602"/>
                  </a:lnTo>
                  <a:lnTo>
                    <a:pt x="85" y="616"/>
                  </a:lnTo>
                  <a:lnTo>
                    <a:pt x="97" y="629"/>
                  </a:lnTo>
                  <a:lnTo>
                    <a:pt x="109" y="642"/>
                  </a:lnTo>
                  <a:lnTo>
                    <a:pt x="122" y="655"/>
                  </a:lnTo>
                  <a:lnTo>
                    <a:pt x="136" y="666"/>
                  </a:lnTo>
                  <a:lnTo>
                    <a:pt x="151" y="678"/>
                  </a:lnTo>
                  <a:lnTo>
                    <a:pt x="165" y="689"/>
                  </a:lnTo>
                  <a:lnTo>
                    <a:pt x="180" y="698"/>
                  </a:lnTo>
                  <a:lnTo>
                    <a:pt x="196" y="708"/>
                  </a:lnTo>
                  <a:lnTo>
                    <a:pt x="213" y="716"/>
                  </a:lnTo>
                  <a:lnTo>
                    <a:pt x="229" y="724"/>
                  </a:lnTo>
                  <a:lnTo>
                    <a:pt x="247" y="730"/>
                  </a:lnTo>
                  <a:lnTo>
                    <a:pt x="264" y="736"/>
                  </a:lnTo>
                  <a:lnTo>
                    <a:pt x="282" y="741"/>
                  </a:lnTo>
                  <a:lnTo>
                    <a:pt x="300" y="745"/>
                  </a:lnTo>
                  <a:lnTo>
                    <a:pt x="319" y="749"/>
                  </a:lnTo>
                  <a:lnTo>
                    <a:pt x="338" y="751"/>
                  </a:lnTo>
                  <a:lnTo>
                    <a:pt x="357" y="752"/>
                  </a:lnTo>
                  <a:lnTo>
                    <a:pt x="386" y="753"/>
                  </a:lnTo>
                  <a:lnTo>
                    <a:pt x="413" y="751"/>
                  </a:lnTo>
                  <a:lnTo>
                    <a:pt x="441" y="748"/>
                  </a:lnTo>
                  <a:lnTo>
                    <a:pt x="468" y="742"/>
                  </a:lnTo>
                  <a:lnTo>
                    <a:pt x="494" y="734"/>
                  </a:lnTo>
                  <a:lnTo>
                    <a:pt x="519" y="725"/>
                  </a:lnTo>
                  <a:lnTo>
                    <a:pt x="545" y="713"/>
                  </a:lnTo>
                  <a:lnTo>
                    <a:pt x="569" y="700"/>
                  </a:lnTo>
                  <a:close/>
                  <a:moveTo>
                    <a:pt x="161" y="410"/>
                  </a:moveTo>
                  <a:lnTo>
                    <a:pt x="159" y="399"/>
                  </a:lnTo>
                  <a:lnTo>
                    <a:pt x="159" y="388"/>
                  </a:lnTo>
                  <a:lnTo>
                    <a:pt x="158" y="377"/>
                  </a:lnTo>
                  <a:lnTo>
                    <a:pt x="159" y="365"/>
                  </a:lnTo>
                  <a:lnTo>
                    <a:pt x="160" y="355"/>
                  </a:lnTo>
                  <a:lnTo>
                    <a:pt x="161" y="344"/>
                  </a:lnTo>
                  <a:lnTo>
                    <a:pt x="163" y="334"/>
                  </a:lnTo>
                  <a:lnTo>
                    <a:pt x="165" y="323"/>
                  </a:lnTo>
                  <a:lnTo>
                    <a:pt x="170" y="308"/>
                  </a:lnTo>
                  <a:lnTo>
                    <a:pt x="175" y="293"/>
                  </a:lnTo>
                  <a:lnTo>
                    <a:pt x="181" y="278"/>
                  </a:lnTo>
                  <a:lnTo>
                    <a:pt x="190" y="265"/>
                  </a:lnTo>
                  <a:lnTo>
                    <a:pt x="198" y="251"/>
                  </a:lnTo>
                  <a:lnTo>
                    <a:pt x="208" y="238"/>
                  </a:lnTo>
                  <a:lnTo>
                    <a:pt x="218" y="226"/>
                  </a:lnTo>
                  <a:lnTo>
                    <a:pt x="230" y="215"/>
                  </a:lnTo>
                  <a:lnTo>
                    <a:pt x="240" y="206"/>
                  </a:lnTo>
                  <a:lnTo>
                    <a:pt x="250" y="199"/>
                  </a:lnTo>
                  <a:lnTo>
                    <a:pt x="261" y="192"/>
                  </a:lnTo>
                  <a:lnTo>
                    <a:pt x="273" y="185"/>
                  </a:lnTo>
                  <a:lnTo>
                    <a:pt x="284" y="180"/>
                  </a:lnTo>
                  <a:lnTo>
                    <a:pt x="296" y="176"/>
                  </a:lnTo>
                  <a:lnTo>
                    <a:pt x="307" y="171"/>
                  </a:lnTo>
                  <a:lnTo>
                    <a:pt x="320" y="167"/>
                  </a:lnTo>
                  <a:lnTo>
                    <a:pt x="336" y="164"/>
                  </a:lnTo>
                  <a:lnTo>
                    <a:pt x="353" y="161"/>
                  </a:lnTo>
                  <a:lnTo>
                    <a:pt x="370" y="160"/>
                  </a:lnTo>
                  <a:lnTo>
                    <a:pt x="387" y="160"/>
                  </a:lnTo>
                  <a:lnTo>
                    <a:pt x="397" y="160"/>
                  </a:lnTo>
                  <a:lnTo>
                    <a:pt x="406" y="161"/>
                  </a:lnTo>
                  <a:lnTo>
                    <a:pt x="416" y="163"/>
                  </a:lnTo>
                  <a:lnTo>
                    <a:pt x="425" y="165"/>
                  </a:lnTo>
                  <a:lnTo>
                    <a:pt x="441" y="169"/>
                  </a:lnTo>
                  <a:lnTo>
                    <a:pt x="457" y="175"/>
                  </a:lnTo>
                  <a:lnTo>
                    <a:pt x="472" y="181"/>
                  </a:lnTo>
                  <a:lnTo>
                    <a:pt x="487" y="188"/>
                  </a:lnTo>
                  <a:lnTo>
                    <a:pt x="500" y="197"/>
                  </a:lnTo>
                  <a:lnTo>
                    <a:pt x="513" y="207"/>
                  </a:lnTo>
                  <a:lnTo>
                    <a:pt x="526" y="218"/>
                  </a:lnTo>
                  <a:lnTo>
                    <a:pt x="538" y="231"/>
                  </a:lnTo>
                  <a:lnTo>
                    <a:pt x="551" y="247"/>
                  </a:lnTo>
                  <a:lnTo>
                    <a:pt x="563" y="265"/>
                  </a:lnTo>
                  <a:lnTo>
                    <a:pt x="574" y="284"/>
                  </a:lnTo>
                  <a:lnTo>
                    <a:pt x="581" y="303"/>
                  </a:lnTo>
                  <a:lnTo>
                    <a:pt x="587" y="324"/>
                  </a:lnTo>
                  <a:lnTo>
                    <a:pt x="592" y="344"/>
                  </a:lnTo>
                  <a:lnTo>
                    <a:pt x="594" y="365"/>
                  </a:lnTo>
                  <a:lnTo>
                    <a:pt x="594" y="388"/>
                  </a:lnTo>
                  <a:lnTo>
                    <a:pt x="593" y="398"/>
                  </a:lnTo>
                  <a:lnTo>
                    <a:pt x="592" y="409"/>
                  </a:lnTo>
                  <a:lnTo>
                    <a:pt x="589" y="419"/>
                  </a:lnTo>
                  <a:lnTo>
                    <a:pt x="587" y="430"/>
                  </a:lnTo>
                  <a:lnTo>
                    <a:pt x="581" y="450"/>
                  </a:lnTo>
                  <a:lnTo>
                    <a:pt x="572" y="469"/>
                  </a:lnTo>
                  <a:lnTo>
                    <a:pt x="563" y="488"/>
                  </a:lnTo>
                  <a:lnTo>
                    <a:pt x="551" y="505"/>
                  </a:lnTo>
                  <a:lnTo>
                    <a:pt x="538" y="522"/>
                  </a:lnTo>
                  <a:lnTo>
                    <a:pt x="523" y="537"/>
                  </a:lnTo>
                  <a:lnTo>
                    <a:pt x="514" y="545"/>
                  </a:lnTo>
                  <a:lnTo>
                    <a:pt x="506" y="551"/>
                  </a:lnTo>
                  <a:lnTo>
                    <a:pt x="497" y="557"/>
                  </a:lnTo>
                  <a:lnTo>
                    <a:pt x="488" y="564"/>
                  </a:lnTo>
                  <a:lnTo>
                    <a:pt x="474" y="571"/>
                  </a:lnTo>
                  <a:lnTo>
                    <a:pt x="459" y="577"/>
                  </a:lnTo>
                  <a:lnTo>
                    <a:pt x="444" y="583"/>
                  </a:lnTo>
                  <a:lnTo>
                    <a:pt x="429" y="588"/>
                  </a:lnTo>
                  <a:lnTo>
                    <a:pt x="413" y="591"/>
                  </a:lnTo>
                  <a:lnTo>
                    <a:pt x="398" y="593"/>
                  </a:lnTo>
                  <a:lnTo>
                    <a:pt x="382" y="594"/>
                  </a:lnTo>
                  <a:lnTo>
                    <a:pt x="366" y="594"/>
                  </a:lnTo>
                  <a:lnTo>
                    <a:pt x="354" y="593"/>
                  </a:lnTo>
                  <a:lnTo>
                    <a:pt x="344" y="591"/>
                  </a:lnTo>
                  <a:lnTo>
                    <a:pt x="333" y="589"/>
                  </a:lnTo>
                  <a:lnTo>
                    <a:pt x="322" y="587"/>
                  </a:lnTo>
                  <a:lnTo>
                    <a:pt x="301" y="581"/>
                  </a:lnTo>
                  <a:lnTo>
                    <a:pt x="282" y="572"/>
                  </a:lnTo>
                  <a:lnTo>
                    <a:pt x="263" y="563"/>
                  </a:lnTo>
                  <a:lnTo>
                    <a:pt x="246" y="550"/>
                  </a:lnTo>
                  <a:lnTo>
                    <a:pt x="230" y="537"/>
                  </a:lnTo>
                  <a:lnTo>
                    <a:pt x="215" y="522"/>
                  </a:lnTo>
                  <a:lnTo>
                    <a:pt x="205" y="511"/>
                  </a:lnTo>
                  <a:lnTo>
                    <a:pt x="195" y="498"/>
                  </a:lnTo>
                  <a:lnTo>
                    <a:pt x="188" y="484"/>
                  </a:lnTo>
                  <a:lnTo>
                    <a:pt x="180" y="470"/>
                  </a:lnTo>
                  <a:lnTo>
                    <a:pt x="174" y="457"/>
                  </a:lnTo>
                  <a:lnTo>
                    <a:pt x="169" y="441"/>
                  </a:lnTo>
                  <a:lnTo>
                    <a:pt x="164" y="426"/>
                  </a:lnTo>
                  <a:lnTo>
                    <a:pt x="161" y="4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36"/>
            <p:cNvSpPr>
              <a:spLocks noEditPoints="1"/>
            </p:cNvSpPr>
            <p:nvPr userDrawn="1"/>
          </p:nvSpPr>
          <p:spPr bwMode="auto">
            <a:xfrm>
              <a:off x="7515225" y="998538"/>
              <a:ext cx="149225" cy="149225"/>
            </a:xfrm>
            <a:custGeom>
              <a:avLst/>
              <a:gdLst>
                <a:gd name="T0" fmla="*/ 747 w 753"/>
                <a:gd name="T1" fmla="*/ 446 h 753"/>
                <a:gd name="T2" fmla="*/ 753 w 753"/>
                <a:gd name="T3" fmla="*/ 372 h 753"/>
                <a:gd name="T4" fmla="*/ 746 w 753"/>
                <a:gd name="T5" fmla="*/ 299 h 753"/>
                <a:gd name="T6" fmla="*/ 723 w 753"/>
                <a:gd name="T7" fmla="*/ 229 h 753"/>
                <a:gd name="T8" fmla="*/ 688 w 753"/>
                <a:gd name="T9" fmla="*/ 164 h 753"/>
                <a:gd name="T10" fmla="*/ 641 w 753"/>
                <a:gd name="T11" fmla="*/ 107 h 753"/>
                <a:gd name="T12" fmla="*/ 583 w 753"/>
                <a:gd name="T13" fmla="*/ 61 h 753"/>
                <a:gd name="T14" fmla="*/ 518 w 753"/>
                <a:gd name="T15" fmla="*/ 27 h 753"/>
                <a:gd name="T16" fmla="*/ 447 w 753"/>
                <a:gd name="T17" fmla="*/ 6 h 753"/>
                <a:gd name="T18" fmla="*/ 373 w 753"/>
                <a:gd name="T19" fmla="*/ 0 h 753"/>
                <a:gd name="T20" fmla="*/ 299 w 753"/>
                <a:gd name="T21" fmla="*/ 8 h 753"/>
                <a:gd name="T22" fmla="*/ 229 w 753"/>
                <a:gd name="T23" fmla="*/ 30 h 753"/>
                <a:gd name="T24" fmla="*/ 165 w 753"/>
                <a:gd name="T25" fmla="*/ 66 h 753"/>
                <a:gd name="T26" fmla="*/ 108 w 753"/>
                <a:gd name="T27" fmla="*/ 114 h 753"/>
                <a:gd name="T28" fmla="*/ 47 w 753"/>
                <a:gd name="T29" fmla="*/ 194 h 753"/>
                <a:gd name="T30" fmla="*/ 9 w 753"/>
                <a:gd name="T31" fmla="*/ 297 h 753"/>
                <a:gd name="T32" fmla="*/ 0 w 753"/>
                <a:gd name="T33" fmla="*/ 381 h 753"/>
                <a:gd name="T34" fmla="*/ 8 w 753"/>
                <a:gd name="T35" fmla="*/ 454 h 753"/>
                <a:gd name="T36" fmla="*/ 30 w 753"/>
                <a:gd name="T37" fmla="*/ 524 h 753"/>
                <a:gd name="T38" fmla="*/ 66 w 753"/>
                <a:gd name="T39" fmla="*/ 589 h 753"/>
                <a:gd name="T40" fmla="*/ 115 w 753"/>
                <a:gd name="T41" fmla="*/ 647 h 753"/>
                <a:gd name="T42" fmla="*/ 173 w 753"/>
                <a:gd name="T43" fmla="*/ 693 h 753"/>
                <a:gd name="T44" fmla="*/ 238 w 753"/>
                <a:gd name="T45" fmla="*/ 726 h 753"/>
                <a:gd name="T46" fmla="*/ 308 w 753"/>
                <a:gd name="T47" fmla="*/ 746 h 753"/>
                <a:gd name="T48" fmla="*/ 380 w 753"/>
                <a:gd name="T49" fmla="*/ 753 h 753"/>
                <a:gd name="T50" fmla="*/ 452 w 753"/>
                <a:gd name="T51" fmla="*/ 745 h 753"/>
                <a:gd name="T52" fmla="*/ 522 w 753"/>
                <a:gd name="T53" fmla="*/ 724 h 753"/>
                <a:gd name="T54" fmla="*/ 589 w 753"/>
                <a:gd name="T55" fmla="*/ 688 h 753"/>
                <a:gd name="T56" fmla="*/ 665 w 753"/>
                <a:gd name="T57" fmla="*/ 619 h 753"/>
                <a:gd name="T58" fmla="*/ 722 w 753"/>
                <a:gd name="T59" fmla="*/ 526 h 753"/>
                <a:gd name="T60" fmla="*/ 218 w 753"/>
                <a:gd name="T61" fmla="*/ 525 h 753"/>
                <a:gd name="T62" fmla="*/ 191 w 753"/>
                <a:gd name="T63" fmla="*/ 490 h 753"/>
                <a:gd name="T64" fmla="*/ 169 w 753"/>
                <a:gd name="T65" fmla="*/ 441 h 753"/>
                <a:gd name="T66" fmla="*/ 159 w 753"/>
                <a:gd name="T67" fmla="*/ 379 h 753"/>
                <a:gd name="T68" fmla="*/ 167 w 753"/>
                <a:gd name="T69" fmla="*/ 321 h 753"/>
                <a:gd name="T70" fmla="*/ 186 w 753"/>
                <a:gd name="T71" fmla="*/ 274 h 753"/>
                <a:gd name="T72" fmla="*/ 221 w 753"/>
                <a:gd name="T73" fmla="*/ 226 h 753"/>
                <a:gd name="T74" fmla="*/ 261 w 753"/>
                <a:gd name="T75" fmla="*/ 192 h 753"/>
                <a:gd name="T76" fmla="*/ 309 w 753"/>
                <a:gd name="T77" fmla="*/ 170 h 753"/>
                <a:gd name="T78" fmla="*/ 374 w 753"/>
                <a:gd name="T79" fmla="*/ 159 h 753"/>
                <a:gd name="T80" fmla="*/ 428 w 753"/>
                <a:gd name="T81" fmla="*/ 164 h 753"/>
                <a:gd name="T82" fmla="*/ 487 w 753"/>
                <a:gd name="T83" fmla="*/ 189 h 753"/>
                <a:gd name="T84" fmla="*/ 521 w 753"/>
                <a:gd name="T85" fmla="*/ 213 h 753"/>
                <a:gd name="T86" fmla="*/ 550 w 753"/>
                <a:gd name="T87" fmla="*/ 245 h 753"/>
                <a:gd name="T88" fmla="*/ 573 w 753"/>
                <a:gd name="T89" fmla="*/ 282 h 753"/>
                <a:gd name="T90" fmla="*/ 594 w 753"/>
                <a:gd name="T91" fmla="*/ 364 h 753"/>
                <a:gd name="T92" fmla="*/ 589 w 753"/>
                <a:gd name="T93" fmla="*/ 427 h 753"/>
                <a:gd name="T94" fmla="*/ 570 w 753"/>
                <a:gd name="T95" fmla="*/ 477 h 753"/>
                <a:gd name="T96" fmla="*/ 533 w 753"/>
                <a:gd name="T97" fmla="*/ 528 h 753"/>
                <a:gd name="T98" fmla="*/ 490 w 753"/>
                <a:gd name="T99" fmla="*/ 562 h 753"/>
                <a:gd name="T100" fmla="*/ 451 w 753"/>
                <a:gd name="T101" fmla="*/ 581 h 753"/>
                <a:gd name="T102" fmla="*/ 388 w 753"/>
                <a:gd name="T103" fmla="*/ 594 h 753"/>
                <a:gd name="T104" fmla="*/ 316 w 753"/>
                <a:gd name="T105" fmla="*/ 585 h 753"/>
                <a:gd name="T106" fmla="*/ 259 w 753"/>
                <a:gd name="T107" fmla="*/ 56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3" h="753">
                  <a:moveTo>
                    <a:pt x="733" y="501"/>
                  </a:moveTo>
                  <a:lnTo>
                    <a:pt x="738" y="483"/>
                  </a:lnTo>
                  <a:lnTo>
                    <a:pt x="742" y="464"/>
                  </a:lnTo>
                  <a:lnTo>
                    <a:pt x="747" y="446"/>
                  </a:lnTo>
                  <a:lnTo>
                    <a:pt x="750" y="428"/>
                  </a:lnTo>
                  <a:lnTo>
                    <a:pt x="752" y="409"/>
                  </a:lnTo>
                  <a:lnTo>
                    <a:pt x="753" y="390"/>
                  </a:lnTo>
                  <a:lnTo>
                    <a:pt x="753" y="372"/>
                  </a:lnTo>
                  <a:lnTo>
                    <a:pt x="753" y="353"/>
                  </a:lnTo>
                  <a:lnTo>
                    <a:pt x="751" y="335"/>
                  </a:lnTo>
                  <a:lnTo>
                    <a:pt x="749" y="317"/>
                  </a:lnTo>
                  <a:lnTo>
                    <a:pt x="746" y="299"/>
                  </a:lnTo>
                  <a:lnTo>
                    <a:pt x="741" y="281"/>
                  </a:lnTo>
                  <a:lnTo>
                    <a:pt x="736" y="263"/>
                  </a:lnTo>
                  <a:lnTo>
                    <a:pt x="731" y="246"/>
                  </a:lnTo>
                  <a:lnTo>
                    <a:pt x="723" y="229"/>
                  </a:lnTo>
                  <a:lnTo>
                    <a:pt x="716" y="212"/>
                  </a:lnTo>
                  <a:lnTo>
                    <a:pt x="708" y="196"/>
                  </a:lnTo>
                  <a:lnTo>
                    <a:pt x="698" y="179"/>
                  </a:lnTo>
                  <a:lnTo>
                    <a:pt x="688" y="164"/>
                  </a:lnTo>
                  <a:lnTo>
                    <a:pt x="678" y="149"/>
                  </a:lnTo>
                  <a:lnTo>
                    <a:pt x="665" y="134"/>
                  </a:lnTo>
                  <a:lnTo>
                    <a:pt x="653" y="120"/>
                  </a:lnTo>
                  <a:lnTo>
                    <a:pt x="641" y="107"/>
                  </a:lnTo>
                  <a:lnTo>
                    <a:pt x="627" y="94"/>
                  </a:lnTo>
                  <a:lnTo>
                    <a:pt x="613" y="82"/>
                  </a:lnTo>
                  <a:lnTo>
                    <a:pt x="598" y="71"/>
                  </a:lnTo>
                  <a:lnTo>
                    <a:pt x="583" y="61"/>
                  </a:lnTo>
                  <a:lnTo>
                    <a:pt x="568" y="51"/>
                  </a:lnTo>
                  <a:lnTo>
                    <a:pt x="552" y="43"/>
                  </a:lnTo>
                  <a:lnTo>
                    <a:pt x="535" y="34"/>
                  </a:lnTo>
                  <a:lnTo>
                    <a:pt x="518" y="27"/>
                  </a:lnTo>
                  <a:lnTo>
                    <a:pt x="501" y="20"/>
                  </a:lnTo>
                  <a:lnTo>
                    <a:pt x="483" y="15"/>
                  </a:lnTo>
                  <a:lnTo>
                    <a:pt x="466" y="10"/>
                  </a:lnTo>
                  <a:lnTo>
                    <a:pt x="447" y="6"/>
                  </a:lnTo>
                  <a:lnTo>
                    <a:pt x="429" y="3"/>
                  </a:lnTo>
                  <a:lnTo>
                    <a:pt x="410" y="1"/>
                  </a:lnTo>
                  <a:lnTo>
                    <a:pt x="392" y="0"/>
                  </a:lnTo>
                  <a:lnTo>
                    <a:pt x="373" y="0"/>
                  </a:lnTo>
                  <a:lnTo>
                    <a:pt x="355" y="0"/>
                  </a:lnTo>
                  <a:lnTo>
                    <a:pt x="337" y="2"/>
                  </a:lnTo>
                  <a:lnTo>
                    <a:pt x="317" y="4"/>
                  </a:lnTo>
                  <a:lnTo>
                    <a:pt x="299" y="8"/>
                  </a:lnTo>
                  <a:lnTo>
                    <a:pt x="282" y="12"/>
                  </a:lnTo>
                  <a:lnTo>
                    <a:pt x="264" y="17"/>
                  </a:lnTo>
                  <a:lnTo>
                    <a:pt x="247" y="22"/>
                  </a:lnTo>
                  <a:lnTo>
                    <a:pt x="229" y="30"/>
                  </a:lnTo>
                  <a:lnTo>
                    <a:pt x="214" y="37"/>
                  </a:lnTo>
                  <a:lnTo>
                    <a:pt x="197" y="46"/>
                  </a:lnTo>
                  <a:lnTo>
                    <a:pt x="181" y="55"/>
                  </a:lnTo>
                  <a:lnTo>
                    <a:pt x="165" y="66"/>
                  </a:lnTo>
                  <a:lnTo>
                    <a:pt x="150" y="76"/>
                  </a:lnTo>
                  <a:lnTo>
                    <a:pt x="135" y="88"/>
                  </a:lnTo>
                  <a:lnTo>
                    <a:pt x="121" y="101"/>
                  </a:lnTo>
                  <a:lnTo>
                    <a:pt x="108" y="114"/>
                  </a:lnTo>
                  <a:lnTo>
                    <a:pt x="95" y="126"/>
                  </a:lnTo>
                  <a:lnTo>
                    <a:pt x="78" y="147"/>
                  </a:lnTo>
                  <a:lnTo>
                    <a:pt x="62" y="170"/>
                  </a:lnTo>
                  <a:lnTo>
                    <a:pt x="47" y="194"/>
                  </a:lnTo>
                  <a:lnTo>
                    <a:pt x="34" y="219"/>
                  </a:lnTo>
                  <a:lnTo>
                    <a:pt x="24" y="244"/>
                  </a:lnTo>
                  <a:lnTo>
                    <a:pt x="15" y="270"/>
                  </a:lnTo>
                  <a:lnTo>
                    <a:pt x="9" y="297"/>
                  </a:lnTo>
                  <a:lnTo>
                    <a:pt x="4" y="326"/>
                  </a:lnTo>
                  <a:lnTo>
                    <a:pt x="2" y="344"/>
                  </a:lnTo>
                  <a:lnTo>
                    <a:pt x="0" y="363"/>
                  </a:lnTo>
                  <a:lnTo>
                    <a:pt x="0" y="381"/>
                  </a:lnTo>
                  <a:lnTo>
                    <a:pt x="0" y="400"/>
                  </a:lnTo>
                  <a:lnTo>
                    <a:pt x="3" y="418"/>
                  </a:lnTo>
                  <a:lnTo>
                    <a:pt x="5" y="436"/>
                  </a:lnTo>
                  <a:lnTo>
                    <a:pt x="8" y="454"/>
                  </a:lnTo>
                  <a:lnTo>
                    <a:pt x="12" y="472"/>
                  </a:lnTo>
                  <a:lnTo>
                    <a:pt x="17" y="489"/>
                  </a:lnTo>
                  <a:lnTo>
                    <a:pt x="24" y="507"/>
                  </a:lnTo>
                  <a:lnTo>
                    <a:pt x="30" y="524"/>
                  </a:lnTo>
                  <a:lnTo>
                    <a:pt x="38" y="541"/>
                  </a:lnTo>
                  <a:lnTo>
                    <a:pt x="46" y="557"/>
                  </a:lnTo>
                  <a:lnTo>
                    <a:pt x="56" y="573"/>
                  </a:lnTo>
                  <a:lnTo>
                    <a:pt x="66" y="589"/>
                  </a:lnTo>
                  <a:lnTo>
                    <a:pt x="77" y="603"/>
                  </a:lnTo>
                  <a:lnTo>
                    <a:pt x="88" y="619"/>
                  </a:lnTo>
                  <a:lnTo>
                    <a:pt x="101" y="633"/>
                  </a:lnTo>
                  <a:lnTo>
                    <a:pt x="115" y="647"/>
                  </a:lnTo>
                  <a:lnTo>
                    <a:pt x="129" y="660"/>
                  </a:lnTo>
                  <a:lnTo>
                    <a:pt x="143" y="671"/>
                  </a:lnTo>
                  <a:lnTo>
                    <a:pt x="158" y="683"/>
                  </a:lnTo>
                  <a:lnTo>
                    <a:pt x="173" y="693"/>
                  </a:lnTo>
                  <a:lnTo>
                    <a:pt x="189" y="703"/>
                  </a:lnTo>
                  <a:lnTo>
                    <a:pt x="205" y="712"/>
                  </a:lnTo>
                  <a:lnTo>
                    <a:pt x="221" y="720"/>
                  </a:lnTo>
                  <a:lnTo>
                    <a:pt x="238" y="726"/>
                  </a:lnTo>
                  <a:lnTo>
                    <a:pt x="255" y="733"/>
                  </a:lnTo>
                  <a:lnTo>
                    <a:pt x="273" y="738"/>
                  </a:lnTo>
                  <a:lnTo>
                    <a:pt x="290" y="742"/>
                  </a:lnTo>
                  <a:lnTo>
                    <a:pt x="308" y="746"/>
                  </a:lnTo>
                  <a:lnTo>
                    <a:pt x="326" y="750"/>
                  </a:lnTo>
                  <a:lnTo>
                    <a:pt x="344" y="752"/>
                  </a:lnTo>
                  <a:lnTo>
                    <a:pt x="362" y="753"/>
                  </a:lnTo>
                  <a:lnTo>
                    <a:pt x="380" y="753"/>
                  </a:lnTo>
                  <a:lnTo>
                    <a:pt x="398" y="753"/>
                  </a:lnTo>
                  <a:lnTo>
                    <a:pt x="416" y="751"/>
                  </a:lnTo>
                  <a:lnTo>
                    <a:pt x="434" y="749"/>
                  </a:lnTo>
                  <a:lnTo>
                    <a:pt x="452" y="745"/>
                  </a:lnTo>
                  <a:lnTo>
                    <a:pt x="470" y="741"/>
                  </a:lnTo>
                  <a:lnTo>
                    <a:pt x="487" y="737"/>
                  </a:lnTo>
                  <a:lnTo>
                    <a:pt x="505" y="731"/>
                  </a:lnTo>
                  <a:lnTo>
                    <a:pt x="522" y="724"/>
                  </a:lnTo>
                  <a:lnTo>
                    <a:pt x="540" y="717"/>
                  </a:lnTo>
                  <a:lnTo>
                    <a:pt x="556" y="707"/>
                  </a:lnTo>
                  <a:lnTo>
                    <a:pt x="573" y="698"/>
                  </a:lnTo>
                  <a:lnTo>
                    <a:pt x="589" y="688"/>
                  </a:lnTo>
                  <a:lnTo>
                    <a:pt x="605" y="677"/>
                  </a:lnTo>
                  <a:lnTo>
                    <a:pt x="626" y="659"/>
                  </a:lnTo>
                  <a:lnTo>
                    <a:pt x="646" y="639"/>
                  </a:lnTo>
                  <a:lnTo>
                    <a:pt x="665" y="619"/>
                  </a:lnTo>
                  <a:lnTo>
                    <a:pt x="682" y="597"/>
                  </a:lnTo>
                  <a:lnTo>
                    <a:pt x="697" y="575"/>
                  </a:lnTo>
                  <a:lnTo>
                    <a:pt x="711" y="550"/>
                  </a:lnTo>
                  <a:lnTo>
                    <a:pt x="722" y="526"/>
                  </a:lnTo>
                  <a:lnTo>
                    <a:pt x="733" y="501"/>
                  </a:lnTo>
                  <a:close/>
                  <a:moveTo>
                    <a:pt x="234" y="540"/>
                  </a:moveTo>
                  <a:lnTo>
                    <a:pt x="225" y="532"/>
                  </a:lnTo>
                  <a:lnTo>
                    <a:pt x="218" y="525"/>
                  </a:lnTo>
                  <a:lnTo>
                    <a:pt x="210" y="516"/>
                  </a:lnTo>
                  <a:lnTo>
                    <a:pt x="203" y="508"/>
                  </a:lnTo>
                  <a:lnTo>
                    <a:pt x="197" y="498"/>
                  </a:lnTo>
                  <a:lnTo>
                    <a:pt x="191" y="490"/>
                  </a:lnTo>
                  <a:lnTo>
                    <a:pt x="186" y="480"/>
                  </a:lnTo>
                  <a:lnTo>
                    <a:pt x="182" y="471"/>
                  </a:lnTo>
                  <a:lnTo>
                    <a:pt x="175" y="457"/>
                  </a:lnTo>
                  <a:lnTo>
                    <a:pt x="169" y="441"/>
                  </a:lnTo>
                  <a:lnTo>
                    <a:pt x="165" y="426"/>
                  </a:lnTo>
                  <a:lnTo>
                    <a:pt x="163" y="410"/>
                  </a:lnTo>
                  <a:lnTo>
                    <a:pt x="161" y="395"/>
                  </a:lnTo>
                  <a:lnTo>
                    <a:pt x="159" y="379"/>
                  </a:lnTo>
                  <a:lnTo>
                    <a:pt x="159" y="363"/>
                  </a:lnTo>
                  <a:lnTo>
                    <a:pt x="162" y="347"/>
                  </a:lnTo>
                  <a:lnTo>
                    <a:pt x="164" y="334"/>
                  </a:lnTo>
                  <a:lnTo>
                    <a:pt x="167" y="321"/>
                  </a:lnTo>
                  <a:lnTo>
                    <a:pt x="170" y="309"/>
                  </a:lnTo>
                  <a:lnTo>
                    <a:pt x="174" y="297"/>
                  </a:lnTo>
                  <a:lnTo>
                    <a:pt x="180" y="285"/>
                  </a:lnTo>
                  <a:lnTo>
                    <a:pt x="186" y="274"/>
                  </a:lnTo>
                  <a:lnTo>
                    <a:pt x="192" y="263"/>
                  </a:lnTo>
                  <a:lnTo>
                    <a:pt x="200" y="252"/>
                  </a:lnTo>
                  <a:lnTo>
                    <a:pt x="209" y="239"/>
                  </a:lnTo>
                  <a:lnTo>
                    <a:pt x="221" y="226"/>
                  </a:lnTo>
                  <a:lnTo>
                    <a:pt x="233" y="214"/>
                  </a:lnTo>
                  <a:lnTo>
                    <a:pt x="245" y="203"/>
                  </a:lnTo>
                  <a:lnTo>
                    <a:pt x="254" y="197"/>
                  </a:lnTo>
                  <a:lnTo>
                    <a:pt x="261" y="192"/>
                  </a:lnTo>
                  <a:lnTo>
                    <a:pt x="270" y="188"/>
                  </a:lnTo>
                  <a:lnTo>
                    <a:pt x="278" y="182"/>
                  </a:lnTo>
                  <a:lnTo>
                    <a:pt x="293" y="176"/>
                  </a:lnTo>
                  <a:lnTo>
                    <a:pt x="309" y="170"/>
                  </a:lnTo>
                  <a:lnTo>
                    <a:pt x="325" y="166"/>
                  </a:lnTo>
                  <a:lnTo>
                    <a:pt x="341" y="161"/>
                  </a:lnTo>
                  <a:lnTo>
                    <a:pt x="357" y="159"/>
                  </a:lnTo>
                  <a:lnTo>
                    <a:pt x="374" y="159"/>
                  </a:lnTo>
                  <a:lnTo>
                    <a:pt x="391" y="159"/>
                  </a:lnTo>
                  <a:lnTo>
                    <a:pt x="406" y="161"/>
                  </a:lnTo>
                  <a:lnTo>
                    <a:pt x="418" y="162"/>
                  </a:lnTo>
                  <a:lnTo>
                    <a:pt x="428" y="164"/>
                  </a:lnTo>
                  <a:lnTo>
                    <a:pt x="438" y="168"/>
                  </a:lnTo>
                  <a:lnTo>
                    <a:pt x="449" y="171"/>
                  </a:lnTo>
                  <a:lnTo>
                    <a:pt x="468" y="178"/>
                  </a:lnTo>
                  <a:lnTo>
                    <a:pt x="487" y="189"/>
                  </a:lnTo>
                  <a:lnTo>
                    <a:pt x="496" y="194"/>
                  </a:lnTo>
                  <a:lnTo>
                    <a:pt x="505" y="199"/>
                  </a:lnTo>
                  <a:lnTo>
                    <a:pt x="514" y="207"/>
                  </a:lnTo>
                  <a:lnTo>
                    <a:pt x="521" y="213"/>
                  </a:lnTo>
                  <a:lnTo>
                    <a:pt x="528" y="221"/>
                  </a:lnTo>
                  <a:lnTo>
                    <a:pt x="536" y="228"/>
                  </a:lnTo>
                  <a:lnTo>
                    <a:pt x="543" y="237"/>
                  </a:lnTo>
                  <a:lnTo>
                    <a:pt x="550" y="245"/>
                  </a:lnTo>
                  <a:lnTo>
                    <a:pt x="557" y="254"/>
                  </a:lnTo>
                  <a:lnTo>
                    <a:pt x="562" y="263"/>
                  </a:lnTo>
                  <a:lnTo>
                    <a:pt x="568" y="273"/>
                  </a:lnTo>
                  <a:lnTo>
                    <a:pt x="573" y="282"/>
                  </a:lnTo>
                  <a:lnTo>
                    <a:pt x="581" y="301"/>
                  </a:lnTo>
                  <a:lnTo>
                    <a:pt x="588" y="321"/>
                  </a:lnTo>
                  <a:lnTo>
                    <a:pt x="592" y="343"/>
                  </a:lnTo>
                  <a:lnTo>
                    <a:pt x="594" y="364"/>
                  </a:lnTo>
                  <a:lnTo>
                    <a:pt x="594" y="385"/>
                  </a:lnTo>
                  <a:lnTo>
                    <a:pt x="593" y="406"/>
                  </a:lnTo>
                  <a:lnTo>
                    <a:pt x="591" y="417"/>
                  </a:lnTo>
                  <a:lnTo>
                    <a:pt x="589" y="427"/>
                  </a:lnTo>
                  <a:lnTo>
                    <a:pt x="586" y="438"/>
                  </a:lnTo>
                  <a:lnTo>
                    <a:pt x="582" y="448"/>
                  </a:lnTo>
                  <a:lnTo>
                    <a:pt x="576" y="462"/>
                  </a:lnTo>
                  <a:lnTo>
                    <a:pt x="570" y="477"/>
                  </a:lnTo>
                  <a:lnTo>
                    <a:pt x="562" y="491"/>
                  </a:lnTo>
                  <a:lnTo>
                    <a:pt x="553" y="504"/>
                  </a:lnTo>
                  <a:lnTo>
                    <a:pt x="543" y="516"/>
                  </a:lnTo>
                  <a:lnTo>
                    <a:pt x="533" y="528"/>
                  </a:lnTo>
                  <a:lnTo>
                    <a:pt x="521" y="540"/>
                  </a:lnTo>
                  <a:lnTo>
                    <a:pt x="508" y="549"/>
                  </a:lnTo>
                  <a:lnTo>
                    <a:pt x="499" y="557"/>
                  </a:lnTo>
                  <a:lnTo>
                    <a:pt x="490" y="562"/>
                  </a:lnTo>
                  <a:lnTo>
                    <a:pt x="481" y="567"/>
                  </a:lnTo>
                  <a:lnTo>
                    <a:pt x="470" y="573"/>
                  </a:lnTo>
                  <a:lnTo>
                    <a:pt x="461" y="577"/>
                  </a:lnTo>
                  <a:lnTo>
                    <a:pt x="451" y="581"/>
                  </a:lnTo>
                  <a:lnTo>
                    <a:pt x="440" y="584"/>
                  </a:lnTo>
                  <a:lnTo>
                    <a:pt x="431" y="587"/>
                  </a:lnTo>
                  <a:lnTo>
                    <a:pt x="410" y="592"/>
                  </a:lnTo>
                  <a:lnTo>
                    <a:pt x="388" y="594"/>
                  </a:lnTo>
                  <a:lnTo>
                    <a:pt x="368" y="594"/>
                  </a:lnTo>
                  <a:lnTo>
                    <a:pt x="347" y="592"/>
                  </a:lnTo>
                  <a:lnTo>
                    <a:pt x="332" y="590"/>
                  </a:lnTo>
                  <a:lnTo>
                    <a:pt x="316" y="585"/>
                  </a:lnTo>
                  <a:lnTo>
                    <a:pt x="302" y="581"/>
                  </a:lnTo>
                  <a:lnTo>
                    <a:pt x="287" y="575"/>
                  </a:lnTo>
                  <a:lnTo>
                    <a:pt x="273" y="567"/>
                  </a:lnTo>
                  <a:lnTo>
                    <a:pt x="259" y="560"/>
                  </a:lnTo>
                  <a:lnTo>
                    <a:pt x="246" y="550"/>
                  </a:lnTo>
                  <a:lnTo>
                    <a:pt x="234" y="54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37"/>
            <p:cNvSpPr>
              <a:spLocks noEditPoints="1"/>
            </p:cNvSpPr>
            <p:nvPr userDrawn="1"/>
          </p:nvSpPr>
          <p:spPr bwMode="auto">
            <a:xfrm>
              <a:off x="7558088" y="1231900"/>
              <a:ext cx="150813" cy="149225"/>
            </a:xfrm>
            <a:custGeom>
              <a:avLst/>
              <a:gdLst>
                <a:gd name="T0" fmla="*/ 706 w 754"/>
                <a:gd name="T1" fmla="*/ 192 h 753"/>
                <a:gd name="T2" fmla="*/ 662 w 754"/>
                <a:gd name="T3" fmla="*/ 131 h 753"/>
                <a:gd name="T4" fmla="*/ 609 w 754"/>
                <a:gd name="T5" fmla="*/ 80 h 753"/>
                <a:gd name="T6" fmla="*/ 548 w 754"/>
                <a:gd name="T7" fmla="*/ 40 h 753"/>
                <a:gd name="T8" fmla="*/ 479 w 754"/>
                <a:gd name="T9" fmla="*/ 14 h 753"/>
                <a:gd name="T10" fmla="*/ 405 w 754"/>
                <a:gd name="T11" fmla="*/ 1 h 753"/>
                <a:gd name="T12" fmla="*/ 332 w 754"/>
                <a:gd name="T13" fmla="*/ 2 h 753"/>
                <a:gd name="T14" fmla="*/ 261 w 754"/>
                <a:gd name="T15" fmla="*/ 18 h 753"/>
                <a:gd name="T16" fmla="*/ 193 w 754"/>
                <a:gd name="T17" fmla="*/ 48 h 753"/>
                <a:gd name="T18" fmla="*/ 131 w 754"/>
                <a:gd name="T19" fmla="*/ 90 h 753"/>
                <a:gd name="T20" fmla="*/ 80 w 754"/>
                <a:gd name="T21" fmla="*/ 143 h 753"/>
                <a:gd name="T22" fmla="*/ 41 w 754"/>
                <a:gd name="T23" fmla="*/ 206 h 753"/>
                <a:gd name="T24" fmla="*/ 15 w 754"/>
                <a:gd name="T25" fmla="*/ 275 h 753"/>
                <a:gd name="T26" fmla="*/ 1 w 754"/>
                <a:gd name="T27" fmla="*/ 348 h 753"/>
                <a:gd name="T28" fmla="*/ 7 w 754"/>
                <a:gd name="T29" fmla="*/ 449 h 753"/>
                <a:gd name="T30" fmla="*/ 44 w 754"/>
                <a:gd name="T31" fmla="*/ 552 h 753"/>
                <a:gd name="T32" fmla="*/ 79 w 754"/>
                <a:gd name="T33" fmla="*/ 608 h 753"/>
                <a:gd name="T34" fmla="*/ 130 w 754"/>
                <a:gd name="T35" fmla="*/ 662 h 753"/>
                <a:gd name="T36" fmla="*/ 190 w 754"/>
                <a:gd name="T37" fmla="*/ 703 h 753"/>
                <a:gd name="T38" fmla="*/ 257 w 754"/>
                <a:gd name="T39" fmla="*/ 734 h 753"/>
                <a:gd name="T40" fmla="*/ 332 w 754"/>
                <a:gd name="T41" fmla="*/ 751 h 753"/>
                <a:gd name="T42" fmla="*/ 406 w 754"/>
                <a:gd name="T43" fmla="*/ 752 h 753"/>
                <a:gd name="T44" fmla="*/ 478 w 754"/>
                <a:gd name="T45" fmla="*/ 739 h 753"/>
                <a:gd name="T46" fmla="*/ 546 w 754"/>
                <a:gd name="T47" fmla="*/ 714 h 753"/>
                <a:gd name="T48" fmla="*/ 607 w 754"/>
                <a:gd name="T49" fmla="*/ 674 h 753"/>
                <a:gd name="T50" fmla="*/ 660 w 754"/>
                <a:gd name="T51" fmla="*/ 626 h 753"/>
                <a:gd name="T52" fmla="*/ 703 w 754"/>
                <a:gd name="T53" fmla="*/ 565 h 753"/>
                <a:gd name="T54" fmla="*/ 733 w 754"/>
                <a:gd name="T55" fmla="*/ 497 h 753"/>
                <a:gd name="T56" fmla="*/ 753 w 754"/>
                <a:gd name="T57" fmla="*/ 404 h 753"/>
                <a:gd name="T58" fmla="*/ 745 w 754"/>
                <a:gd name="T59" fmla="*/ 295 h 753"/>
                <a:gd name="T60" fmla="*/ 361 w 754"/>
                <a:gd name="T61" fmla="*/ 593 h 753"/>
                <a:gd name="T62" fmla="*/ 318 w 754"/>
                <a:gd name="T63" fmla="*/ 585 h 753"/>
                <a:gd name="T64" fmla="*/ 273 w 754"/>
                <a:gd name="T65" fmla="*/ 567 h 753"/>
                <a:gd name="T66" fmla="*/ 223 w 754"/>
                <a:gd name="T67" fmla="*/ 530 h 753"/>
                <a:gd name="T68" fmla="*/ 186 w 754"/>
                <a:gd name="T69" fmla="*/ 480 h 753"/>
                <a:gd name="T70" fmla="*/ 167 w 754"/>
                <a:gd name="T71" fmla="*/ 433 h 753"/>
                <a:gd name="T72" fmla="*/ 160 w 754"/>
                <a:gd name="T73" fmla="*/ 379 h 753"/>
                <a:gd name="T74" fmla="*/ 167 w 754"/>
                <a:gd name="T75" fmla="*/ 318 h 753"/>
                <a:gd name="T76" fmla="*/ 184 w 754"/>
                <a:gd name="T77" fmla="*/ 277 h 753"/>
                <a:gd name="T78" fmla="*/ 223 w 754"/>
                <a:gd name="T79" fmla="*/ 223 h 753"/>
                <a:gd name="T80" fmla="*/ 280 w 754"/>
                <a:gd name="T81" fmla="*/ 181 h 753"/>
                <a:gd name="T82" fmla="*/ 361 w 754"/>
                <a:gd name="T83" fmla="*/ 159 h 753"/>
                <a:gd name="T84" fmla="*/ 446 w 754"/>
                <a:gd name="T85" fmla="*/ 170 h 753"/>
                <a:gd name="T86" fmla="*/ 519 w 754"/>
                <a:gd name="T87" fmla="*/ 211 h 753"/>
                <a:gd name="T88" fmla="*/ 567 w 754"/>
                <a:gd name="T89" fmla="*/ 269 h 753"/>
                <a:gd name="T90" fmla="*/ 585 w 754"/>
                <a:gd name="T91" fmla="*/ 314 h 753"/>
                <a:gd name="T92" fmla="*/ 595 w 754"/>
                <a:gd name="T93" fmla="*/ 376 h 753"/>
                <a:gd name="T94" fmla="*/ 586 w 754"/>
                <a:gd name="T95" fmla="*/ 435 h 753"/>
                <a:gd name="T96" fmla="*/ 565 w 754"/>
                <a:gd name="T97" fmla="*/ 486 h 753"/>
                <a:gd name="T98" fmla="*/ 510 w 754"/>
                <a:gd name="T99" fmla="*/ 548 h 753"/>
                <a:gd name="T100" fmla="*/ 450 w 754"/>
                <a:gd name="T101" fmla="*/ 581 h 753"/>
                <a:gd name="T102" fmla="*/ 388 w 754"/>
                <a:gd name="T103" fmla="*/ 594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753">
                  <a:moveTo>
                    <a:pt x="729" y="243"/>
                  </a:moveTo>
                  <a:lnTo>
                    <a:pt x="722" y="225"/>
                  </a:lnTo>
                  <a:lnTo>
                    <a:pt x="714" y="208"/>
                  </a:lnTo>
                  <a:lnTo>
                    <a:pt x="706" y="192"/>
                  </a:lnTo>
                  <a:lnTo>
                    <a:pt x="695" y="175"/>
                  </a:lnTo>
                  <a:lnTo>
                    <a:pt x="686" y="160"/>
                  </a:lnTo>
                  <a:lnTo>
                    <a:pt x="674" y="145"/>
                  </a:lnTo>
                  <a:lnTo>
                    <a:pt x="662" y="131"/>
                  </a:lnTo>
                  <a:lnTo>
                    <a:pt x="650" y="117"/>
                  </a:lnTo>
                  <a:lnTo>
                    <a:pt x="637" y="104"/>
                  </a:lnTo>
                  <a:lnTo>
                    <a:pt x="623" y="91"/>
                  </a:lnTo>
                  <a:lnTo>
                    <a:pt x="609" y="80"/>
                  </a:lnTo>
                  <a:lnTo>
                    <a:pt x="595" y="69"/>
                  </a:lnTo>
                  <a:lnTo>
                    <a:pt x="580" y="58"/>
                  </a:lnTo>
                  <a:lnTo>
                    <a:pt x="564" y="49"/>
                  </a:lnTo>
                  <a:lnTo>
                    <a:pt x="548" y="40"/>
                  </a:lnTo>
                  <a:lnTo>
                    <a:pt x="531" y="33"/>
                  </a:lnTo>
                  <a:lnTo>
                    <a:pt x="514" y="26"/>
                  </a:lnTo>
                  <a:lnTo>
                    <a:pt x="497" y="19"/>
                  </a:lnTo>
                  <a:lnTo>
                    <a:pt x="479" y="14"/>
                  </a:lnTo>
                  <a:lnTo>
                    <a:pt x="461" y="9"/>
                  </a:lnTo>
                  <a:lnTo>
                    <a:pt x="442" y="5"/>
                  </a:lnTo>
                  <a:lnTo>
                    <a:pt x="424" y="2"/>
                  </a:lnTo>
                  <a:lnTo>
                    <a:pt x="405" y="1"/>
                  </a:lnTo>
                  <a:lnTo>
                    <a:pt x="387" y="0"/>
                  </a:lnTo>
                  <a:lnTo>
                    <a:pt x="368" y="0"/>
                  </a:lnTo>
                  <a:lnTo>
                    <a:pt x="350" y="0"/>
                  </a:lnTo>
                  <a:lnTo>
                    <a:pt x="332" y="2"/>
                  </a:lnTo>
                  <a:lnTo>
                    <a:pt x="314" y="4"/>
                  </a:lnTo>
                  <a:lnTo>
                    <a:pt x="296" y="9"/>
                  </a:lnTo>
                  <a:lnTo>
                    <a:pt x="278" y="13"/>
                  </a:lnTo>
                  <a:lnTo>
                    <a:pt x="261" y="18"/>
                  </a:lnTo>
                  <a:lnTo>
                    <a:pt x="243" y="24"/>
                  </a:lnTo>
                  <a:lnTo>
                    <a:pt x="226" y="31"/>
                  </a:lnTo>
                  <a:lnTo>
                    <a:pt x="209" y="39"/>
                  </a:lnTo>
                  <a:lnTo>
                    <a:pt x="193" y="48"/>
                  </a:lnTo>
                  <a:lnTo>
                    <a:pt x="176" y="57"/>
                  </a:lnTo>
                  <a:lnTo>
                    <a:pt x="161" y="68"/>
                  </a:lnTo>
                  <a:lnTo>
                    <a:pt x="146" y="79"/>
                  </a:lnTo>
                  <a:lnTo>
                    <a:pt x="131" y="90"/>
                  </a:lnTo>
                  <a:lnTo>
                    <a:pt x="118" y="103"/>
                  </a:lnTo>
                  <a:lnTo>
                    <a:pt x="105" y="116"/>
                  </a:lnTo>
                  <a:lnTo>
                    <a:pt x="92" y="129"/>
                  </a:lnTo>
                  <a:lnTo>
                    <a:pt x="80" y="143"/>
                  </a:lnTo>
                  <a:lnTo>
                    <a:pt x="70" y="158"/>
                  </a:lnTo>
                  <a:lnTo>
                    <a:pt x="59" y="173"/>
                  </a:lnTo>
                  <a:lnTo>
                    <a:pt x="50" y="189"/>
                  </a:lnTo>
                  <a:lnTo>
                    <a:pt x="41" y="206"/>
                  </a:lnTo>
                  <a:lnTo>
                    <a:pt x="34" y="222"/>
                  </a:lnTo>
                  <a:lnTo>
                    <a:pt x="26" y="239"/>
                  </a:lnTo>
                  <a:lnTo>
                    <a:pt x="20" y="257"/>
                  </a:lnTo>
                  <a:lnTo>
                    <a:pt x="15" y="275"/>
                  </a:lnTo>
                  <a:lnTo>
                    <a:pt x="9" y="293"/>
                  </a:lnTo>
                  <a:lnTo>
                    <a:pt x="6" y="311"/>
                  </a:lnTo>
                  <a:lnTo>
                    <a:pt x="3" y="330"/>
                  </a:lnTo>
                  <a:lnTo>
                    <a:pt x="1" y="348"/>
                  </a:lnTo>
                  <a:lnTo>
                    <a:pt x="0" y="366"/>
                  </a:lnTo>
                  <a:lnTo>
                    <a:pt x="1" y="394"/>
                  </a:lnTo>
                  <a:lnTo>
                    <a:pt x="3" y="421"/>
                  </a:lnTo>
                  <a:lnTo>
                    <a:pt x="7" y="449"/>
                  </a:lnTo>
                  <a:lnTo>
                    <a:pt x="14" y="475"/>
                  </a:lnTo>
                  <a:lnTo>
                    <a:pt x="22" y="502"/>
                  </a:lnTo>
                  <a:lnTo>
                    <a:pt x="32" y="527"/>
                  </a:lnTo>
                  <a:lnTo>
                    <a:pt x="44" y="552"/>
                  </a:lnTo>
                  <a:lnTo>
                    <a:pt x="58" y="577"/>
                  </a:lnTo>
                  <a:lnTo>
                    <a:pt x="58" y="577"/>
                  </a:lnTo>
                  <a:lnTo>
                    <a:pt x="69" y="593"/>
                  </a:lnTo>
                  <a:lnTo>
                    <a:pt x="79" y="608"/>
                  </a:lnTo>
                  <a:lnTo>
                    <a:pt x="91" y="622"/>
                  </a:lnTo>
                  <a:lnTo>
                    <a:pt x="104" y="636"/>
                  </a:lnTo>
                  <a:lnTo>
                    <a:pt x="117" y="649"/>
                  </a:lnTo>
                  <a:lnTo>
                    <a:pt x="130" y="662"/>
                  </a:lnTo>
                  <a:lnTo>
                    <a:pt x="144" y="673"/>
                  </a:lnTo>
                  <a:lnTo>
                    <a:pt x="159" y="684"/>
                  </a:lnTo>
                  <a:lnTo>
                    <a:pt x="174" y="693"/>
                  </a:lnTo>
                  <a:lnTo>
                    <a:pt x="190" y="703"/>
                  </a:lnTo>
                  <a:lnTo>
                    <a:pt x="206" y="713"/>
                  </a:lnTo>
                  <a:lnTo>
                    <a:pt x="223" y="720"/>
                  </a:lnTo>
                  <a:lnTo>
                    <a:pt x="239" y="727"/>
                  </a:lnTo>
                  <a:lnTo>
                    <a:pt x="257" y="734"/>
                  </a:lnTo>
                  <a:lnTo>
                    <a:pt x="276" y="739"/>
                  </a:lnTo>
                  <a:lnTo>
                    <a:pt x="294" y="743"/>
                  </a:lnTo>
                  <a:lnTo>
                    <a:pt x="313" y="748"/>
                  </a:lnTo>
                  <a:lnTo>
                    <a:pt x="332" y="751"/>
                  </a:lnTo>
                  <a:lnTo>
                    <a:pt x="350" y="752"/>
                  </a:lnTo>
                  <a:lnTo>
                    <a:pt x="369" y="753"/>
                  </a:lnTo>
                  <a:lnTo>
                    <a:pt x="388" y="753"/>
                  </a:lnTo>
                  <a:lnTo>
                    <a:pt x="406" y="752"/>
                  </a:lnTo>
                  <a:lnTo>
                    <a:pt x="424" y="750"/>
                  </a:lnTo>
                  <a:lnTo>
                    <a:pt x="443" y="748"/>
                  </a:lnTo>
                  <a:lnTo>
                    <a:pt x="461" y="743"/>
                  </a:lnTo>
                  <a:lnTo>
                    <a:pt x="478" y="739"/>
                  </a:lnTo>
                  <a:lnTo>
                    <a:pt x="496" y="734"/>
                  </a:lnTo>
                  <a:lnTo>
                    <a:pt x="513" y="727"/>
                  </a:lnTo>
                  <a:lnTo>
                    <a:pt x="530" y="721"/>
                  </a:lnTo>
                  <a:lnTo>
                    <a:pt x="546" y="714"/>
                  </a:lnTo>
                  <a:lnTo>
                    <a:pt x="562" y="705"/>
                  </a:lnTo>
                  <a:lnTo>
                    <a:pt x="578" y="696"/>
                  </a:lnTo>
                  <a:lnTo>
                    <a:pt x="592" y="685"/>
                  </a:lnTo>
                  <a:lnTo>
                    <a:pt x="607" y="674"/>
                  </a:lnTo>
                  <a:lnTo>
                    <a:pt x="621" y="664"/>
                  </a:lnTo>
                  <a:lnTo>
                    <a:pt x="635" y="651"/>
                  </a:lnTo>
                  <a:lnTo>
                    <a:pt x="648" y="638"/>
                  </a:lnTo>
                  <a:lnTo>
                    <a:pt x="660" y="626"/>
                  </a:lnTo>
                  <a:lnTo>
                    <a:pt x="672" y="611"/>
                  </a:lnTo>
                  <a:lnTo>
                    <a:pt x="683" y="597"/>
                  </a:lnTo>
                  <a:lnTo>
                    <a:pt x="693" y="581"/>
                  </a:lnTo>
                  <a:lnTo>
                    <a:pt x="703" y="565"/>
                  </a:lnTo>
                  <a:lnTo>
                    <a:pt x="712" y="549"/>
                  </a:lnTo>
                  <a:lnTo>
                    <a:pt x="720" y="532"/>
                  </a:lnTo>
                  <a:lnTo>
                    <a:pt x="727" y="515"/>
                  </a:lnTo>
                  <a:lnTo>
                    <a:pt x="733" y="497"/>
                  </a:lnTo>
                  <a:lnTo>
                    <a:pt x="740" y="478"/>
                  </a:lnTo>
                  <a:lnTo>
                    <a:pt x="744" y="460"/>
                  </a:lnTo>
                  <a:lnTo>
                    <a:pt x="749" y="433"/>
                  </a:lnTo>
                  <a:lnTo>
                    <a:pt x="753" y="404"/>
                  </a:lnTo>
                  <a:lnTo>
                    <a:pt x="754" y="376"/>
                  </a:lnTo>
                  <a:lnTo>
                    <a:pt x="753" y="349"/>
                  </a:lnTo>
                  <a:lnTo>
                    <a:pt x="749" y="322"/>
                  </a:lnTo>
                  <a:lnTo>
                    <a:pt x="745" y="295"/>
                  </a:lnTo>
                  <a:lnTo>
                    <a:pt x="738" y="268"/>
                  </a:lnTo>
                  <a:lnTo>
                    <a:pt x="729" y="243"/>
                  </a:lnTo>
                  <a:close/>
                  <a:moveTo>
                    <a:pt x="372" y="594"/>
                  </a:moveTo>
                  <a:lnTo>
                    <a:pt x="361" y="593"/>
                  </a:lnTo>
                  <a:lnTo>
                    <a:pt x="351" y="592"/>
                  </a:lnTo>
                  <a:lnTo>
                    <a:pt x="339" y="591"/>
                  </a:lnTo>
                  <a:lnTo>
                    <a:pt x="329" y="589"/>
                  </a:lnTo>
                  <a:lnTo>
                    <a:pt x="318" y="585"/>
                  </a:lnTo>
                  <a:lnTo>
                    <a:pt x="307" y="582"/>
                  </a:lnTo>
                  <a:lnTo>
                    <a:pt x="298" y="579"/>
                  </a:lnTo>
                  <a:lnTo>
                    <a:pt x="288" y="575"/>
                  </a:lnTo>
                  <a:lnTo>
                    <a:pt x="273" y="567"/>
                  </a:lnTo>
                  <a:lnTo>
                    <a:pt x="260" y="560"/>
                  </a:lnTo>
                  <a:lnTo>
                    <a:pt x="247" y="550"/>
                  </a:lnTo>
                  <a:lnTo>
                    <a:pt x="234" y="541"/>
                  </a:lnTo>
                  <a:lnTo>
                    <a:pt x="223" y="530"/>
                  </a:lnTo>
                  <a:lnTo>
                    <a:pt x="212" y="519"/>
                  </a:lnTo>
                  <a:lnTo>
                    <a:pt x="202" y="506"/>
                  </a:lnTo>
                  <a:lnTo>
                    <a:pt x="193" y="492"/>
                  </a:lnTo>
                  <a:lnTo>
                    <a:pt x="186" y="480"/>
                  </a:lnTo>
                  <a:lnTo>
                    <a:pt x="180" y="469"/>
                  </a:lnTo>
                  <a:lnTo>
                    <a:pt x="175" y="457"/>
                  </a:lnTo>
                  <a:lnTo>
                    <a:pt x="171" y="445"/>
                  </a:lnTo>
                  <a:lnTo>
                    <a:pt x="167" y="433"/>
                  </a:lnTo>
                  <a:lnTo>
                    <a:pt x="164" y="421"/>
                  </a:lnTo>
                  <a:lnTo>
                    <a:pt x="162" y="408"/>
                  </a:lnTo>
                  <a:lnTo>
                    <a:pt x="161" y="396"/>
                  </a:lnTo>
                  <a:lnTo>
                    <a:pt x="160" y="379"/>
                  </a:lnTo>
                  <a:lnTo>
                    <a:pt x="160" y="362"/>
                  </a:lnTo>
                  <a:lnTo>
                    <a:pt x="162" y="345"/>
                  </a:lnTo>
                  <a:lnTo>
                    <a:pt x="165" y="328"/>
                  </a:lnTo>
                  <a:lnTo>
                    <a:pt x="167" y="318"/>
                  </a:lnTo>
                  <a:lnTo>
                    <a:pt x="171" y="310"/>
                  </a:lnTo>
                  <a:lnTo>
                    <a:pt x="174" y="300"/>
                  </a:lnTo>
                  <a:lnTo>
                    <a:pt x="177" y="292"/>
                  </a:lnTo>
                  <a:lnTo>
                    <a:pt x="184" y="277"/>
                  </a:lnTo>
                  <a:lnTo>
                    <a:pt x="192" y="262"/>
                  </a:lnTo>
                  <a:lnTo>
                    <a:pt x="201" y="248"/>
                  </a:lnTo>
                  <a:lnTo>
                    <a:pt x="211" y="235"/>
                  </a:lnTo>
                  <a:lnTo>
                    <a:pt x="223" y="223"/>
                  </a:lnTo>
                  <a:lnTo>
                    <a:pt x="234" y="212"/>
                  </a:lnTo>
                  <a:lnTo>
                    <a:pt x="247" y="202"/>
                  </a:lnTo>
                  <a:lnTo>
                    <a:pt x="262" y="192"/>
                  </a:lnTo>
                  <a:lnTo>
                    <a:pt x="280" y="181"/>
                  </a:lnTo>
                  <a:lnTo>
                    <a:pt x="300" y="173"/>
                  </a:lnTo>
                  <a:lnTo>
                    <a:pt x="320" y="167"/>
                  </a:lnTo>
                  <a:lnTo>
                    <a:pt x="340" y="161"/>
                  </a:lnTo>
                  <a:lnTo>
                    <a:pt x="361" y="159"/>
                  </a:lnTo>
                  <a:lnTo>
                    <a:pt x="383" y="159"/>
                  </a:lnTo>
                  <a:lnTo>
                    <a:pt x="404" y="160"/>
                  </a:lnTo>
                  <a:lnTo>
                    <a:pt x="425" y="164"/>
                  </a:lnTo>
                  <a:lnTo>
                    <a:pt x="446" y="170"/>
                  </a:lnTo>
                  <a:lnTo>
                    <a:pt x="466" y="177"/>
                  </a:lnTo>
                  <a:lnTo>
                    <a:pt x="485" y="187"/>
                  </a:lnTo>
                  <a:lnTo>
                    <a:pt x="502" y="198"/>
                  </a:lnTo>
                  <a:lnTo>
                    <a:pt x="519" y="211"/>
                  </a:lnTo>
                  <a:lnTo>
                    <a:pt x="535" y="226"/>
                  </a:lnTo>
                  <a:lnTo>
                    <a:pt x="549" y="243"/>
                  </a:lnTo>
                  <a:lnTo>
                    <a:pt x="561" y="260"/>
                  </a:lnTo>
                  <a:lnTo>
                    <a:pt x="567" y="269"/>
                  </a:lnTo>
                  <a:lnTo>
                    <a:pt x="571" y="279"/>
                  </a:lnTo>
                  <a:lnTo>
                    <a:pt x="577" y="290"/>
                  </a:lnTo>
                  <a:lnTo>
                    <a:pt x="580" y="299"/>
                  </a:lnTo>
                  <a:lnTo>
                    <a:pt x="585" y="314"/>
                  </a:lnTo>
                  <a:lnTo>
                    <a:pt x="589" y="330"/>
                  </a:lnTo>
                  <a:lnTo>
                    <a:pt x="592" y="346"/>
                  </a:lnTo>
                  <a:lnTo>
                    <a:pt x="594" y="361"/>
                  </a:lnTo>
                  <a:lnTo>
                    <a:pt x="595" y="376"/>
                  </a:lnTo>
                  <a:lnTo>
                    <a:pt x="594" y="392"/>
                  </a:lnTo>
                  <a:lnTo>
                    <a:pt x="592" y="408"/>
                  </a:lnTo>
                  <a:lnTo>
                    <a:pt x="589" y="424"/>
                  </a:lnTo>
                  <a:lnTo>
                    <a:pt x="586" y="435"/>
                  </a:lnTo>
                  <a:lnTo>
                    <a:pt x="583" y="445"/>
                  </a:lnTo>
                  <a:lnTo>
                    <a:pt x="579" y="456"/>
                  </a:lnTo>
                  <a:lnTo>
                    <a:pt x="574" y="467"/>
                  </a:lnTo>
                  <a:lnTo>
                    <a:pt x="565" y="486"/>
                  </a:lnTo>
                  <a:lnTo>
                    <a:pt x="553" y="504"/>
                  </a:lnTo>
                  <a:lnTo>
                    <a:pt x="541" y="520"/>
                  </a:lnTo>
                  <a:lnTo>
                    <a:pt x="526" y="534"/>
                  </a:lnTo>
                  <a:lnTo>
                    <a:pt x="510" y="548"/>
                  </a:lnTo>
                  <a:lnTo>
                    <a:pt x="493" y="560"/>
                  </a:lnTo>
                  <a:lnTo>
                    <a:pt x="479" y="568"/>
                  </a:lnTo>
                  <a:lnTo>
                    <a:pt x="465" y="575"/>
                  </a:lnTo>
                  <a:lnTo>
                    <a:pt x="450" y="581"/>
                  </a:lnTo>
                  <a:lnTo>
                    <a:pt x="436" y="585"/>
                  </a:lnTo>
                  <a:lnTo>
                    <a:pt x="420" y="590"/>
                  </a:lnTo>
                  <a:lnTo>
                    <a:pt x="404" y="592"/>
                  </a:lnTo>
                  <a:lnTo>
                    <a:pt x="388" y="594"/>
                  </a:lnTo>
                  <a:lnTo>
                    <a:pt x="372"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38"/>
            <p:cNvSpPr>
              <a:spLocks noEditPoints="1"/>
            </p:cNvSpPr>
            <p:nvPr userDrawn="1"/>
          </p:nvSpPr>
          <p:spPr bwMode="auto">
            <a:xfrm>
              <a:off x="7742238" y="1382713"/>
              <a:ext cx="149225" cy="150812"/>
            </a:xfrm>
            <a:custGeom>
              <a:avLst/>
              <a:gdLst>
                <a:gd name="T0" fmla="*/ 510 w 754"/>
                <a:gd name="T1" fmla="*/ 25 h 754"/>
                <a:gd name="T2" fmla="*/ 438 w 754"/>
                <a:gd name="T3" fmla="*/ 6 h 754"/>
                <a:gd name="T4" fmla="*/ 365 w 754"/>
                <a:gd name="T5" fmla="*/ 0 h 754"/>
                <a:gd name="T6" fmla="*/ 293 w 754"/>
                <a:gd name="T7" fmla="*/ 10 h 754"/>
                <a:gd name="T8" fmla="*/ 223 w 754"/>
                <a:gd name="T9" fmla="*/ 33 h 754"/>
                <a:gd name="T10" fmla="*/ 158 w 754"/>
                <a:gd name="T11" fmla="*/ 71 h 754"/>
                <a:gd name="T12" fmla="*/ 102 w 754"/>
                <a:gd name="T13" fmla="*/ 119 h 754"/>
                <a:gd name="T14" fmla="*/ 57 w 754"/>
                <a:gd name="T15" fmla="*/ 177 h 754"/>
                <a:gd name="T16" fmla="*/ 24 w 754"/>
                <a:gd name="T17" fmla="*/ 244 h 754"/>
                <a:gd name="T18" fmla="*/ 5 w 754"/>
                <a:gd name="T19" fmla="*/ 316 h 754"/>
                <a:gd name="T20" fmla="*/ 1 w 754"/>
                <a:gd name="T21" fmla="*/ 389 h 754"/>
                <a:gd name="T22" fmla="*/ 11 w 754"/>
                <a:gd name="T23" fmla="*/ 461 h 754"/>
                <a:gd name="T24" fmla="*/ 34 w 754"/>
                <a:gd name="T25" fmla="*/ 531 h 754"/>
                <a:gd name="T26" fmla="*/ 71 w 754"/>
                <a:gd name="T27" fmla="*/ 597 h 754"/>
                <a:gd name="T28" fmla="*/ 141 w 754"/>
                <a:gd name="T29" fmla="*/ 670 h 754"/>
                <a:gd name="T30" fmla="*/ 235 w 754"/>
                <a:gd name="T31" fmla="*/ 726 h 754"/>
                <a:gd name="T32" fmla="*/ 298 w 754"/>
                <a:gd name="T33" fmla="*/ 746 h 754"/>
                <a:gd name="T34" fmla="*/ 371 w 754"/>
                <a:gd name="T35" fmla="*/ 754 h 754"/>
                <a:gd name="T36" fmla="*/ 444 w 754"/>
                <a:gd name="T37" fmla="*/ 748 h 754"/>
                <a:gd name="T38" fmla="*/ 515 w 754"/>
                <a:gd name="T39" fmla="*/ 728 h 754"/>
                <a:gd name="T40" fmla="*/ 582 w 754"/>
                <a:gd name="T41" fmla="*/ 693 h 754"/>
                <a:gd name="T42" fmla="*/ 641 w 754"/>
                <a:gd name="T43" fmla="*/ 646 h 754"/>
                <a:gd name="T44" fmla="*/ 688 w 754"/>
                <a:gd name="T45" fmla="*/ 590 h 754"/>
                <a:gd name="T46" fmla="*/ 723 w 754"/>
                <a:gd name="T47" fmla="*/ 526 h 754"/>
                <a:gd name="T48" fmla="*/ 745 w 754"/>
                <a:gd name="T49" fmla="*/ 457 h 754"/>
                <a:gd name="T50" fmla="*/ 754 w 754"/>
                <a:gd name="T51" fmla="*/ 385 h 754"/>
                <a:gd name="T52" fmla="*/ 748 w 754"/>
                <a:gd name="T53" fmla="*/ 312 h 754"/>
                <a:gd name="T54" fmla="*/ 728 w 754"/>
                <a:gd name="T55" fmla="*/ 240 h 754"/>
                <a:gd name="T56" fmla="*/ 683 w 754"/>
                <a:gd name="T57" fmla="*/ 157 h 754"/>
                <a:gd name="T58" fmla="*/ 606 w 754"/>
                <a:gd name="T59" fmla="*/ 78 h 754"/>
                <a:gd name="T60" fmla="*/ 505 w 754"/>
                <a:gd name="T61" fmla="*/ 553 h 754"/>
                <a:gd name="T62" fmla="*/ 467 w 754"/>
                <a:gd name="T63" fmla="*/ 575 h 754"/>
                <a:gd name="T64" fmla="*/ 422 w 754"/>
                <a:gd name="T65" fmla="*/ 590 h 754"/>
                <a:gd name="T66" fmla="*/ 358 w 754"/>
                <a:gd name="T67" fmla="*/ 594 h 754"/>
                <a:gd name="T68" fmla="*/ 298 w 754"/>
                <a:gd name="T69" fmla="*/ 580 h 754"/>
                <a:gd name="T70" fmla="*/ 253 w 754"/>
                <a:gd name="T71" fmla="*/ 555 h 754"/>
                <a:gd name="T72" fmla="*/ 212 w 754"/>
                <a:gd name="T73" fmla="*/ 518 h 754"/>
                <a:gd name="T74" fmla="*/ 179 w 754"/>
                <a:gd name="T75" fmla="*/ 467 h 754"/>
                <a:gd name="T76" fmla="*/ 165 w 754"/>
                <a:gd name="T77" fmla="*/ 424 h 754"/>
                <a:gd name="T78" fmla="*/ 160 w 754"/>
                <a:gd name="T79" fmla="*/ 359 h 754"/>
                <a:gd name="T80" fmla="*/ 177 w 754"/>
                <a:gd name="T81" fmla="*/ 290 h 754"/>
                <a:gd name="T82" fmla="*/ 226 w 754"/>
                <a:gd name="T83" fmla="*/ 221 h 754"/>
                <a:gd name="T84" fmla="*/ 269 w 754"/>
                <a:gd name="T85" fmla="*/ 189 h 754"/>
                <a:gd name="T86" fmla="*/ 309 w 754"/>
                <a:gd name="T87" fmla="*/ 171 h 754"/>
                <a:gd name="T88" fmla="*/ 381 w 754"/>
                <a:gd name="T89" fmla="*/ 159 h 754"/>
                <a:gd name="T90" fmla="*/ 454 w 754"/>
                <a:gd name="T91" fmla="*/ 173 h 754"/>
                <a:gd name="T92" fmla="*/ 497 w 754"/>
                <a:gd name="T93" fmla="*/ 195 h 754"/>
                <a:gd name="T94" fmla="*/ 544 w 754"/>
                <a:gd name="T95" fmla="*/ 238 h 754"/>
                <a:gd name="T96" fmla="*/ 576 w 754"/>
                <a:gd name="T97" fmla="*/ 288 h 754"/>
                <a:gd name="T98" fmla="*/ 592 w 754"/>
                <a:gd name="T99" fmla="*/ 340 h 754"/>
                <a:gd name="T100" fmla="*/ 589 w 754"/>
                <a:gd name="T101" fmla="*/ 423 h 754"/>
                <a:gd name="T102" fmla="*/ 565 w 754"/>
                <a:gd name="T103" fmla="*/ 487 h 754"/>
                <a:gd name="T104" fmla="*/ 526 w 754"/>
                <a:gd name="T105" fmla="*/ 53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561" y="48"/>
                  </a:moveTo>
                  <a:lnTo>
                    <a:pt x="545" y="39"/>
                  </a:lnTo>
                  <a:lnTo>
                    <a:pt x="528" y="32"/>
                  </a:lnTo>
                  <a:lnTo>
                    <a:pt x="510" y="25"/>
                  </a:lnTo>
                  <a:lnTo>
                    <a:pt x="493" y="18"/>
                  </a:lnTo>
                  <a:lnTo>
                    <a:pt x="475" y="13"/>
                  </a:lnTo>
                  <a:lnTo>
                    <a:pt x="456" y="9"/>
                  </a:lnTo>
                  <a:lnTo>
                    <a:pt x="438" y="6"/>
                  </a:lnTo>
                  <a:lnTo>
                    <a:pt x="420" y="2"/>
                  </a:lnTo>
                  <a:lnTo>
                    <a:pt x="402" y="1"/>
                  </a:lnTo>
                  <a:lnTo>
                    <a:pt x="383" y="0"/>
                  </a:lnTo>
                  <a:lnTo>
                    <a:pt x="365" y="0"/>
                  </a:lnTo>
                  <a:lnTo>
                    <a:pt x="347" y="1"/>
                  </a:lnTo>
                  <a:lnTo>
                    <a:pt x="329" y="3"/>
                  </a:lnTo>
                  <a:lnTo>
                    <a:pt x="311" y="6"/>
                  </a:lnTo>
                  <a:lnTo>
                    <a:pt x="293" y="10"/>
                  </a:lnTo>
                  <a:lnTo>
                    <a:pt x="275" y="14"/>
                  </a:lnTo>
                  <a:lnTo>
                    <a:pt x="257" y="20"/>
                  </a:lnTo>
                  <a:lnTo>
                    <a:pt x="240" y="27"/>
                  </a:lnTo>
                  <a:lnTo>
                    <a:pt x="223" y="33"/>
                  </a:lnTo>
                  <a:lnTo>
                    <a:pt x="206" y="42"/>
                  </a:lnTo>
                  <a:lnTo>
                    <a:pt x="189" y="51"/>
                  </a:lnTo>
                  <a:lnTo>
                    <a:pt x="173" y="61"/>
                  </a:lnTo>
                  <a:lnTo>
                    <a:pt x="158" y="71"/>
                  </a:lnTo>
                  <a:lnTo>
                    <a:pt x="143" y="82"/>
                  </a:lnTo>
                  <a:lnTo>
                    <a:pt x="128" y="94"/>
                  </a:lnTo>
                  <a:lnTo>
                    <a:pt x="116" y="106"/>
                  </a:lnTo>
                  <a:lnTo>
                    <a:pt x="102" y="119"/>
                  </a:lnTo>
                  <a:lnTo>
                    <a:pt x="90" y="133"/>
                  </a:lnTo>
                  <a:lnTo>
                    <a:pt x="79" y="147"/>
                  </a:lnTo>
                  <a:lnTo>
                    <a:pt x="68" y="161"/>
                  </a:lnTo>
                  <a:lnTo>
                    <a:pt x="57" y="177"/>
                  </a:lnTo>
                  <a:lnTo>
                    <a:pt x="48" y="193"/>
                  </a:lnTo>
                  <a:lnTo>
                    <a:pt x="39" y="209"/>
                  </a:lnTo>
                  <a:lnTo>
                    <a:pt x="32" y="226"/>
                  </a:lnTo>
                  <a:lnTo>
                    <a:pt x="24" y="244"/>
                  </a:lnTo>
                  <a:lnTo>
                    <a:pt x="18" y="261"/>
                  </a:lnTo>
                  <a:lnTo>
                    <a:pt x="14" y="279"/>
                  </a:lnTo>
                  <a:lnTo>
                    <a:pt x="9" y="297"/>
                  </a:lnTo>
                  <a:lnTo>
                    <a:pt x="5" y="316"/>
                  </a:lnTo>
                  <a:lnTo>
                    <a:pt x="3" y="334"/>
                  </a:lnTo>
                  <a:lnTo>
                    <a:pt x="1" y="352"/>
                  </a:lnTo>
                  <a:lnTo>
                    <a:pt x="0" y="371"/>
                  </a:lnTo>
                  <a:lnTo>
                    <a:pt x="1" y="389"/>
                  </a:lnTo>
                  <a:lnTo>
                    <a:pt x="2" y="407"/>
                  </a:lnTo>
                  <a:lnTo>
                    <a:pt x="3" y="425"/>
                  </a:lnTo>
                  <a:lnTo>
                    <a:pt x="6" y="443"/>
                  </a:lnTo>
                  <a:lnTo>
                    <a:pt x="11" y="461"/>
                  </a:lnTo>
                  <a:lnTo>
                    <a:pt x="15" y="479"/>
                  </a:lnTo>
                  <a:lnTo>
                    <a:pt x="20" y="497"/>
                  </a:lnTo>
                  <a:lnTo>
                    <a:pt x="27" y="514"/>
                  </a:lnTo>
                  <a:lnTo>
                    <a:pt x="34" y="531"/>
                  </a:lnTo>
                  <a:lnTo>
                    <a:pt x="43" y="548"/>
                  </a:lnTo>
                  <a:lnTo>
                    <a:pt x="51" y="565"/>
                  </a:lnTo>
                  <a:lnTo>
                    <a:pt x="61" y="581"/>
                  </a:lnTo>
                  <a:lnTo>
                    <a:pt x="71" y="597"/>
                  </a:lnTo>
                  <a:lnTo>
                    <a:pt x="83" y="612"/>
                  </a:lnTo>
                  <a:lnTo>
                    <a:pt x="101" y="632"/>
                  </a:lnTo>
                  <a:lnTo>
                    <a:pt x="120" y="652"/>
                  </a:lnTo>
                  <a:lnTo>
                    <a:pt x="141" y="670"/>
                  </a:lnTo>
                  <a:lnTo>
                    <a:pt x="162" y="686"/>
                  </a:lnTo>
                  <a:lnTo>
                    <a:pt x="186" y="701"/>
                  </a:lnTo>
                  <a:lnTo>
                    <a:pt x="210" y="715"/>
                  </a:lnTo>
                  <a:lnTo>
                    <a:pt x="235" y="726"/>
                  </a:lnTo>
                  <a:lnTo>
                    <a:pt x="262" y="736"/>
                  </a:lnTo>
                  <a:lnTo>
                    <a:pt x="262" y="736"/>
                  </a:lnTo>
                  <a:lnTo>
                    <a:pt x="280" y="741"/>
                  </a:lnTo>
                  <a:lnTo>
                    <a:pt x="298" y="746"/>
                  </a:lnTo>
                  <a:lnTo>
                    <a:pt x="317" y="749"/>
                  </a:lnTo>
                  <a:lnTo>
                    <a:pt x="335" y="752"/>
                  </a:lnTo>
                  <a:lnTo>
                    <a:pt x="353" y="753"/>
                  </a:lnTo>
                  <a:lnTo>
                    <a:pt x="371" y="754"/>
                  </a:lnTo>
                  <a:lnTo>
                    <a:pt x="390" y="754"/>
                  </a:lnTo>
                  <a:lnTo>
                    <a:pt x="408" y="753"/>
                  </a:lnTo>
                  <a:lnTo>
                    <a:pt x="426" y="751"/>
                  </a:lnTo>
                  <a:lnTo>
                    <a:pt x="444" y="748"/>
                  </a:lnTo>
                  <a:lnTo>
                    <a:pt x="462" y="745"/>
                  </a:lnTo>
                  <a:lnTo>
                    <a:pt x="480" y="739"/>
                  </a:lnTo>
                  <a:lnTo>
                    <a:pt x="497" y="734"/>
                  </a:lnTo>
                  <a:lnTo>
                    <a:pt x="515" y="728"/>
                  </a:lnTo>
                  <a:lnTo>
                    <a:pt x="532" y="720"/>
                  </a:lnTo>
                  <a:lnTo>
                    <a:pt x="549" y="712"/>
                  </a:lnTo>
                  <a:lnTo>
                    <a:pt x="566" y="703"/>
                  </a:lnTo>
                  <a:lnTo>
                    <a:pt x="582" y="693"/>
                  </a:lnTo>
                  <a:lnTo>
                    <a:pt x="598" y="682"/>
                  </a:lnTo>
                  <a:lnTo>
                    <a:pt x="613" y="670"/>
                  </a:lnTo>
                  <a:lnTo>
                    <a:pt x="628" y="659"/>
                  </a:lnTo>
                  <a:lnTo>
                    <a:pt x="641" y="646"/>
                  </a:lnTo>
                  <a:lnTo>
                    <a:pt x="654" y="633"/>
                  </a:lnTo>
                  <a:lnTo>
                    <a:pt x="666" y="618"/>
                  </a:lnTo>
                  <a:lnTo>
                    <a:pt x="677" y="605"/>
                  </a:lnTo>
                  <a:lnTo>
                    <a:pt x="688" y="590"/>
                  </a:lnTo>
                  <a:lnTo>
                    <a:pt x="699" y="575"/>
                  </a:lnTo>
                  <a:lnTo>
                    <a:pt x="707" y="559"/>
                  </a:lnTo>
                  <a:lnTo>
                    <a:pt x="716" y="543"/>
                  </a:lnTo>
                  <a:lnTo>
                    <a:pt x="723" y="526"/>
                  </a:lnTo>
                  <a:lnTo>
                    <a:pt x="730" y="509"/>
                  </a:lnTo>
                  <a:lnTo>
                    <a:pt x="736" y="492"/>
                  </a:lnTo>
                  <a:lnTo>
                    <a:pt x="741" y="475"/>
                  </a:lnTo>
                  <a:lnTo>
                    <a:pt x="745" y="457"/>
                  </a:lnTo>
                  <a:lnTo>
                    <a:pt x="748" y="440"/>
                  </a:lnTo>
                  <a:lnTo>
                    <a:pt x="752" y="422"/>
                  </a:lnTo>
                  <a:lnTo>
                    <a:pt x="753" y="404"/>
                  </a:lnTo>
                  <a:lnTo>
                    <a:pt x="754" y="385"/>
                  </a:lnTo>
                  <a:lnTo>
                    <a:pt x="754" y="367"/>
                  </a:lnTo>
                  <a:lnTo>
                    <a:pt x="753" y="349"/>
                  </a:lnTo>
                  <a:lnTo>
                    <a:pt x="752" y="331"/>
                  </a:lnTo>
                  <a:lnTo>
                    <a:pt x="748" y="312"/>
                  </a:lnTo>
                  <a:lnTo>
                    <a:pt x="745" y="294"/>
                  </a:lnTo>
                  <a:lnTo>
                    <a:pt x="740" y="276"/>
                  </a:lnTo>
                  <a:lnTo>
                    <a:pt x="735" y="258"/>
                  </a:lnTo>
                  <a:lnTo>
                    <a:pt x="728" y="240"/>
                  </a:lnTo>
                  <a:lnTo>
                    <a:pt x="721" y="223"/>
                  </a:lnTo>
                  <a:lnTo>
                    <a:pt x="712" y="205"/>
                  </a:lnTo>
                  <a:lnTo>
                    <a:pt x="699" y="180"/>
                  </a:lnTo>
                  <a:lnTo>
                    <a:pt x="683" y="157"/>
                  </a:lnTo>
                  <a:lnTo>
                    <a:pt x="667" y="135"/>
                  </a:lnTo>
                  <a:lnTo>
                    <a:pt x="648" y="115"/>
                  </a:lnTo>
                  <a:lnTo>
                    <a:pt x="628" y="96"/>
                  </a:lnTo>
                  <a:lnTo>
                    <a:pt x="606" y="78"/>
                  </a:lnTo>
                  <a:lnTo>
                    <a:pt x="584" y="62"/>
                  </a:lnTo>
                  <a:lnTo>
                    <a:pt x="561" y="48"/>
                  </a:lnTo>
                  <a:close/>
                  <a:moveTo>
                    <a:pt x="513" y="546"/>
                  </a:moveTo>
                  <a:lnTo>
                    <a:pt x="505" y="553"/>
                  </a:lnTo>
                  <a:lnTo>
                    <a:pt x="496" y="559"/>
                  </a:lnTo>
                  <a:lnTo>
                    <a:pt x="487" y="565"/>
                  </a:lnTo>
                  <a:lnTo>
                    <a:pt x="477" y="571"/>
                  </a:lnTo>
                  <a:lnTo>
                    <a:pt x="467" y="575"/>
                  </a:lnTo>
                  <a:lnTo>
                    <a:pt x="457" y="579"/>
                  </a:lnTo>
                  <a:lnTo>
                    <a:pt x="447" y="583"/>
                  </a:lnTo>
                  <a:lnTo>
                    <a:pt x="437" y="587"/>
                  </a:lnTo>
                  <a:lnTo>
                    <a:pt x="422" y="590"/>
                  </a:lnTo>
                  <a:lnTo>
                    <a:pt x="406" y="593"/>
                  </a:lnTo>
                  <a:lnTo>
                    <a:pt x="390" y="594"/>
                  </a:lnTo>
                  <a:lnTo>
                    <a:pt x="374" y="595"/>
                  </a:lnTo>
                  <a:lnTo>
                    <a:pt x="358" y="594"/>
                  </a:lnTo>
                  <a:lnTo>
                    <a:pt x="342" y="592"/>
                  </a:lnTo>
                  <a:lnTo>
                    <a:pt x="327" y="589"/>
                  </a:lnTo>
                  <a:lnTo>
                    <a:pt x="311" y="584"/>
                  </a:lnTo>
                  <a:lnTo>
                    <a:pt x="298" y="580"/>
                  </a:lnTo>
                  <a:lnTo>
                    <a:pt x="286" y="575"/>
                  </a:lnTo>
                  <a:lnTo>
                    <a:pt x="275" y="569"/>
                  </a:lnTo>
                  <a:lnTo>
                    <a:pt x="264" y="562"/>
                  </a:lnTo>
                  <a:lnTo>
                    <a:pt x="253" y="555"/>
                  </a:lnTo>
                  <a:lnTo>
                    <a:pt x="243" y="547"/>
                  </a:lnTo>
                  <a:lnTo>
                    <a:pt x="233" y="539"/>
                  </a:lnTo>
                  <a:lnTo>
                    <a:pt x="224" y="530"/>
                  </a:lnTo>
                  <a:lnTo>
                    <a:pt x="212" y="518"/>
                  </a:lnTo>
                  <a:lnTo>
                    <a:pt x="202" y="505"/>
                  </a:lnTo>
                  <a:lnTo>
                    <a:pt x="192" y="491"/>
                  </a:lnTo>
                  <a:lnTo>
                    <a:pt x="183" y="476"/>
                  </a:lnTo>
                  <a:lnTo>
                    <a:pt x="179" y="467"/>
                  </a:lnTo>
                  <a:lnTo>
                    <a:pt x="176" y="458"/>
                  </a:lnTo>
                  <a:lnTo>
                    <a:pt x="173" y="450"/>
                  </a:lnTo>
                  <a:lnTo>
                    <a:pt x="170" y="440"/>
                  </a:lnTo>
                  <a:lnTo>
                    <a:pt x="165" y="424"/>
                  </a:lnTo>
                  <a:lnTo>
                    <a:pt x="162" y="408"/>
                  </a:lnTo>
                  <a:lnTo>
                    <a:pt x="160" y="391"/>
                  </a:lnTo>
                  <a:lnTo>
                    <a:pt x="160" y="376"/>
                  </a:lnTo>
                  <a:lnTo>
                    <a:pt x="160" y="359"/>
                  </a:lnTo>
                  <a:lnTo>
                    <a:pt x="162" y="343"/>
                  </a:lnTo>
                  <a:lnTo>
                    <a:pt x="165" y="327"/>
                  </a:lnTo>
                  <a:lnTo>
                    <a:pt x="170" y="310"/>
                  </a:lnTo>
                  <a:lnTo>
                    <a:pt x="177" y="290"/>
                  </a:lnTo>
                  <a:lnTo>
                    <a:pt x="188" y="271"/>
                  </a:lnTo>
                  <a:lnTo>
                    <a:pt x="198" y="253"/>
                  </a:lnTo>
                  <a:lnTo>
                    <a:pt x="211" y="236"/>
                  </a:lnTo>
                  <a:lnTo>
                    <a:pt x="226" y="221"/>
                  </a:lnTo>
                  <a:lnTo>
                    <a:pt x="242" y="206"/>
                  </a:lnTo>
                  <a:lnTo>
                    <a:pt x="250" y="200"/>
                  </a:lnTo>
                  <a:lnTo>
                    <a:pt x="260" y="194"/>
                  </a:lnTo>
                  <a:lnTo>
                    <a:pt x="269" y="189"/>
                  </a:lnTo>
                  <a:lnTo>
                    <a:pt x="279" y="184"/>
                  </a:lnTo>
                  <a:lnTo>
                    <a:pt x="288" y="178"/>
                  </a:lnTo>
                  <a:lnTo>
                    <a:pt x="298" y="174"/>
                  </a:lnTo>
                  <a:lnTo>
                    <a:pt x="309" y="171"/>
                  </a:lnTo>
                  <a:lnTo>
                    <a:pt x="318" y="168"/>
                  </a:lnTo>
                  <a:lnTo>
                    <a:pt x="339" y="162"/>
                  </a:lnTo>
                  <a:lnTo>
                    <a:pt x="359" y="160"/>
                  </a:lnTo>
                  <a:lnTo>
                    <a:pt x="381" y="159"/>
                  </a:lnTo>
                  <a:lnTo>
                    <a:pt x="402" y="160"/>
                  </a:lnTo>
                  <a:lnTo>
                    <a:pt x="423" y="165"/>
                  </a:lnTo>
                  <a:lnTo>
                    <a:pt x="444" y="170"/>
                  </a:lnTo>
                  <a:lnTo>
                    <a:pt x="454" y="173"/>
                  </a:lnTo>
                  <a:lnTo>
                    <a:pt x="464" y="177"/>
                  </a:lnTo>
                  <a:lnTo>
                    <a:pt x="474" y="182"/>
                  </a:lnTo>
                  <a:lnTo>
                    <a:pt x="483" y="187"/>
                  </a:lnTo>
                  <a:lnTo>
                    <a:pt x="497" y="195"/>
                  </a:lnTo>
                  <a:lnTo>
                    <a:pt x="510" y="205"/>
                  </a:lnTo>
                  <a:lnTo>
                    <a:pt x="523" y="214"/>
                  </a:lnTo>
                  <a:lnTo>
                    <a:pt x="533" y="225"/>
                  </a:lnTo>
                  <a:lnTo>
                    <a:pt x="544" y="238"/>
                  </a:lnTo>
                  <a:lnTo>
                    <a:pt x="554" y="249"/>
                  </a:lnTo>
                  <a:lnTo>
                    <a:pt x="563" y="263"/>
                  </a:lnTo>
                  <a:lnTo>
                    <a:pt x="570" y="278"/>
                  </a:lnTo>
                  <a:lnTo>
                    <a:pt x="576" y="288"/>
                  </a:lnTo>
                  <a:lnTo>
                    <a:pt x="580" y="298"/>
                  </a:lnTo>
                  <a:lnTo>
                    <a:pt x="583" y="308"/>
                  </a:lnTo>
                  <a:lnTo>
                    <a:pt x="586" y="318"/>
                  </a:lnTo>
                  <a:lnTo>
                    <a:pt x="592" y="340"/>
                  </a:lnTo>
                  <a:lnTo>
                    <a:pt x="594" y="361"/>
                  </a:lnTo>
                  <a:lnTo>
                    <a:pt x="595" y="382"/>
                  </a:lnTo>
                  <a:lnTo>
                    <a:pt x="594" y="403"/>
                  </a:lnTo>
                  <a:lnTo>
                    <a:pt x="589" y="423"/>
                  </a:lnTo>
                  <a:lnTo>
                    <a:pt x="584" y="443"/>
                  </a:lnTo>
                  <a:lnTo>
                    <a:pt x="579" y="458"/>
                  </a:lnTo>
                  <a:lnTo>
                    <a:pt x="573" y="473"/>
                  </a:lnTo>
                  <a:lnTo>
                    <a:pt x="565" y="487"/>
                  </a:lnTo>
                  <a:lnTo>
                    <a:pt x="557" y="500"/>
                  </a:lnTo>
                  <a:lnTo>
                    <a:pt x="547" y="512"/>
                  </a:lnTo>
                  <a:lnTo>
                    <a:pt x="536" y="525"/>
                  </a:lnTo>
                  <a:lnTo>
                    <a:pt x="526" y="536"/>
                  </a:lnTo>
                  <a:lnTo>
                    <a:pt x="513" y="54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39"/>
            <p:cNvSpPr>
              <a:spLocks noEditPoints="1"/>
            </p:cNvSpPr>
            <p:nvPr userDrawn="1"/>
          </p:nvSpPr>
          <p:spPr bwMode="auto">
            <a:xfrm>
              <a:off x="7978775" y="1382713"/>
              <a:ext cx="149225" cy="149225"/>
            </a:xfrm>
            <a:custGeom>
              <a:avLst/>
              <a:gdLst>
                <a:gd name="T0" fmla="*/ 252 w 752"/>
                <a:gd name="T1" fmla="*/ 21 h 754"/>
                <a:gd name="T2" fmla="*/ 184 w 752"/>
                <a:gd name="T3" fmla="*/ 53 h 754"/>
                <a:gd name="T4" fmla="*/ 125 w 752"/>
                <a:gd name="T5" fmla="*/ 96 h 754"/>
                <a:gd name="T6" fmla="*/ 75 w 752"/>
                <a:gd name="T7" fmla="*/ 151 h 754"/>
                <a:gd name="T8" fmla="*/ 37 w 752"/>
                <a:gd name="T9" fmla="*/ 213 h 754"/>
                <a:gd name="T10" fmla="*/ 11 w 752"/>
                <a:gd name="T11" fmla="*/ 284 h 754"/>
                <a:gd name="T12" fmla="*/ 0 w 752"/>
                <a:gd name="T13" fmla="*/ 356 h 754"/>
                <a:gd name="T14" fmla="*/ 3 w 752"/>
                <a:gd name="T15" fmla="*/ 429 h 754"/>
                <a:gd name="T16" fmla="*/ 21 w 752"/>
                <a:gd name="T17" fmla="*/ 500 h 754"/>
                <a:gd name="T18" fmla="*/ 52 w 752"/>
                <a:gd name="T19" fmla="*/ 569 h 754"/>
                <a:gd name="T20" fmla="*/ 95 w 752"/>
                <a:gd name="T21" fmla="*/ 629 h 754"/>
                <a:gd name="T22" fmla="*/ 149 w 752"/>
                <a:gd name="T23" fmla="*/ 677 h 754"/>
                <a:gd name="T24" fmla="*/ 213 w 752"/>
                <a:gd name="T25" fmla="*/ 717 h 754"/>
                <a:gd name="T26" fmla="*/ 283 w 752"/>
                <a:gd name="T27" fmla="*/ 742 h 754"/>
                <a:gd name="T28" fmla="*/ 384 w 752"/>
                <a:gd name="T29" fmla="*/ 754 h 754"/>
                <a:gd name="T30" fmla="*/ 492 w 752"/>
                <a:gd name="T31" fmla="*/ 736 h 754"/>
                <a:gd name="T32" fmla="*/ 552 w 752"/>
                <a:gd name="T33" fmla="*/ 709 h 754"/>
                <a:gd name="T34" fmla="*/ 614 w 752"/>
                <a:gd name="T35" fmla="*/ 669 h 754"/>
                <a:gd name="T36" fmla="*/ 665 w 752"/>
                <a:gd name="T37" fmla="*/ 618 h 754"/>
                <a:gd name="T38" fmla="*/ 707 w 752"/>
                <a:gd name="T39" fmla="*/ 557 h 754"/>
                <a:gd name="T40" fmla="*/ 736 w 752"/>
                <a:gd name="T41" fmla="*/ 487 h 754"/>
                <a:gd name="T42" fmla="*/ 751 w 752"/>
                <a:gd name="T43" fmla="*/ 413 h 754"/>
                <a:gd name="T44" fmla="*/ 751 w 752"/>
                <a:gd name="T45" fmla="*/ 340 h 754"/>
                <a:gd name="T46" fmla="*/ 738 w 752"/>
                <a:gd name="T47" fmla="*/ 269 h 754"/>
                <a:gd name="T48" fmla="*/ 710 w 752"/>
                <a:gd name="T49" fmla="*/ 201 h 754"/>
                <a:gd name="T50" fmla="*/ 670 w 752"/>
                <a:gd name="T51" fmla="*/ 141 h 754"/>
                <a:gd name="T52" fmla="*/ 619 w 752"/>
                <a:gd name="T53" fmla="*/ 89 h 754"/>
                <a:gd name="T54" fmla="*/ 557 w 752"/>
                <a:gd name="T55" fmla="*/ 47 h 754"/>
                <a:gd name="T56" fmla="*/ 469 w 752"/>
                <a:gd name="T57" fmla="*/ 12 h 754"/>
                <a:gd name="T58" fmla="*/ 360 w 752"/>
                <a:gd name="T59" fmla="*/ 1 h 754"/>
                <a:gd name="T60" fmla="*/ 587 w 752"/>
                <a:gd name="T61" fmla="*/ 429 h 754"/>
                <a:gd name="T62" fmla="*/ 572 w 752"/>
                <a:gd name="T63" fmla="*/ 471 h 754"/>
                <a:gd name="T64" fmla="*/ 547 w 752"/>
                <a:gd name="T65" fmla="*/ 512 h 754"/>
                <a:gd name="T66" fmla="*/ 501 w 752"/>
                <a:gd name="T67" fmla="*/ 555 h 754"/>
                <a:gd name="T68" fmla="*/ 446 w 752"/>
                <a:gd name="T69" fmla="*/ 583 h 754"/>
                <a:gd name="T70" fmla="*/ 395 w 752"/>
                <a:gd name="T71" fmla="*/ 593 h 754"/>
                <a:gd name="T72" fmla="*/ 341 w 752"/>
                <a:gd name="T73" fmla="*/ 590 h 754"/>
                <a:gd name="T74" fmla="*/ 283 w 752"/>
                <a:gd name="T75" fmla="*/ 574 h 754"/>
                <a:gd name="T76" fmla="*/ 245 w 752"/>
                <a:gd name="T77" fmla="*/ 549 h 754"/>
                <a:gd name="T78" fmla="*/ 199 w 752"/>
                <a:gd name="T79" fmla="*/ 502 h 754"/>
                <a:gd name="T80" fmla="*/ 167 w 752"/>
                <a:gd name="T81" fmla="*/ 438 h 754"/>
                <a:gd name="T82" fmla="*/ 160 w 752"/>
                <a:gd name="T83" fmla="*/ 354 h 754"/>
                <a:gd name="T84" fmla="*/ 172 w 752"/>
                <a:gd name="T85" fmla="*/ 302 h 754"/>
                <a:gd name="T86" fmla="*/ 191 w 752"/>
                <a:gd name="T87" fmla="*/ 264 h 754"/>
                <a:gd name="T88" fmla="*/ 239 w 752"/>
                <a:gd name="T89" fmla="*/ 208 h 754"/>
                <a:gd name="T90" fmla="*/ 304 w 752"/>
                <a:gd name="T91" fmla="*/ 172 h 754"/>
                <a:gd name="T92" fmla="*/ 352 w 752"/>
                <a:gd name="T93" fmla="*/ 161 h 754"/>
                <a:gd name="T94" fmla="*/ 414 w 752"/>
                <a:gd name="T95" fmla="*/ 163 h 754"/>
                <a:gd name="T96" fmla="*/ 470 w 752"/>
                <a:gd name="T97" fmla="*/ 181 h 754"/>
                <a:gd name="T98" fmla="*/ 509 w 752"/>
                <a:gd name="T99" fmla="*/ 204 h 754"/>
                <a:gd name="T100" fmla="*/ 546 w 752"/>
                <a:gd name="T101" fmla="*/ 241 h 754"/>
                <a:gd name="T102" fmla="*/ 583 w 752"/>
                <a:gd name="T103" fmla="*/ 310 h 754"/>
                <a:gd name="T104" fmla="*/ 593 w 752"/>
                <a:gd name="T105" fmla="*/ 37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2" h="754">
                  <a:moveTo>
                    <a:pt x="306" y="7"/>
                  </a:moveTo>
                  <a:lnTo>
                    <a:pt x="288" y="11"/>
                  </a:lnTo>
                  <a:lnTo>
                    <a:pt x="270" y="16"/>
                  </a:lnTo>
                  <a:lnTo>
                    <a:pt x="252" y="21"/>
                  </a:lnTo>
                  <a:lnTo>
                    <a:pt x="234" y="29"/>
                  </a:lnTo>
                  <a:lnTo>
                    <a:pt x="217" y="36"/>
                  </a:lnTo>
                  <a:lnTo>
                    <a:pt x="200" y="43"/>
                  </a:lnTo>
                  <a:lnTo>
                    <a:pt x="184" y="53"/>
                  </a:lnTo>
                  <a:lnTo>
                    <a:pt x="168" y="63"/>
                  </a:lnTo>
                  <a:lnTo>
                    <a:pt x="153" y="73"/>
                  </a:lnTo>
                  <a:lnTo>
                    <a:pt x="139" y="85"/>
                  </a:lnTo>
                  <a:lnTo>
                    <a:pt x="125" y="96"/>
                  </a:lnTo>
                  <a:lnTo>
                    <a:pt x="111" y="109"/>
                  </a:lnTo>
                  <a:lnTo>
                    <a:pt x="98" y="122"/>
                  </a:lnTo>
                  <a:lnTo>
                    <a:pt x="87" y="136"/>
                  </a:lnTo>
                  <a:lnTo>
                    <a:pt x="75" y="151"/>
                  </a:lnTo>
                  <a:lnTo>
                    <a:pt x="64" y="165"/>
                  </a:lnTo>
                  <a:lnTo>
                    <a:pt x="55" y="180"/>
                  </a:lnTo>
                  <a:lnTo>
                    <a:pt x="45" y="196"/>
                  </a:lnTo>
                  <a:lnTo>
                    <a:pt x="37" y="213"/>
                  </a:lnTo>
                  <a:lnTo>
                    <a:pt x="29" y="230"/>
                  </a:lnTo>
                  <a:lnTo>
                    <a:pt x="22" y="248"/>
                  </a:lnTo>
                  <a:lnTo>
                    <a:pt x="17" y="266"/>
                  </a:lnTo>
                  <a:lnTo>
                    <a:pt x="11" y="284"/>
                  </a:lnTo>
                  <a:lnTo>
                    <a:pt x="7" y="302"/>
                  </a:lnTo>
                  <a:lnTo>
                    <a:pt x="4" y="320"/>
                  </a:lnTo>
                  <a:lnTo>
                    <a:pt x="2" y="338"/>
                  </a:lnTo>
                  <a:lnTo>
                    <a:pt x="0" y="356"/>
                  </a:lnTo>
                  <a:lnTo>
                    <a:pt x="0" y="374"/>
                  </a:lnTo>
                  <a:lnTo>
                    <a:pt x="0" y="393"/>
                  </a:lnTo>
                  <a:lnTo>
                    <a:pt x="1" y="411"/>
                  </a:lnTo>
                  <a:lnTo>
                    <a:pt x="3" y="429"/>
                  </a:lnTo>
                  <a:lnTo>
                    <a:pt x="6" y="447"/>
                  </a:lnTo>
                  <a:lnTo>
                    <a:pt x="10" y="465"/>
                  </a:lnTo>
                  <a:lnTo>
                    <a:pt x="15" y="483"/>
                  </a:lnTo>
                  <a:lnTo>
                    <a:pt x="21" y="500"/>
                  </a:lnTo>
                  <a:lnTo>
                    <a:pt x="27" y="518"/>
                  </a:lnTo>
                  <a:lnTo>
                    <a:pt x="35" y="535"/>
                  </a:lnTo>
                  <a:lnTo>
                    <a:pt x="43" y="552"/>
                  </a:lnTo>
                  <a:lnTo>
                    <a:pt x="52" y="569"/>
                  </a:lnTo>
                  <a:lnTo>
                    <a:pt x="62" y="584"/>
                  </a:lnTo>
                  <a:lnTo>
                    <a:pt x="72" y="600"/>
                  </a:lnTo>
                  <a:lnTo>
                    <a:pt x="84" y="615"/>
                  </a:lnTo>
                  <a:lnTo>
                    <a:pt x="95" y="629"/>
                  </a:lnTo>
                  <a:lnTo>
                    <a:pt x="108" y="641"/>
                  </a:lnTo>
                  <a:lnTo>
                    <a:pt x="121" y="654"/>
                  </a:lnTo>
                  <a:lnTo>
                    <a:pt x="134" y="667"/>
                  </a:lnTo>
                  <a:lnTo>
                    <a:pt x="149" y="677"/>
                  </a:lnTo>
                  <a:lnTo>
                    <a:pt x="164" y="688"/>
                  </a:lnTo>
                  <a:lnTo>
                    <a:pt x="180" y="699"/>
                  </a:lnTo>
                  <a:lnTo>
                    <a:pt x="196" y="708"/>
                  </a:lnTo>
                  <a:lnTo>
                    <a:pt x="213" y="717"/>
                  </a:lnTo>
                  <a:lnTo>
                    <a:pt x="230" y="724"/>
                  </a:lnTo>
                  <a:lnTo>
                    <a:pt x="247" y="730"/>
                  </a:lnTo>
                  <a:lnTo>
                    <a:pt x="265" y="737"/>
                  </a:lnTo>
                  <a:lnTo>
                    <a:pt x="283" y="742"/>
                  </a:lnTo>
                  <a:lnTo>
                    <a:pt x="301" y="745"/>
                  </a:lnTo>
                  <a:lnTo>
                    <a:pt x="328" y="751"/>
                  </a:lnTo>
                  <a:lnTo>
                    <a:pt x="356" y="753"/>
                  </a:lnTo>
                  <a:lnTo>
                    <a:pt x="384" y="754"/>
                  </a:lnTo>
                  <a:lnTo>
                    <a:pt x="411" y="752"/>
                  </a:lnTo>
                  <a:lnTo>
                    <a:pt x="438" y="748"/>
                  </a:lnTo>
                  <a:lnTo>
                    <a:pt x="465" y="743"/>
                  </a:lnTo>
                  <a:lnTo>
                    <a:pt x="492" y="736"/>
                  </a:lnTo>
                  <a:lnTo>
                    <a:pt x="518" y="726"/>
                  </a:lnTo>
                  <a:lnTo>
                    <a:pt x="518" y="725"/>
                  </a:lnTo>
                  <a:lnTo>
                    <a:pt x="535" y="718"/>
                  </a:lnTo>
                  <a:lnTo>
                    <a:pt x="552" y="709"/>
                  </a:lnTo>
                  <a:lnTo>
                    <a:pt x="568" y="701"/>
                  </a:lnTo>
                  <a:lnTo>
                    <a:pt x="584" y="691"/>
                  </a:lnTo>
                  <a:lnTo>
                    <a:pt x="599" y="681"/>
                  </a:lnTo>
                  <a:lnTo>
                    <a:pt x="614" y="669"/>
                  </a:lnTo>
                  <a:lnTo>
                    <a:pt x="627" y="657"/>
                  </a:lnTo>
                  <a:lnTo>
                    <a:pt x="641" y="645"/>
                  </a:lnTo>
                  <a:lnTo>
                    <a:pt x="654" y="632"/>
                  </a:lnTo>
                  <a:lnTo>
                    <a:pt x="665" y="618"/>
                  </a:lnTo>
                  <a:lnTo>
                    <a:pt x="677" y="603"/>
                  </a:lnTo>
                  <a:lnTo>
                    <a:pt x="688" y="588"/>
                  </a:lnTo>
                  <a:lnTo>
                    <a:pt x="697" y="572"/>
                  </a:lnTo>
                  <a:lnTo>
                    <a:pt x="707" y="557"/>
                  </a:lnTo>
                  <a:lnTo>
                    <a:pt x="715" y="541"/>
                  </a:lnTo>
                  <a:lnTo>
                    <a:pt x="723" y="523"/>
                  </a:lnTo>
                  <a:lnTo>
                    <a:pt x="730" y="505"/>
                  </a:lnTo>
                  <a:lnTo>
                    <a:pt x="736" y="487"/>
                  </a:lnTo>
                  <a:lnTo>
                    <a:pt x="742" y="469"/>
                  </a:lnTo>
                  <a:lnTo>
                    <a:pt x="746" y="451"/>
                  </a:lnTo>
                  <a:lnTo>
                    <a:pt x="749" y="431"/>
                  </a:lnTo>
                  <a:lnTo>
                    <a:pt x="751" y="413"/>
                  </a:lnTo>
                  <a:lnTo>
                    <a:pt x="752" y="395"/>
                  </a:lnTo>
                  <a:lnTo>
                    <a:pt x="752" y="376"/>
                  </a:lnTo>
                  <a:lnTo>
                    <a:pt x="752" y="358"/>
                  </a:lnTo>
                  <a:lnTo>
                    <a:pt x="751" y="340"/>
                  </a:lnTo>
                  <a:lnTo>
                    <a:pt x="749" y="322"/>
                  </a:lnTo>
                  <a:lnTo>
                    <a:pt x="746" y="304"/>
                  </a:lnTo>
                  <a:lnTo>
                    <a:pt x="742" y="286"/>
                  </a:lnTo>
                  <a:lnTo>
                    <a:pt x="738" y="269"/>
                  </a:lnTo>
                  <a:lnTo>
                    <a:pt x="731" y="251"/>
                  </a:lnTo>
                  <a:lnTo>
                    <a:pt x="725" y="234"/>
                  </a:lnTo>
                  <a:lnTo>
                    <a:pt x="717" y="218"/>
                  </a:lnTo>
                  <a:lnTo>
                    <a:pt x="710" y="201"/>
                  </a:lnTo>
                  <a:lnTo>
                    <a:pt x="700" y="187"/>
                  </a:lnTo>
                  <a:lnTo>
                    <a:pt x="691" y="171"/>
                  </a:lnTo>
                  <a:lnTo>
                    <a:pt x="681" y="156"/>
                  </a:lnTo>
                  <a:lnTo>
                    <a:pt x="670" y="141"/>
                  </a:lnTo>
                  <a:lnTo>
                    <a:pt x="658" y="127"/>
                  </a:lnTo>
                  <a:lnTo>
                    <a:pt x="645" y="114"/>
                  </a:lnTo>
                  <a:lnTo>
                    <a:pt x="633" y="101"/>
                  </a:lnTo>
                  <a:lnTo>
                    <a:pt x="619" y="89"/>
                  </a:lnTo>
                  <a:lnTo>
                    <a:pt x="604" y="77"/>
                  </a:lnTo>
                  <a:lnTo>
                    <a:pt x="589" y="67"/>
                  </a:lnTo>
                  <a:lnTo>
                    <a:pt x="573" y="56"/>
                  </a:lnTo>
                  <a:lnTo>
                    <a:pt x="557" y="47"/>
                  </a:lnTo>
                  <a:lnTo>
                    <a:pt x="540" y="38"/>
                  </a:lnTo>
                  <a:lnTo>
                    <a:pt x="522" y="30"/>
                  </a:lnTo>
                  <a:lnTo>
                    <a:pt x="496" y="20"/>
                  </a:lnTo>
                  <a:lnTo>
                    <a:pt x="469" y="12"/>
                  </a:lnTo>
                  <a:lnTo>
                    <a:pt x="442" y="6"/>
                  </a:lnTo>
                  <a:lnTo>
                    <a:pt x="415" y="2"/>
                  </a:lnTo>
                  <a:lnTo>
                    <a:pt x="388" y="0"/>
                  </a:lnTo>
                  <a:lnTo>
                    <a:pt x="360" y="1"/>
                  </a:lnTo>
                  <a:lnTo>
                    <a:pt x="333" y="3"/>
                  </a:lnTo>
                  <a:lnTo>
                    <a:pt x="306" y="7"/>
                  </a:lnTo>
                  <a:close/>
                  <a:moveTo>
                    <a:pt x="589" y="419"/>
                  </a:moveTo>
                  <a:lnTo>
                    <a:pt x="587" y="429"/>
                  </a:lnTo>
                  <a:lnTo>
                    <a:pt x="584" y="440"/>
                  </a:lnTo>
                  <a:lnTo>
                    <a:pt x="581" y="451"/>
                  </a:lnTo>
                  <a:lnTo>
                    <a:pt x="576" y="461"/>
                  </a:lnTo>
                  <a:lnTo>
                    <a:pt x="572" y="471"/>
                  </a:lnTo>
                  <a:lnTo>
                    <a:pt x="567" y="481"/>
                  </a:lnTo>
                  <a:lnTo>
                    <a:pt x="562" y="490"/>
                  </a:lnTo>
                  <a:lnTo>
                    <a:pt x="556" y="499"/>
                  </a:lnTo>
                  <a:lnTo>
                    <a:pt x="547" y="512"/>
                  </a:lnTo>
                  <a:lnTo>
                    <a:pt x="536" y="524"/>
                  </a:lnTo>
                  <a:lnTo>
                    <a:pt x="526" y="535"/>
                  </a:lnTo>
                  <a:lnTo>
                    <a:pt x="514" y="546"/>
                  </a:lnTo>
                  <a:lnTo>
                    <a:pt x="501" y="555"/>
                  </a:lnTo>
                  <a:lnTo>
                    <a:pt x="487" y="564"/>
                  </a:lnTo>
                  <a:lnTo>
                    <a:pt x="473" y="571"/>
                  </a:lnTo>
                  <a:lnTo>
                    <a:pt x="458" y="579"/>
                  </a:lnTo>
                  <a:lnTo>
                    <a:pt x="446" y="583"/>
                  </a:lnTo>
                  <a:lnTo>
                    <a:pt x="433" y="586"/>
                  </a:lnTo>
                  <a:lnTo>
                    <a:pt x="421" y="589"/>
                  </a:lnTo>
                  <a:lnTo>
                    <a:pt x="408" y="592"/>
                  </a:lnTo>
                  <a:lnTo>
                    <a:pt x="395" y="593"/>
                  </a:lnTo>
                  <a:lnTo>
                    <a:pt x="382" y="594"/>
                  </a:lnTo>
                  <a:lnTo>
                    <a:pt x="370" y="594"/>
                  </a:lnTo>
                  <a:lnTo>
                    <a:pt x="357" y="593"/>
                  </a:lnTo>
                  <a:lnTo>
                    <a:pt x="341" y="590"/>
                  </a:lnTo>
                  <a:lnTo>
                    <a:pt x="324" y="587"/>
                  </a:lnTo>
                  <a:lnTo>
                    <a:pt x="308" y="583"/>
                  </a:lnTo>
                  <a:lnTo>
                    <a:pt x="291" y="577"/>
                  </a:lnTo>
                  <a:lnTo>
                    <a:pt x="283" y="574"/>
                  </a:lnTo>
                  <a:lnTo>
                    <a:pt x="274" y="568"/>
                  </a:lnTo>
                  <a:lnTo>
                    <a:pt x="266" y="564"/>
                  </a:lnTo>
                  <a:lnTo>
                    <a:pt x="257" y="559"/>
                  </a:lnTo>
                  <a:lnTo>
                    <a:pt x="245" y="549"/>
                  </a:lnTo>
                  <a:lnTo>
                    <a:pt x="232" y="540"/>
                  </a:lnTo>
                  <a:lnTo>
                    <a:pt x="219" y="528"/>
                  </a:lnTo>
                  <a:lnTo>
                    <a:pt x="209" y="515"/>
                  </a:lnTo>
                  <a:lnTo>
                    <a:pt x="199" y="502"/>
                  </a:lnTo>
                  <a:lnTo>
                    <a:pt x="190" y="489"/>
                  </a:lnTo>
                  <a:lnTo>
                    <a:pt x="181" y="474"/>
                  </a:lnTo>
                  <a:lnTo>
                    <a:pt x="175" y="459"/>
                  </a:lnTo>
                  <a:lnTo>
                    <a:pt x="167" y="438"/>
                  </a:lnTo>
                  <a:lnTo>
                    <a:pt x="162" y="418"/>
                  </a:lnTo>
                  <a:lnTo>
                    <a:pt x="159" y="396"/>
                  </a:lnTo>
                  <a:lnTo>
                    <a:pt x="158" y="375"/>
                  </a:lnTo>
                  <a:lnTo>
                    <a:pt x="160" y="354"/>
                  </a:lnTo>
                  <a:lnTo>
                    <a:pt x="163" y="334"/>
                  </a:lnTo>
                  <a:lnTo>
                    <a:pt x="165" y="323"/>
                  </a:lnTo>
                  <a:lnTo>
                    <a:pt x="168" y="313"/>
                  </a:lnTo>
                  <a:lnTo>
                    <a:pt x="172" y="302"/>
                  </a:lnTo>
                  <a:lnTo>
                    <a:pt x="176" y="293"/>
                  </a:lnTo>
                  <a:lnTo>
                    <a:pt x="180" y="283"/>
                  </a:lnTo>
                  <a:lnTo>
                    <a:pt x="185" y="272"/>
                  </a:lnTo>
                  <a:lnTo>
                    <a:pt x="191" y="264"/>
                  </a:lnTo>
                  <a:lnTo>
                    <a:pt x="196" y="254"/>
                  </a:lnTo>
                  <a:lnTo>
                    <a:pt x="209" y="237"/>
                  </a:lnTo>
                  <a:lnTo>
                    <a:pt x="223" y="222"/>
                  </a:lnTo>
                  <a:lnTo>
                    <a:pt x="239" y="208"/>
                  </a:lnTo>
                  <a:lnTo>
                    <a:pt x="256" y="195"/>
                  </a:lnTo>
                  <a:lnTo>
                    <a:pt x="274" y="184"/>
                  </a:lnTo>
                  <a:lnTo>
                    <a:pt x="294" y="175"/>
                  </a:lnTo>
                  <a:lnTo>
                    <a:pt x="304" y="172"/>
                  </a:lnTo>
                  <a:lnTo>
                    <a:pt x="315" y="169"/>
                  </a:lnTo>
                  <a:lnTo>
                    <a:pt x="325" y="165"/>
                  </a:lnTo>
                  <a:lnTo>
                    <a:pt x="336" y="163"/>
                  </a:lnTo>
                  <a:lnTo>
                    <a:pt x="352" y="161"/>
                  </a:lnTo>
                  <a:lnTo>
                    <a:pt x="367" y="159"/>
                  </a:lnTo>
                  <a:lnTo>
                    <a:pt x="382" y="159"/>
                  </a:lnTo>
                  <a:lnTo>
                    <a:pt x="398" y="160"/>
                  </a:lnTo>
                  <a:lnTo>
                    <a:pt x="414" y="163"/>
                  </a:lnTo>
                  <a:lnTo>
                    <a:pt x="430" y="166"/>
                  </a:lnTo>
                  <a:lnTo>
                    <a:pt x="445" y="171"/>
                  </a:lnTo>
                  <a:lnTo>
                    <a:pt x="460" y="176"/>
                  </a:lnTo>
                  <a:lnTo>
                    <a:pt x="470" y="181"/>
                  </a:lnTo>
                  <a:lnTo>
                    <a:pt x="481" y="187"/>
                  </a:lnTo>
                  <a:lnTo>
                    <a:pt x="491" y="192"/>
                  </a:lnTo>
                  <a:lnTo>
                    <a:pt x="499" y="197"/>
                  </a:lnTo>
                  <a:lnTo>
                    <a:pt x="509" y="204"/>
                  </a:lnTo>
                  <a:lnTo>
                    <a:pt x="516" y="211"/>
                  </a:lnTo>
                  <a:lnTo>
                    <a:pt x="524" y="217"/>
                  </a:lnTo>
                  <a:lnTo>
                    <a:pt x="532" y="225"/>
                  </a:lnTo>
                  <a:lnTo>
                    <a:pt x="546" y="241"/>
                  </a:lnTo>
                  <a:lnTo>
                    <a:pt x="558" y="258"/>
                  </a:lnTo>
                  <a:lnTo>
                    <a:pt x="569" y="276"/>
                  </a:lnTo>
                  <a:lnTo>
                    <a:pt x="577" y="295"/>
                  </a:lnTo>
                  <a:lnTo>
                    <a:pt x="583" y="310"/>
                  </a:lnTo>
                  <a:lnTo>
                    <a:pt x="587" y="324"/>
                  </a:lnTo>
                  <a:lnTo>
                    <a:pt x="590" y="340"/>
                  </a:lnTo>
                  <a:lnTo>
                    <a:pt x="592" y="355"/>
                  </a:lnTo>
                  <a:lnTo>
                    <a:pt x="593" y="371"/>
                  </a:lnTo>
                  <a:lnTo>
                    <a:pt x="593" y="387"/>
                  </a:lnTo>
                  <a:lnTo>
                    <a:pt x="592" y="403"/>
                  </a:lnTo>
                  <a:lnTo>
                    <a:pt x="589" y="41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40"/>
            <p:cNvSpPr>
              <a:spLocks noEditPoints="1"/>
            </p:cNvSpPr>
            <p:nvPr userDrawn="1"/>
          </p:nvSpPr>
          <p:spPr bwMode="auto">
            <a:xfrm>
              <a:off x="8159750" y="1228725"/>
              <a:ext cx="149225" cy="149225"/>
            </a:xfrm>
            <a:custGeom>
              <a:avLst/>
              <a:gdLst>
                <a:gd name="T0" fmla="*/ 53 w 754"/>
                <a:gd name="T1" fmla="*/ 185 h 754"/>
                <a:gd name="T2" fmla="*/ 22 w 754"/>
                <a:gd name="T3" fmla="*/ 252 h 754"/>
                <a:gd name="T4" fmla="*/ 5 w 754"/>
                <a:gd name="T5" fmla="*/ 324 h 754"/>
                <a:gd name="T6" fmla="*/ 1 w 754"/>
                <a:gd name="T7" fmla="*/ 397 h 754"/>
                <a:gd name="T8" fmla="*/ 12 w 754"/>
                <a:gd name="T9" fmla="*/ 470 h 754"/>
                <a:gd name="T10" fmla="*/ 37 w 754"/>
                <a:gd name="T11" fmla="*/ 540 h 754"/>
                <a:gd name="T12" fmla="*/ 76 w 754"/>
                <a:gd name="T13" fmla="*/ 603 h 754"/>
                <a:gd name="T14" fmla="*/ 125 w 754"/>
                <a:gd name="T15" fmla="*/ 656 h 754"/>
                <a:gd name="T16" fmla="*/ 185 w 754"/>
                <a:gd name="T17" fmla="*/ 701 h 754"/>
                <a:gd name="T18" fmla="*/ 253 w 754"/>
                <a:gd name="T19" fmla="*/ 733 h 754"/>
                <a:gd name="T20" fmla="*/ 324 w 754"/>
                <a:gd name="T21" fmla="*/ 750 h 754"/>
                <a:gd name="T22" fmla="*/ 397 w 754"/>
                <a:gd name="T23" fmla="*/ 753 h 754"/>
                <a:gd name="T24" fmla="*/ 470 w 754"/>
                <a:gd name="T25" fmla="*/ 742 h 754"/>
                <a:gd name="T26" fmla="*/ 541 w 754"/>
                <a:gd name="T27" fmla="*/ 716 h 754"/>
                <a:gd name="T28" fmla="*/ 625 w 754"/>
                <a:gd name="T29" fmla="*/ 661 h 754"/>
                <a:gd name="T30" fmla="*/ 696 w 754"/>
                <a:gd name="T31" fmla="*/ 577 h 754"/>
                <a:gd name="T32" fmla="*/ 733 w 754"/>
                <a:gd name="T33" fmla="*/ 502 h 754"/>
                <a:gd name="T34" fmla="*/ 751 w 754"/>
                <a:gd name="T35" fmla="*/ 431 h 754"/>
                <a:gd name="T36" fmla="*/ 754 w 754"/>
                <a:gd name="T37" fmla="*/ 357 h 754"/>
                <a:gd name="T38" fmla="*/ 742 w 754"/>
                <a:gd name="T39" fmla="*/ 284 h 754"/>
                <a:gd name="T40" fmla="*/ 716 w 754"/>
                <a:gd name="T41" fmla="*/ 212 h 754"/>
                <a:gd name="T42" fmla="*/ 678 w 754"/>
                <a:gd name="T43" fmla="*/ 149 h 754"/>
                <a:gd name="T44" fmla="*/ 628 w 754"/>
                <a:gd name="T45" fmla="*/ 96 h 754"/>
                <a:gd name="T46" fmla="*/ 569 w 754"/>
                <a:gd name="T47" fmla="*/ 52 h 754"/>
                <a:gd name="T48" fmla="*/ 504 w 754"/>
                <a:gd name="T49" fmla="*/ 21 h 754"/>
                <a:gd name="T50" fmla="*/ 433 w 754"/>
                <a:gd name="T51" fmla="*/ 4 h 754"/>
                <a:gd name="T52" fmla="*/ 360 w 754"/>
                <a:gd name="T53" fmla="*/ 0 h 754"/>
                <a:gd name="T54" fmla="*/ 284 w 754"/>
                <a:gd name="T55" fmla="*/ 12 h 754"/>
                <a:gd name="T56" fmla="*/ 189 w 754"/>
                <a:gd name="T57" fmla="*/ 50 h 754"/>
                <a:gd name="T58" fmla="*/ 103 w 754"/>
                <a:gd name="T59" fmla="*/ 118 h 754"/>
                <a:gd name="T60" fmla="*/ 577 w 754"/>
                <a:gd name="T61" fmla="*/ 292 h 754"/>
                <a:gd name="T62" fmla="*/ 591 w 754"/>
                <a:gd name="T63" fmla="*/ 333 h 754"/>
                <a:gd name="T64" fmla="*/ 595 w 754"/>
                <a:gd name="T65" fmla="*/ 386 h 754"/>
                <a:gd name="T66" fmla="*/ 583 w 754"/>
                <a:gd name="T67" fmla="*/ 449 h 754"/>
                <a:gd name="T68" fmla="*/ 556 w 754"/>
                <a:gd name="T69" fmla="*/ 501 h 754"/>
                <a:gd name="T70" fmla="*/ 522 w 754"/>
                <a:gd name="T71" fmla="*/ 539 h 754"/>
                <a:gd name="T72" fmla="*/ 473 w 754"/>
                <a:gd name="T73" fmla="*/ 572 h 754"/>
                <a:gd name="T74" fmla="*/ 422 w 754"/>
                <a:gd name="T75" fmla="*/ 590 h 754"/>
                <a:gd name="T76" fmla="*/ 371 w 754"/>
                <a:gd name="T77" fmla="*/ 594 h 754"/>
                <a:gd name="T78" fmla="*/ 307 w 754"/>
                <a:gd name="T79" fmla="*/ 582 h 754"/>
                <a:gd name="T80" fmla="*/ 240 w 754"/>
                <a:gd name="T81" fmla="*/ 545 h 754"/>
                <a:gd name="T82" fmla="*/ 186 w 754"/>
                <a:gd name="T83" fmla="*/ 480 h 754"/>
                <a:gd name="T84" fmla="*/ 169 w 754"/>
                <a:gd name="T85" fmla="*/ 441 h 754"/>
                <a:gd name="T86" fmla="*/ 160 w 754"/>
                <a:gd name="T87" fmla="*/ 356 h 754"/>
                <a:gd name="T88" fmla="*/ 175 w 754"/>
                <a:gd name="T89" fmla="*/ 295 h 754"/>
                <a:gd name="T90" fmla="*/ 196 w 754"/>
                <a:gd name="T91" fmla="*/ 257 h 754"/>
                <a:gd name="T92" fmla="*/ 230 w 754"/>
                <a:gd name="T93" fmla="*/ 215 h 754"/>
                <a:gd name="T94" fmla="*/ 283 w 754"/>
                <a:gd name="T95" fmla="*/ 180 h 754"/>
                <a:gd name="T96" fmla="*/ 334 w 754"/>
                <a:gd name="T97" fmla="*/ 163 h 754"/>
                <a:gd name="T98" fmla="*/ 378 w 754"/>
                <a:gd name="T99" fmla="*/ 159 h 754"/>
                <a:gd name="T100" fmla="*/ 440 w 754"/>
                <a:gd name="T101" fmla="*/ 169 h 754"/>
                <a:gd name="T102" fmla="*/ 506 w 754"/>
                <a:gd name="T103" fmla="*/ 202 h 754"/>
                <a:gd name="T104" fmla="*/ 551 w 754"/>
                <a:gd name="T105" fmla="*/ 24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85" y="139"/>
                  </a:moveTo>
                  <a:lnTo>
                    <a:pt x="75" y="153"/>
                  </a:lnTo>
                  <a:lnTo>
                    <a:pt x="64" y="169"/>
                  </a:lnTo>
                  <a:lnTo>
                    <a:pt x="53" y="185"/>
                  </a:lnTo>
                  <a:lnTo>
                    <a:pt x="44" y="201"/>
                  </a:lnTo>
                  <a:lnTo>
                    <a:pt x="36" y="217"/>
                  </a:lnTo>
                  <a:lnTo>
                    <a:pt x="29" y="234"/>
                  </a:lnTo>
                  <a:lnTo>
                    <a:pt x="22" y="252"/>
                  </a:lnTo>
                  <a:lnTo>
                    <a:pt x="16" y="269"/>
                  </a:lnTo>
                  <a:lnTo>
                    <a:pt x="11" y="287"/>
                  </a:lnTo>
                  <a:lnTo>
                    <a:pt x="8" y="305"/>
                  </a:lnTo>
                  <a:lnTo>
                    <a:pt x="5" y="324"/>
                  </a:lnTo>
                  <a:lnTo>
                    <a:pt x="3" y="342"/>
                  </a:lnTo>
                  <a:lnTo>
                    <a:pt x="1" y="360"/>
                  </a:lnTo>
                  <a:lnTo>
                    <a:pt x="0" y="379"/>
                  </a:lnTo>
                  <a:lnTo>
                    <a:pt x="1" y="397"/>
                  </a:lnTo>
                  <a:lnTo>
                    <a:pt x="3" y="415"/>
                  </a:lnTo>
                  <a:lnTo>
                    <a:pt x="5" y="434"/>
                  </a:lnTo>
                  <a:lnTo>
                    <a:pt x="8" y="452"/>
                  </a:lnTo>
                  <a:lnTo>
                    <a:pt x="12" y="470"/>
                  </a:lnTo>
                  <a:lnTo>
                    <a:pt x="17" y="488"/>
                  </a:lnTo>
                  <a:lnTo>
                    <a:pt x="24" y="506"/>
                  </a:lnTo>
                  <a:lnTo>
                    <a:pt x="30" y="523"/>
                  </a:lnTo>
                  <a:lnTo>
                    <a:pt x="37" y="540"/>
                  </a:lnTo>
                  <a:lnTo>
                    <a:pt x="46" y="557"/>
                  </a:lnTo>
                  <a:lnTo>
                    <a:pt x="56" y="573"/>
                  </a:lnTo>
                  <a:lnTo>
                    <a:pt x="65" y="587"/>
                  </a:lnTo>
                  <a:lnTo>
                    <a:pt x="76" y="603"/>
                  </a:lnTo>
                  <a:lnTo>
                    <a:pt x="87" y="617"/>
                  </a:lnTo>
                  <a:lnTo>
                    <a:pt x="99" y="631"/>
                  </a:lnTo>
                  <a:lnTo>
                    <a:pt x="112" y="645"/>
                  </a:lnTo>
                  <a:lnTo>
                    <a:pt x="125" y="656"/>
                  </a:lnTo>
                  <a:lnTo>
                    <a:pt x="139" y="669"/>
                  </a:lnTo>
                  <a:lnTo>
                    <a:pt x="154" y="680"/>
                  </a:lnTo>
                  <a:lnTo>
                    <a:pt x="169" y="690"/>
                  </a:lnTo>
                  <a:lnTo>
                    <a:pt x="185" y="701"/>
                  </a:lnTo>
                  <a:lnTo>
                    <a:pt x="202" y="709"/>
                  </a:lnTo>
                  <a:lnTo>
                    <a:pt x="218" y="718"/>
                  </a:lnTo>
                  <a:lnTo>
                    <a:pt x="236" y="725"/>
                  </a:lnTo>
                  <a:lnTo>
                    <a:pt x="253" y="733"/>
                  </a:lnTo>
                  <a:lnTo>
                    <a:pt x="270" y="738"/>
                  </a:lnTo>
                  <a:lnTo>
                    <a:pt x="288" y="743"/>
                  </a:lnTo>
                  <a:lnTo>
                    <a:pt x="306" y="747"/>
                  </a:lnTo>
                  <a:lnTo>
                    <a:pt x="324" y="750"/>
                  </a:lnTo>
                  <a:lnTo>
                    <a:pt x="342" y="752"/>
                  </a:lnTo>
                  <a:lnTo>
                    <a:pt x="361" y="753"/>
                  </a:lnTo>
                  <a:lnTo>
                    <a:pt x="379" y="754"/>
                  </a:lnTo>
                  <a:lnTo>
                    <a:pt x="397" y="753"/>
                  </a:lnTo>
                  <a:lnTo>
                    <a:pt x="416" y="752"/>
                  </a:lnTo>
                  <a:lnTo>
                    <a:pt x="434" y="750"/>
                  </a:lnTo>
                  <a:lnTo>
                    <a:pt x="452" y="747"/>
                  </a:lnTo>
                  <a:lnTo>
                    <a:pt x="470" y="742"/>
                  </a:lnTo>
                  <a:lnTo>
                    <a:pt x="488" y="737"/>
                  </a:lnTo>
                  <a:lnTo>
                    <a:pt x="506" y="731"/>
                  </a:lnTo>
                  <a:lnTo>
                    <a:pt x="524" y="724"/>
                  </a:lnTo>
                  <a:lnTo>
                    <a:pt x="541" y="716"/>
                  </a:lnTo>
                  <a:lnTo>
                    <a:pt x="557" y="707"/>
                  </a:lnTo>
                  <a:lnTo>
                    <a:pt x="581" y="694"/>
                  </a:lnTo>
                  <a:lnTo>
                    <a:pt x="604" y="679"/>
                  </a:lnTo>
                  <a:lnTo>
                    <a:pt x="625" y="661"/>
                  </a:lnTo>
                  <a:lnTo>
                    <a:pt x="645" y="643"/>
                  </a:lnTo>
                  <a:lnTo>
                    <a:pt x="664" y="621"/>
                  </a:lnTo>
                  <a:lnTo>
                    <a:pt x="681" y="600"/>
                  </a:lnTo>
                  <a:lnTo>
                    <a:pt x="696" y="577"/>
                  </a:lnTo>
                  <a:lnTo>
                    <a:pt x="711" y="553"/>
                  </a:lnTo>
                  <a:lnTo>
                    <a:pt x="719" y="536"/>
                  </a:lnTo>
                  <a:lnTo>
                    <a:pt x="726" y="519"/>
                  </a:lnTo>
                  <a:lnTo>
                    <a:pt x="733" y="502"/>
                  </a:lnTo>
                  <a:lnTo>
                    <a:pt x="738" y="484"/>
                  </a:lnTo>
                  <a:lnTo>
                    <a:pt x="743" y="466"/>
                  </a:lnTo>
                  <a:lnTo>
                    <a:pt x="748" y="449"/>
                  </a:lnTo>
                  <a:lnTo>
                    <a:pt x="751" y="431"/>
                  </a:lnTo>
                  <a:lnTo>
                    <a:pt x="753" y="411"/>
                  </a:lnTo>
                  <a:lnTo>
                    <a:pt x="754" y="393"/>
                  </a:lnTo>
                  <a:lnTo>
                    <a:pt x="754" y="375"/>
                  </a:lnTo>
                  <a:lnTo>
                    <a:pt x="754" y="357"/>
                  </a:lnTo>
                  <a:lnTo>
                    <a:pt x="752" y="338"/>
                  </a:lnTo>
                  <a:lnTo>
                    <a:pt x="750" y="320"/>
                  </a:lnTo>
                  <a:lnTo>
                    <a:pt x="747" y="302"/>
                  </a:lnTo>
                  <a:lnTo>
                    <a:pt x="742" y="284"/>
                  </a:lnTo>
                  <a:lnTo>
                    <a:pt x="737" y="265"/>
                  </a:lnTo>
                  <a:lnTo>
                    <a:pt x="731" y="247"/>
                  </a:lnTo>
                  <a:lnTo>
                    <a:pt x="724" y="229"/>
                  </a:lnTo>
                  <a:lnTo>
                    <a:pt x="716" y="212"/>
                  </a:lnTo>
                  <a:lnTo>
                    <a:pt x="707" y="195"/>
                  </a:lnTo>
                  <a:lnTo>
                    <a:pt x="698" y="179"/>
                  </a:lnTo>
                  <a:lnTo>
                    <a:pt x="688" y="163"/>
                  </a:lnTo>
                  <a:lnTo>
                    <a:pt x="678" y="149"/>
                  </a:lnTo>
                  <a:lnTo>
                    <a:pt x="666" y="134"/>
                  </a:lnTo>
                  <a:lnTo>
                    <a:pt x="653" y="121"/>
                  </a:lnTo>
                  <a:lnTo>
                    <a:pt x="641" y="107"/>
                  </a:lnTo>
                  <a:lnTo>
                    <a:pt x="628" y="96"/>
                  </a:lnTo>
                  <a:lnTo>
                    <a:pt x="614" y="83"/>
                  </a:lnTo>
                  <a:lnTo>
                    <a:pt x="599" y="72"/>
                  </a:lnTo>
                  <a:lnTo>
                    <a:pt x="584" y="62"/>
                  </a:lnTo>
                  <a:lnTo>
                    <a:pt x="569" y="52"/>
                  </a:lnTo>
                  <a:lnTo>
                    <a:pt x="553" y="44"/>
                  </a:lnTo>
                  <a:lnTo>
                    <a:pt x="537" y="35"/>
                  </a:lnTo>
                  <a:lnTo>
                    <a:pt x="521" y="29"/>
                  </a:lnTo>
                  <a:lnTo>
                    <a:pt x="504" y="21"/>
                  </a:lnTo>
                  <a:lnTo>
                    <a:pt x="487" y="16"/>
                  </a:lnTo>
                  <a:lnTo>
                    <a:pt x="469" y="12"/>
                  </a:lnTo>
                  <a:lnTo>
                    <a:pt x="451" y="8"/>
                  </a:lnTo>
                  <a:lnTo>
                    <a:pt x="433" y="4"/>
                  </a:lnTo>
                  <a:lnTo>
                    <a:pt x="415" y="2"/>
                  </a:lnTo>
                  <a:lnTo>
                    <a:pt x="397" y="0"/>
                  </a:lnTo>
                  <a:lnTo>
                    <a:pt x="378" y="0"/>
                  </a:lnTo>
                  <a:lnTo>
                    <a:pt x="360" y="0"/>
                  </a:lnTo>
                  <a:lnTo>
                    <a:pt x="341" y="1"/>
                  </a:lnTo>
                  <a:lnTo>
                    <a:pt x="322" y="4"/>
                  </a:lnTo>
                  <a:lnTo>
                    <a:pt x="304" y="8"/>
                  </a:lnTo>
                  <a:lnTo>
                    <a:pt x="284" y="12"/>
                  </a:lnTo>
                  <a:lnTo>
                    <a:pt x="265" y="17"/>
                  </a:lnTo>
                  <a:lnTo>
                    <a:pt x="239" y="26"/>
                  </a:lnTo>
                  <a:lnTo>
                    <a:pt x="213" y="37"/>
                  </a:lnTo>
                  <a:lnTo>
                    <a:pt x="189" y="50"/>
                  </a:lnTo>
                  <a:lnTo>
                    <a:pt x="166" y="65"/>
                  </a:lnTo>
                  <a:lnTo>
                    <a:pt x="143" y="81"/>
                  </a:lnTo>
                  <a:lnTo>
                    <a:pt x="123" y="99"/>
                  </a:lnTo>
                  <a:lnTo>
                    <a:pt x="103" y="118"/>
                  </a:lnTo>
                  <a:lnTo>
                    <a:pt x="85" y="139"/>
                  </a:lnTo>
                  <a:close/>
                  <a:moveTo>
                    <a:pt x="569" y="273"/>
                  </a:moveTo>
                  <a:lnTo>
                    <a:pt x="573" y="282"/>
                  </a:lnTo>
                  <a:lnTo>
                    <a:pt x="577" y="292"/>
                  </a:lnTo>
                  <a:lnTo>
                    <a:pt x="581" y="302"/>
                  </a:lnTo>
                  <a:lnTo>
                    <a:pt x="586" y="313"/>
                  </a:lnTo>
                  <a:lnTo>
                    <a:pt x="588" y="322"/>
                  </a:lnTo>
                  <a:lnTo>
                    <a:pt x="591" y="333"/>
                  </a:lnTo>
                  <a:lnTo>
                    <a:pt x="593" y="344"/>
                  </a:lnTo>
                  <a:lnTo>
                    <a:pt x="594" y="354"/>
                  </a:lnTo>
                  <a:lnTo>
                    <a:pt x="595" y="370"/>
                  </a:lnTo>
                  <a:lnTo>
                    <a:pt x="595" y="386"/>
                  </a:lnTo>
                  <a:lnTo>
                    <a:pt x="594" y="402"/>
                  </a:lnTo>
                  <a:lnTo>
                    <a:pt x="591" y="418"/>
                  </a:lnTo>
                  <a:lnTo>
                    <a:pt x="588" y="434"/>
                  </a:lnTo>
                  <a:lnTo>
                    <a:pt x="583" y="449"/>
                  </a:lnTo>
                  <a:lnTo>
                    <a:pt x="577" y="463"/>
                  </a:lnTo>
                  <a:lnTo>
                    <a:pt x="570" y="478"/>
                  </a:lnTo>
                  <a:lnTo>
                    <a:pt x="563" y="490"/>
                  </a:lnTo>
                  <a:lnTo>
                    <a:pt x="556" y="501"/>
                  </a:lnTo>
                  <a:lnTo>
                    <a:pt x="548" y="511"/>
                  </a:lnTo>
                  <a:lnTo>
                    <a:pt x="540" y="521"/>
                  </a:lnTo>
                  <a:lnTo>
                    <a:pt x="531" y="530"/>
                  </a:lnTo>
                  <a:lnTo>
                    <a:pt x="522" y="539"/>
                  </a:lnTo>
                  <a:lnTo>
                    <a:pt x="512" y="546"/>
                  </a:lnTo>
                  <a:lnTo>
                    <a:pt x="502" y="554"/>
                  </a:lnTo>
                  <a:lnTo>
                    <a:pt x="488" y="563"/>
                  </a:lnTo>
                  <a:lnTo>
                    <a:pt x="473" y="572"/>
                  </a:lnTo>
                  <a:lnTo>
                    <a:pt x="457" y="579"/>
                  </a:lnTo>
                  <a:lnTo>
                    <a:pt x="441" y="584"/>
                  </a:lnTo>
                  <a:lnTo>
                    <a:pt x="432" y="587"/>
                  </a:lnTo>
                  <a:lnTo>
                    <a:pt x="422" y="590"/>
                  </a:lnTo>
                  <a:lnTo>
                    <a:pt x="414" y="591"/>
                  </a:lnTo>
                  <a:lnTo>
                    <a:pt x="404" y="592"/>
                  </a:lnTo>
                  <a:lnTo>
                    <a:pt x="387" y="594"/>
                  </a:lnTo>
                  <a:lnTo>
                    <a:pt x="371" y="594"/>
                  </a:lnTo>
                  <a:lnTo>
                    <a:pt x="354" y="593"/>
                  </a:lnTo>
                  <a:lnTo>
                    <a:pt x="339" y="591"/>
                  </a:lnTo>
                  <a:lnTo>
                    <a:pt x="323" y="587"/>
                  </a:lnTo>
                  <a:lnTo>
                    <a:pt x="307" y="582"/>
                  </a:lnTo>
                  <a:lnTo>
                    <a:pt x="291" y="576"/>
                  </a:lnTo>
                  <a:lnTo>
                    <a:pt x="276" y="569"/>
                  </a:lnTo>
                  <a:lnTo>
                    <a:pt x="257" y="558"/>
                  </a:lnTo>
                  <a:lnTo>
                    <a:pt x="240" y="545"/>
                  </a:lnTo>
                  <a:lnTo>
                    <a:pt x="224" y="531"/>
                  </a:lnTo>
                  <a:lnTo>
                    <a:pt x="209" y="515"/>
                  </a:lnTo>
                  <a:lnTo>
                    <a:pt x="196" y="498"/>
                  </a:lnTo>
                  <a:lnTo>
                    <a:pt x="186" y="480"/>
                  </a:lnTo>
                  <a:lnTo>
                    <a:pt x="181" y="471"/>
                  </a:lnTo>
                  <a:lnTo>
                    <a:pt x="176" y="461"/>
                  </a:lnTo>
                  <a:lnTo>
                    <a:pt x="173" y="451"/>
                  </a:lnTo>
                  <a:lnTo>
                    <a:pt x="169" y="441"/>
                  </a:lnTo>
                  <a:lnTo>
                    <a:pt x="164" y="420"/>
                  </a:lnTo>
                  <a:lnTo>
                    <a:pt x="160" y="399"/>
                  </a:lnTo>
                  <a:lnTo>
                    <a:pt x="159" y="378"/>
                  </a:lnTo>
                  <a:lnTo>
                    <a:pt x="160" y="356"/>
                  </a:lnTo>
                  <a:lnTo>
                    <a:pt x="164" y="335"/>
                  </a:lnTo>
                  <a:lnTo>
                    <a:pt x="169" y="315"/>
                  </a:lnTo>
                  <a:lnTo>
                    <a:pt x="172" y="304"/>
                  </a:lnTo>
                  <a:lnTo>
                    <a:pt x="175" y="295"/>
                  </a:lnTo>
                  <a:lnTo>
                    <a:pt x="180" y="284"/>
                  </a:lnTo>
                  <a:lnTo>
                    <a:pt x="185" y="275"/>
                  </a:lnTo>
                  <a:lnTo>
                    <a:pt x="190" y="265"/>
                  </a:lnTo>
                  <a:lnTo>
                    <a:pt x="196" y="257"/>
                  </a:lnTo>
                  <a:lnTo>
                    <a:pt x="202" y="247"/>
                  </a:lnTo>
                  <a:lnTo>
                    <a:pt x="209" y="239"/>
                  </a:lnTo>
                  <a:lnTo>
                    <a:pt x="220" y="227"/>
                  </a:lnTo>
                  <a:lnTo>
                    <a:pt x="230" y="215"/>
                  </a:lnTo>
                  <a:lnTo>
                    <a:pt x="243" y="206"/>
                  </a:lnTo>
                  <a:lnTo>
                    <a:pt x="256" y="196"/>
                  </a:lnTo>
                  <a:lnTo>
                    <a:pt x="269" y="188"/>
                  </a:lnTo>
                  <a:lnTo>
                    <a:pt x="283" y="180"/>
                  </a:lnTo>
                  <a:lnTo>
                    <a:pt x="298" y="174"/>
                  </a:lnTo>
                  <a:lnTo>
                    <a:pt x="313" y="169"/>
                  </a:lnTo>
                  <a:lnTo>
                    <a:pt x="324" y="166"/>
                  </a:lnTo>
                  <a:lnTo>
                    <a:pt x="334" y="163"/>
                  </a:lnTo>
                  <a:lnTo>
                    <a:pt x="346" y="161"/>
                  </a:lnTo>
                  <a:lnTo>
                    <a:pt x="357" y="160"/>
                  </a:lnTo>
                  <a:lnTo>
                    <a:pt x="367" y="159"/>
                  </a:lnTo>
                  <a:lnTo>
                    <a:pt x="378" y="159"/>
                  </a:lnTo>
                  <a:lnTo>
                    <a:pt x="388" y="159"/>
                  </a:lnTo>
                  <a:lnTo>
                    <a:pt x="399" y="160"/>
                  </a:lnTo>
                  <a:lnTo>
                    <a:pt x="420" y="163"/>
                  </a:lnTo>
                  <a:lnTo>
                    <a:pt x="440" y="169"/>
                  </a:lnTo>
                  <a:lnTo>
                    <a:pt x="460" y="176"/>
                  </a:lnTo>
                  <a:lnTo>
                    <a:pt x="480" y="185"/>
                  </a:lnTo>
                  <a:lnTo>
                    <a:pt x="492" y="192"/>
                  </a:lnTo>
                  <a:lnTo>
                    <a:pt x="506" y="202"/>
                  </a:lnTo>
                  <a:lnTo>
                    <a:pt x="518" y="211"/>
                  </a:lnTo>
                  <a:lnTo>
                    <a:pt x="529" y="222"/>
                  </a:lnTo>
                  <a:lnTo>
                    <a:pt x="540" y="233"/>
                  </a:lnTo>
                  <a:lnTo>
                    <a:pt x="551" y="245"/>
                  </a:lnTo>
                  <a:lnTo>
                    <a:pt x="560" y="259"/>
                  </a:lnTo>
                  <a:lnTo>
                    <a:pt x="569" y="27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41"/>
            <p:cNvSpPr>
              <a:spLocks noEditPoints="1"/>
            </p:cNvSpPr>
            <p:nvPr userDrawn="1"/>
          </p:nvSpPr>
          <p:spPr bwMode="auto">
            <a:xfrm>
              <a:off x="8199438" y="995363"/>
              <a:ext cx="150813" cy="149225"/>
            </a:xfrm>
            <a:custGeom>
              <a:avLst/>
              <a:gdLst>
                <a:gd name="T0" fmla="*/ 5 w 754"/>
                <a:gd name="T1" fmla="*/ 437 h 754"/>
                <a:gd name="T2" fmla="*/ 24 w 754"/>
                <a:gd name="T3" fmla="*/ 510 h 754"/>
                <a:gd name="T4" fmla="*/ 57 w 754"/>
                <a:gd name="T5" fmla="*/ 576 h 754"/>
                <a:gd name="T6" fmla="*/ 102 w 754"/>
                <a:gd name="T7" fmla="*/ 634 h 754"/>
                <a:gd name="T8" fmla="*/ 157 w 754"/>
                <a:gd name="T9" fmla="*/ 682 h 754"/>
                <a:gd name="T10" fmla="*/ 222 w 754"/>
                <a:gd name="T11" fmla="*/ 720 h 754"/>
                <a:gd name="T12" fmla="*/ 291 w 754"/>
                <a:gd name="T13" fmla="*/ 743 h 754"/>
                <a:gd name="T14" fmla="*/ 364 w 754"/>
                <a:gd name="T15" fmla="*/ 754 h 754"/>
                <a:gd name="T16" fmla="*/ 438 w 754"/>
                <a:gd name="T17" fmla="*/ 749 h 754"/>
                <a:gd name="T18" fmla="*/ 510 w 754"/>
                <a:gd name="T19" fmla="*/ 730 h 754"/>
                <a:gd name="T20" fmla="*/ 575 w 754"/>
                <a:gd name="T21" fmla="*/ 697 h 754"/>
                <a:gd name="T22" fmla="*/ 634 w 754"/>
                <a:gd name="T23" fmla="*/ 652 h 754"/>
                <a:gd name="T24" fmla="*/ 682 w 754"/>
                <a:gd name="T25" fmla="*/ 596 h 754"/>
                <a:gd name="T26" fmla="*/ 720 w 754"/>
                <a:gd name="T27" fmla="*/ 532 h 754"/>
                <a:gd name="T28" fmla="*/ 749 w 754"/>
                <a:gd name="T29" fmla="*/ 435 h 754"/>
                <a:gd name="T30" fmla="*/ 749 w 754"/>
                <a:gd name="T31" fmla="*/ 325 h 754"/>
                <a:gd name="T32" fmla="*/ 735 w 754"/>
                <a:gd name="T33" fmla="*/ 261 h 754"/>
                <a:gd name="T34" fmla="*/ 706 w 754"/>
                <a:gd name="T35" fmla="*/ 193 h 754"/>
                <a:gd name="T36" fmla="*/ 664 w 754"/>
                <a:gd name="T37" fmla="*/ 134 h 754"/>
                <a:gd name="T38" fmla="*/ 613 w 754"/>
                <a:gd name="T39" fmla="*/ 82 h 754"/>
                <a:gd name="T40" fmla="*/ 548 w 754"/>
                <a:gd name="T41" fmla="*/ 42 h 754"/>
                <a:gd name="T42" fmla="*/ 478 w 754"/>
                <a:gd name="T43" fmla="*/ 14 h 754"/>
                <a:gd name="T44" fmla="*/ 406 w 754"/>
                <a:gd name="T45" fmla="*/ 1 h 754"/>
                <a:gd name="T46" fmla="*/ 333 w 754"/>
                <a:gd name="T47" fmla="*/ 2 h 754"/>
                <a:gd name="T48" fmla="*/ 263 w 754"/>
                <a:gd name="T49" fmla="*/ 18 h 754"/>
                <a:gd name="T50" fmla="*/ 196 w 754"/>
                <a:gd name="T51" fmla="*/ 46 h 754"/>
                <a:gd name="T52" fmla="*/ 136 w 754"/>
                <a:gd name="T53" fmla="*/ 87 h 754"/>
                <a:gd name="T54" fmla="*/ 83 w 754"/>
                <a:gd name="T55" fmla="*/ 141 h 754"/>
                <a:gd name="T56" fmla="*/ 34 w 754"/>
                <a:gd name="T57" fmla="*/ 222 h 754"/>
                <a:gd name="T58" fmla="*/ 3 w 754"/>
                <a:gd name="T59" fmla="*/ 328 h 754"/>
                <a:gd name="T60" fmla="*/ 466 w 754"/>
                <a:gd name="T61" fmla="*/ 178 h 754"/>
                <a:gd name="T62" fmla="*/ 503 w 754"/>
                <a:gd name="T63" fmla="*/ 200 h 754"/>
                <a:gd name="T64" fmla="*/ 539 w 754"/>
                <a:gd name="T65" fmla="*/ 232 h 754"/>
                <a:gd name="T66" fmla="*/ 574 w 754"/>
                <a:gd name="T67" fmla="*/ 285 h 754"/>
                <a:gd name="T68" fmla="*/ 592 w 754"/>
                <a:gd name="T69" fmla="*/ 344 h 754"/>
                <a:gd name="T70" fmla="*/ 593 w 754"/>
                <a:gd name="T71" fmla="*/ 395 h 754"/>
                <a:gd name="T72" fmla="*/ 582 w 754"/>
                <a:gd name="T73" fmla="*/ 449 h 754"/>
                <a:gd name="T74" fmla="*/ 549 w 754"/>
                <a:gd name="T75" fmla="*/ 510 h 754"/>
                <a:gd name="T76" fmla="*/ 498 w 754"/>
                <a:gd name="T77" fmla="*/ 557 h 754"/>
                <a:gd name="T78" fmla="*/ 439 w 754"/>
                <a:gd name="T79" fmla="*/ 586 h 754"/>
                <a:gd name="T80" fmla="*/ 359 w 754"/>
                <a:gd name="T81" fmla="*/ 594 h 754"/>
                <a:gd name="T82" fmla="*/ 287 w 754"/>
                <a:gd name="T83" fmla="*/ 575 h 754"/>
                <a:gd name="T84" fmla="*/ 250 w 754"/>
                <a:gd name="T85" fmla="*/ 554 h 754"/>
                <a:gd name="T86" fmla="*/ 211 w 754"/>
                <a:gd name="T87" fmla="*/ 518 h 754"/>
                <a:gd name="T88" fmla="*/ 171 w 754"/>
                <a:gd name="T89" fmla="*/ 443 h 754"/>
                <a:gd name="T90" fmla="*/ 160 w 754"/>
                <a:gd name="T91" fmla="*/ 390 h 754"/>
                <a:gd name="T92" fmla="*/ 164 w 754"/>
                <a:gd name="T93" fmla="*/ 332 h 754"/>
                <a:gd name="T94" fmla="*/ 185 w 754"/>
                <a:gd name="T95" fmla="*/ 273 h 754"/>
                <a:gd name="T96" fmla="*/ 214 w 754"/>
                <a:gd name="T97" fmla="*/ 232 h 754"/>
                <a:gd name="T98" fmla="*/ 272 w 754"/>
                <a:gd name="T99" fmla="*/ 186 h 754"/>
                <a:gd name="T100" fmla="*/ 346 w 754"/>
                <a:gd name="T101" fmla="*/ 161 h 754"/>
                <a:gd name="T102" fmla="*/ 409 w 754"/>
                <a:gd name="T103" fmla="*/ 16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4" h="754">
                  <a:moveTo>
                    <a:pt x="0" y="382"/>
                  </a:moveTo>
                  <a:lnTo>
                    <a:pt x="1" y="401"/>
                  </a:lnTo>
                  <a:lnTo>
                    <a:pt x="3" y="419"/>
                  </a:lnTo>
                  <a:lnTo>
                    <a:pt x="5" y="437"/>
                  </a:lnTo>
                  <a:lnTo>
                    <a:pt x="8" y="456"/>
                  </a:lnTo>
                  <a:lnTo>
                    <a:pt x="13" y="474"/>
                  </a:lnTo>
                  <a:lnTo>
                    <a:pt x="18" y="492"/>
                  </a:lnTo>
                  <a:lnTo>
                    <a:pt x="24" y="510"/>
                  </a:lnTo>
                  <a:lnTo>
                    <a:pt x="32" y="527"/>
                  </a:lnTo>
                  <a:lnTo>
                    <a:pt x="39" y="544"/>
                  </a:lnTo>
                  <a:lnTo>
                    <a:pt x="48" y="560"/>
                  </a:lnTo>
                  <a:lnTo>
                    <a:pt x="57" y="576"/>
                  </a:lnTo>
                  <a:lnTo>
                    <a:pt x="67" y="591"/>
                  </a:lnTo>
                  <a:lnTo>
                    <a:pt x="77" y="606"/>
                  </a:lnTo>
                  <a:lnTo>
                    <a:pt x="89" y="620"/>
                  </a:lnTo>
                  <a:lnTo>
                    <a:pt x="102" y="634"/>
                  </a:lnTo>
                  <a:lnTo>
                    <a:pt x="114" y="647"/>
                  </a:lnTo>
                  <a:lnTo>
                    <a:pt x="128" y="660"/>
                  </a:lnTo>
                  <a:lnTo>
                    <a:pt x="142" y="671"/>
                  </a:lnTo>
                  <a:lnTo>
                    <a:pt x="157" y="682"/>
                  </a:lnTo>
                  <a:lnTo>
                    <a:pt x="173" y="693"/>
                  </a:lnTo>
                  <a:lnTo>
                    <a:pt x="189" y="703"/>
                  </a:lnTo>
                  <a:lnTo>
                    <a:pt x="205" y="712"/>
                  </a:lnTo>
                  <a:lnTo>
                    <a:pt x="222" y="720"/>
                  </a:lnTo>
                  <a:lnTo>
                    <a:pt x="239" y="728"/>
                  </a:lnTo>
                  <a:lnTo>
                    <a:pt x="256" y="734"/>
                  </a:lnTo>
                  <a:lnTo>
                    <a:pt x="273" y="739"/>
                  </a:lnTo>
                  <a:lnTo>
                    <a:pt x="291" y="743"/>
                  </a:lnTo>
                  <a:lnTo>
                    <a:pt x="309" y="748"/>
                  </a:lnTo>
                  <a:lnTo>
                    <a:pt x="327" y="751"/>
                  </a:lnTo>
                  <a:lnTo>
                    <a:pt x="345" y="753"/>
                  </a:lnTo>
                  <a:lnTo>
                    <a:pt x="364" y="754"/>
                  </a:lnTo>
                  <a:lnTo>
                    <a:pt x="383" y="754"/>
                  </a:lnTo>
                  <a:lnTo>
                    <a:pt x="401" y="753"/>
                  </a:lnTo>
                  <a:lnTo>
                    <a:pt x="420" y="751"/>
                  </a:lnTo>
                  <a:lnTo>
                    <a:pt x="438" y="749"/>
                  </a:lnTo>
                  <a:lnTo>
                    <a:pt x="456" y="746"/>
                  </a:lnTo>
                  <a:lnTo>
                    <a:pt x="475" y="740"/>
                  </a:lnTo>
                  <a:lnTo>
                    <a:pt x="493" y="736"/>
                  </a:lnTo>
                  <a:lnTo>
                    <a:pt x="510" y="730"/>
                  </a:lnTo>
                  <a:lnTo>
                    <a:pt x="527" y="722"/>
                  </a:lnTo>
                  <a:lnTo>
                    <a:pt x="544" y="715"/>
                  </a:lnTo>
                  <a:lnTo>
                    <a:pt x="561" y="706"/>
                  </a:lnTo>
                  <a:lnTo>
                    <a:pt x="575" y="697"/>
                  </a:lnTo>
                  <a:lnTo>
                    <a:pt x="591" y="687"/>
                  </a:lnTo>
                  <a:lnTo>
                    <a:pt x="606" y="676"/>
                  </a:lnTo>
                  <a:lnTo>
                    <a:pt x="620" y="664"/>
                  </a:lnTo>
                  <a:lnTo>
                    <a:pt x="634" y="652"/>
                  </a:lnTo>
                  <a:lnTo>
                    <a:pt x="648" y="640"/>
                  </a:lnTo>
                  <a:lnTo>
                    <a:pt x="659" y="626"/>
                  </a:lnTo>
                  <a:lnTo>
                    <a:pt x="672" y="611"/>
                  </a:lnTo>
                  <a:lnTo>
                    <a:pt x="682" y="596"/>
                  </a:lnTo>
                  <a:lnTo>
                    <a:pt x="693" y="581"/>
                  </a:lnTo>
                  <a:lnTo>
                    <a:pt x="703" y="565"/>
                  </a:lnTo>
                  <a:lnTo>
                    <a:pt x="712" y="548"/>
                  </a:lnTo>
                  <a:lnTo>
                    <a:pt x="720" y="532"/>
                  </a:lnTo>
                  <a:lnTo>
                    <a:pt x="727" y="516"/>
                  </a:lnTo>
                  <a:lnTo>
                    <a:pt x="737" y="489"/>
                  </a:lnTo>
                  <a:lnTo>
                    <a:pt x="744" y="463"/>
                  </a:lnTo>
                  <a:lnTo>
                    <a:pt x="749" y="435"/>
                  </a:lnTo>
                  <a:lnTo>
                    <a:pt x="752" y="408"/>
                  </a:lnTo>
                  <a:lnTo>
                    <a:pt x="754" y="381"/>
                  </a:lnTo>
                  <a:lnTo>
                    <a:pt x="752" y="353"/>
                  </a:lnTo>
                  <a:lnTo>
                    <a:pt x="749" y="325"/>
                  </a:lnTo>
                  <a:lnTo>
                    <a:pt x="745" y="297"/>
                  </a:lnTo>
                  <a:lnTo>
                    <a:pt x="745" y="297"/>
                  </a:lnTo>
                  <a:lnTo>
                    <a:pt x="741" y="279"/>
                  </a:lnTo>
                  <a:lnTo>
                    <a:pt x="735" y="261"/>
                  </a:lnTo>
                  <a:lnTo>
                    <a:pt x="729" y="243"/>
                  </a:lnTo>
                  <a:lnTo>
                    <a:pt x="723" y="226"/>
                  </a:lnTo>
                  <a:lnTo>
                    <a:pt x="714" y="210"/>
                  </a:lnTo>
                  <a:lnTo>
                    <a:pt x="706" y="193"/>
                  </a:lnTo>
                  <a:lnTo>
                    <a:pt x="697" y="177"/>
                  </a:lnTo>
                  <a:lnTo>
                    <a:pt x="687" y="162"/>
                  </a:lnTo>
                  <a:lnTo>
                    <a:pt x="676" y="148"/>
                  </a:lnTo>
                  <a:lnTo>
                    <a:pt x="664" y="134"/>
                  </a:lnTo>
                  <a:lnTo>
                    <a:pt x="653" y="120"/>
                  </a:lnTo>
                  <a:lnTo>
                    <a:pt x="640" y="106"/>
                  </a:lnTo>
                  <a:lnTo>
                    <a:pt x="626" y="95"/>
                  </a:lnTo>
                  <a:lnTo>
                    <a:pt x="613" y="82"/>
                  </a:lnTo>
                  <a:lnTo>
                    <a:pt x="598" y="71"/>
                  </a:lnTo>
                  <a:lnTo>
                    <a:pt x="582" y="61"/>
                  </a:lnTo>
                  <a:lnTo>
                    <a:pt x="565" y="50"/>
                  </a:lnTo>
                  <a:lnTo>
                    <a:pt x="548" y="42"/>
                  </a:lnTo>
                  <a:lnTo>
                    <a:pt x="531" y="33"/>
                  </a:lnTo>
                  <a:lnTo>
                    <a:pt x="514" y="26"/>
                  </a:lnTo>
                  <a:lnTo>
                    <a:pt x="496" y="19"/>
                  </a:lnTo>
                  <a:lnTo>
                    <a:pt x="478" y="14"/>
                  </a:lnTo>
                  <a:lnTo>
                    <a:pt x="460" y="9"/>
                  </a:lnTo>
                  <a:lnTo>
                    <a:pt x="442" y="6"/>
                  </a:lnTo>
                  <a:lnTo>
                    <a:pt x="424" y="2"/>
                  </a:lnTo>
                  <a:lnTo>
                    <a:pt x="406" y="1"/>
                  </a:lnTo>
                  <a:lnTo>
                    <a:pt x="388" y="0"/>
                  </a:lnTo>
                  <a:lnTo>
                    <a:pt x="369" y="0"/>
                  </a:lnTo>
                  <a:lnTo>
                    <a:pt x="351" y="1"/>
                  </a:lnTo>
                  <a:lnTo>
                    <a:pt x="333" y="2"/>
                  </a:lnTo>
                  <a:lnTo>
                    <a:pt x="316" y="6"/>
                  </a:lnTo>
                  <a:lnTo>
                    <a:pt x="298" y="9"/>
                  </a:lnTo>
                  <a:lnTo>
                    <a:pt x="280" y="13"/>
                  </a:lnTo>
                  <a:lnTo>
                    <a:pt x="263" y="18"/>
                  </a:lnTo>
                  <a:lnTo>
                    <a:pt x="246" y="24"/>
                  </a:lnTo>
                  <a:lnTo>
                    <a:pt x="229" y="30"/>
                  </a:lnTo>
                  <a:lnTo>
                    <a:pt x="212" y="38"/>
                  </a:lnTo>
                  <a:lnTo>
                    <a:pt x="196" y="46"/>
                  </a:lnTo>
                  <a:lnTo>
                    <a:pt x="180" y="55"/>
                  </a:lnTo>
                  <a:lnTo>
                    <a:pt x="165" y="65"/>
                  </a:lnTo>
                  <a:lnTo>
                    <a:pt x="150" y="77"/>
                  </a:lnTo>
                  <a:lnTo>
                    <a:pt x="136" y="87"/>
                  </a:lnTo>
                  <a:lnTo>
                    <a:pt x="122" y="100"/>
                  </a:lnTo>
                  <a:lnTo>
                    <a:pt x="108" y="113"/>
                  </a:lnTo>
                  <a:lnTo>
                    <a:pt x="95" y="126"/>
                  </a:lnTo>
                  <a:lnTo>
                    <a:pt x="83" y="141"/>
                  </a:lnTo>
                  <a:lnTo>
                    <a:pt x="71" y="156"/>
                  </a:lnTo>
                  <a:lnTo>
                    <a:pt x="60" y="173"/>
                  </a:lnTo>
                  <a:lnTo>
                    <a:pt x="45" y="196"/>
                  </a:lnTo>
                  <a:lnTo>
                    <a:pt x="34" y="222"/>
                  </a:lnTo>
                  <a:lnTo>
                    <a:pt x="23" y="247"/>
                  </a:lnTo>
                  <a:lnTo>
                    <a:pt x="15" y="274"/>
                  </a:lnTo>
                  <a:lnTo>
                    <a:pt x="7" y="300"/>
                  </a:lnTo>
                  <a:lnTo>
                    <a:pt x="3" y="328"/>
                  </a:lnTo>
                  <a:lnTo>
                    <a:pt x="1" y="354"/>
                  </a:lnTo>
                  <a:lnTo>
                    <a:pt x="0" y="382"/>
                  </a:lnTo>
                  <a:close/>
                  <a:moveTo>
                    <a:pt x="456" y="174"/>
                  </a:moveTo>
                  <a:lnTo>
                    <a:pt x="466" y="178"/>
                  </a:lnTo>
                  <a:lnTo>
                    <a:pt x="476" y="183"/>
                  </a:lnTo>
                  <a:lnTo>
                    <a:pt x="485" y="188"/>
                  </a:lnTo>
                  <a:lnTo>
                    <a:pt x="495" y="194"/>
                  </a:lnTo>
                  <a:lnTo>
                    <a:pt x="503" y="200"/>
                  </a:lnTo>
                  <a:lnTo>
                    <a:pt x="513" y="207"/>
                  </a:lnTo>
                  <a:lnTo>
                    <a:pt x="520" y="213"/>
                  </a:lnTo>
                  <a:lnTo>
                    <a:pt x="529" y="221"/>
                  </a:lnTo>
                  <a:lnTo>
                    <a:pt x="539" y="232"/>
                  </a:lnTo>
                  <a:lnTo>
                    <a:pt x="550" y="244"/>
                  </a:lnTo>
                  <a:lnTo>
                    <a:pt x="558" y="258"/>
                  </a:lnTo>
                  <a:lnTo>
                    <a:pt x="567" y="271"/>
                  </a:lnTo>
                  <a:lnTo>
                    <a:pt x="574" y="285"/>
                  </a:lnTo>
                  <a:lnTo>
                    <a:pt x="581" y="300"/>
                  </a:lnTo>
                  <a:lnTo>
                    <a:pt x="586" y="315"/>
                  </a:lnTo>
                  <a:lnTo>
                    <a:pt x="590" y="331"/>
                  </a:lnTo>
                  <a:lnTo>
                    <a:pt x="592" y="344"/>
                  </a:lnTo>
                  <a:lnTo>
                    <a:pt x="593" y="357"/>
                  </a:lnTo>
                  <a:lnTo>
                    <a:pt x="595" y="369"/>
                  </a:lnTo>
                  <a:lnTo>
                    <a:pt x="595" y="382"/>
                  </a:lnTo>
                  <a:lnTo>
                    <a:pt x="593" y="395"/>
                  </a:lnTo>
                  <a:lnTo>
                    <a:pt x="591" y="407"/>
                  </a:lnTo>
                  <a:lnTo>
                    <a:pt x="589" y="420"/>
                  </a:lnTo>
                  <a:lnTo>
                    <a:pt x="586" y="433"/>
                  </a:lnTo>
                  <a:lnTo>
                    <a:pt x="582" y="449"/>
                  </a:lnTo>
                  <a:lnTo>
                    <a:pt x="575" y="465"/>
                  </a:lnTo>
                  <a:lnTo>
                    <a:pt x="568" y="481"/>
                  </a:lnTo>
                  <a:lnTo>
                    <a:pt x="560" y="495"/>
                  </a:lnTo>
                  <a:lnTo>
                    <a:pt x="549" y="510"/>
                  </a:lnTo>
                  <a:lnTo>
                    <a:pt x="536" y="525"/>
                  </a:lnTo>
                  <a:lnTo>
                    <a:pt x="525" y="537"/>
                  </a:lnTo>
                  <a:lnTo>
                    <a:pt x="512" y="547"/>
                  </a:lnTo>
                  <a:lnTo>
                    <a:pt x="498" y="557"/>
                  </a:lnTo>
                  <a:lnTo>
                    <a:pt x="484" y="566"/>
                  </a:lnTo>
                  <a:lnTo>
                    <a:pt x="469" y="574"/>
                  </a:lnTo>
                  <a:lnTo>
                    <a:pt x="455" y="580"/>
                  </a:lnTo>
                  <a:lnTo>
                    <a:pt x="439" y="586"/>
                  </a:lnTo>
                  <a:lnTo>
                    <a:pt x="423" y="590"/>
                  </a:lnTo>
                  <a:lnTo>
                    <a:pt x="402" y="593"/>
                  </a:lnTo>
                  <a:lnTo>
                    <a:pt x="380" y="595"/>
                  </a:lnTo>
                  <a:lnTo>
                    <a:pt x="359" y="594"/>
                  </a:lnTo>
                  <a:lnTo>
                    <a:pt x="338" y="591"/>
                  </a:lnTo>
                  <a:lnTo>
                    <a:pt x="317" y="587"/>
                  </a:lnTo>
                  <a:lnTo>
                    <a:pt x="298" y="579"/>
                  </a:lnTo>
                  <a:lnTo>
                    <a:pt x="287" y="575"/>
                  </a:lnTo>
                  <a:lnTo>
                    <a:pt x="278" y="571"/>
                  </a:lnTo>
                  <a:lnTo>
                    <a:pt x="269" y="565"/>
                  </a:lnTo>
                  <a:lnTo>
                    <a:pt x="260" y="560"/>
                  </a:lnTo>
                  <a:lnTo>
                    <a:pt x="250" y="554"/>
                  </a:lnTo>
                  <a:lnTo>
                    <a:pt x="242" y="547"/>
                  </a:lnTo>
                  <a:lnTo>
                    <a:pt x="233" y="540"/>
                  </a:lnTo>
                  <a:lnTo>
                    <a:pt x="226" y="532"/>
                  </a:lnTo>
                  <a:lnTo>
                    <a:pt x="211" y="518"/>
                  </a:lnTo>
                  <a:lnTo>
                    <a:pt x="198" y="501"/>
                  </a:lnTo>
                  <a:lnTo>
                    <a:pt x="186" y="483"/>
                  </a:lnTo>
                  <a:lnTo>
                    <a:pt x="178" y="464"/>
                  </a:lnTo>
                  <a:lnTo>
                    <a:pt x="171" y="443"/>
                  </a:lnTo>
                  <a:lnTo>
                    <a:pt x="164" y="422"/>
                  </a:lnTo>
                  <a:lnTo>
                    <a:pt x="162" y="412"/>
                  </a:lnTo>
                  <a:lnTo>
                    <a:pt x="161" y="401"/>
                  </a:lnTo>
                  <a:lnTo>
                    <a:pt x="160" y="390"/>
                  </a:lnTo>
                  <a:lnTo>
                    <a:pt x="159" y="381"/>
                  </a:lnTo>
                  <a:lnTo>
                    <a:pt x="160" y="364"/>
                  </a:lnTo>
                  <a:lnTo>
                    <a:pt x="161" y="348"/>
                  </a:lnTo>
                  <a:lnTo>
                    <a:pt x="164" y="332"/>
                  </a:lnTo>
                  <a:lnTo>
                    <a:pt x="167" y="317"/>
                  </a:lnTo>
                  <a:lnTo>
                    <a:pt x="173" y="301"/>
                  </a:lnTo>
                  <a:lnTo>
                    <a:pt x="178" y="288"/>
                  </a:lnTo>
                  <a:lnTo>
                    <a:pt x="185" y="273"/>
                  </a:lnTo>
                  <a:lnTo>
                    <a:pt x="194" y="259"/>
                  </a:lnTo>
                  <a:lnTo>
                    <a:pt x="200" y="249"/>
                  </a:lnTo>
                  <a:lnTo>
                    <a:pt x="207" y="241"/>
                  </a:lnTo>
                  <a:lnTo>
                    <a:pt x="214" y="232"/>
                  </a:lnTo>
                  <a:lnTo>
                    <a:pt x="221" y="224"/>
                  </a:lnTo>
                  <a:lnTo>
                    <a:pt x="237" y="210"/>
                  </a:lnTo>
                  <a:lnTo>
                    <a:pt x="254" y="197"/>
                  </a:lnTo>
                  <a:lnTo>
                    <a:pt x="272" y="186"/>
                  </a:lnTo>
                  <a:lnTo>
                    <a:pt x="291" y="177"/>
                  </a:lnTo>
                  <a:lnTo>
                    <a:pt x="311" y="170"/>
                  </a:lnTo>
                  <a:lnTo>
                    <a:pt x="332" y="165"/>
                  </a:lnTo>
                  <a:lnTo>
                    <a:pt x="346" y="161"/>
                  </a:lnTo>
                  <a:lnTo>
                    <a:pt x="362" y="160"/>
                  </a:lnTo>
                  <a:lnTo>
                    <a:pt x="378" y="159"/>
                  </a:lnTo>
                  <a:lnTo>
                    <a:pt x="393" y="160"/>
                  </a:lnTo>
                  <a:lnTo>
                    <a:pt x="409" y="161"/>
                  </a:lnTo>
                  <a:lnTo>
                    <a:pt x="425" y="165"/>
                  </a:lnTo>
                  <a:lnTo>
                    <a:pt x="441" y="169"/>
                  </a:lnTo>
                  <a:lnTo>
                    <a:pt x="456" y="17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42"/>
            <p:cNvSpPr>
              <a:spLocks noEditPoints="1"/>
            </p:cNvSpPr>
            <p:nvPr userDrawn="1"/>
          </p:nvSpPr>
          <p:spPr bwMode="auto">
            <a:xfrm>
              <a:off x="8081963" y="788988"/>
              <a:ext cx="149225" cy="150812"/>
            </a:xfrm>
            <a:custGeom>
              <a:avLst/>
              <a:gdLst>
                <a:gd name="T0" fmla="*/ 131 w 754"/>
                <a:gd name="T1" fmla="*/ 663 h 754"/>
                <a:gd name="T2" fmla="*/ 192 w 754"/>
                <a:gd name="T3" fmla="*/ 705 h 754"/>
                <a:gd name="T4" fmla="*/ 260 w 754"/>
                <a:gd name="T5" fmla="*/ 735 h 754"/>
                <a:gd name="T6" fmla="*/ 331 w 754"/>
                <a:gd name="T7" fmla="*/ 751 h 754"/>
                <a:gd name="T8" fmla="*/ 405 w 754"/>
                <a:gd name="T9" fmla="*/ 753 h 754"/>
                <a:gd name="T10" fmla="*/ 478 w 754"/>
                <a:gd name="T11" fmla="*/ 740 h 754"/>
                <a:gd name="T12" fmla="*/ 547 w 754"/>
                <a:gd name="T13" fmla="*/ 714 h 754"/>
                <a:gd name="T14" fmla="*/ 608 w 754"/>
                <a:gd name="T15" fmla="*/ 675 h 754"/>
                <a:gd name="T16" fmla="*/ 663 w 754"/>
                <a:gd name="T17" fmla="*/ 624 h 754"/>
                <a:gd name="T18" fmla="*/ 705 w 754"/>
                <a:gd name="T19" fmla="*/ 562 h 754"/>
                <a:gd name="T20" fmla="*/ 735 w 754"/>
                <a:gd name="T21" fmla="*/ 494 h 754"/>
                <a:gd name="T22" fmla="*/ 750 w 754"/>
                <a:gd name="T23" fmla="*/ 423 h 754"/>
                <a:gd name="T24" fmla="*/ 753 w 754"/>
                <a:gd name="T25" fmla="*/ 349 h 754"/>
                <a:gd name="T26" fmla="*/ 740 w 754"/>
                <a:gd name="T27" fmla="*/ 276 h 754"/>
                <a:gd name="T28" fmla="*/ 700 w 754"/>
                <a:gd name="T29" fmla="*/ 183 h 754"/>
                <a:gd name="T30" fmla="*/ 630 w 754"/>
                <a:gd name="T31" fmla="*/ 98 h 754"/>
                <a:gd name="T32" fmla="*/ 577 w 754"/>
                <a:gd name="T33" fmla="*/ 59 h 754"/>
                <a:gd name="T34" fmla="*/ 511 w 754"/>
                <a:gd name="T35" fmla="*/ 26 h 754"/>
                <a:gd name="T36" fmla="*/ 441 w 754"/>
                <a:gd name="T37" fmla="*/ 6 h 754"/>
                <a:gd name="T38" fmla="*/ 368 w 754"/>
                <a:gd name="T39" fmla="*/ 1 h 754"/>
                <a:gd name="T40" fmla="*/ 293 w 754"/>
                <a:gd name="T41" fmla="*/ 11 h 754"/>
                <a:gd name="T42" fmla="*/ 222 w 754"/>
                <a:gd name="T43" fmla="*/ 34 h 754"/>
                <a:gd name="T44" fmla="*/ 158 w 754"/>
                <a:gd name="T45" fmla="*/ 71 h 754"/>
                <a:gd name="T46" fmla="*/ 103 w 754"/>
                <a:gd name="T47" fmla="*/ 119 h 754"/>
                <a:gd name="T48" fmla="*/ 58 w 754"/>
                <a:gd name="T49" fmla="*/ 176 h 754"/>
                <a:gd name="T50" fmla="*/ 25 w 754"/>
                <a:gd name="T51" fmla="*/ 241 h 754"/>
                <a:gd name="T52" fmla="*/ 6 w 754"/>
                <a:gd name="T53" fmla="*/ 311 h 754"/>
                <a:gd name="T54" fmla="*/ 0 w 754"/>
                <a:gd name="T55" fmla="*/ 386 h 754"/>
                <a:gd name="T56" fmla="*/ 7 w 754"/>
                <a:gd name="T57" fmla="*/ 452 h 754"/>
                <a:gd name="T58" fmla="*/ 33 w 754"/>
                <a:gd name="T59" fmla="*/ 532 h 754"/>
                <a:gd name="T60" fmla="*/ 92 w 754"/>
                <a:gd name="T61" fmla="*/ 624 h 754"/>
                <a:gd name="T62" fmla="*/ 338 w 754"/>
                <a:gd name="T63" fmla="*/ 163 h 754"/>
                <a:gd name="T64" fmla="*/ 382 w 754"/>
                <a:gd name="T65" fmla="*/ 159 h 754"/>
                <a:gd name="T66" fmla="*/ 440 w 754"/>
                <a:gd name="T67" fmla="*/ 169 h 754"/>
                <a:gd name="T68" fmla="*/ 497 w 754"/>
                <a:gd name="T69" fmla="*/ 197 h 754"/>
                <a:gd name="T70" fmla="*/ 538 w 754"/>
                <a:gd name="T71" fmla="*/ 233 h 754"/>
                <a:gd name="T72" fmla="*/ 567 w 754"/>
                <a:gd name="T73" fmla="*/ 274 h 754"/>
                <a:gd name="T74" fmla="*/ 589 w 754"/>
                <a:gd name="T75" fmla="*/ 333 h 754"/>
                <a:gd name="T76" fmla="*/ 595 w 754"/>
                <a:gd name="T77" fmla="*/ 379 h 754"/>
                <a:gd name="T78" fmla="*/ 586 w 754"/>
                <a:gd name="T79" fmla="*/ 437 h 754"/>
                <a:gd name="T80" fmla="*/ 559 w 754"/>
                <a:gd name="T81" fmla="*/ 498 h 754"/>
                <a:gd name="T82" fmla="*/ 502 w 754"/>
                <a:gd name="T83" fmla="*/ 556 h 754"/>
                <a:gd name="T84" fmla="*/ 425 w 754"/>
                <a:gd name="T85" fmla="*/ 590 h 754"/>
                <a:gd name="T86" fmla="*/ 339 w 754"/>
                <a:gd name="T87" fmla="*/ 592 h 754"/>
                <a:gd name="T88" fmla="*/ 270 w 754"/>
                <a:gd name="T89" fmla="*/ 568 h 754"/>
                <a:gd name="T90" fmla="*/ 235 w 754"/>
                <a:gd name="T91" fmla="*/ 542 h 754"/>
                <a:gd name="T92" fmla="*/ 202 w 754"/>
                <a:gd name="T93" fmla="*/ 507 h 754"/>
                <a:gd name="T94" fmla="*/ 172 w 754"/>
                <a:gd name="T95" fmla="*/ 452 h 754"/>
                <a:gd name="T96" fmla="*/ 160 w 754"/>
                <a:gd name="T97" fmla="*/ 394 h 754"/>
                <a:gd name="T98" fmla="*/ 161 w 754"/>
                <a:gd name="T99" fmla="*/ 350 h 754"/>
                <a:gd name="T100" fmla="*/ 174 w 754"/>
                <a:gd name="T101" fmla="*/ 298 h 754"/>
                <a:gd name="T102" fmla="*/ 215 w 754"/>
                <a:gd name="T103" fmla="*/ 232 h 754"/>
                <a:gd name="T104" fmla="*/ 263 w 754"/>
                <a:gd name="T105" fmla="*/ 191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4" h="754">
                  <a:moveTo>
                    <a:pt x="92" y="624"/>
                  </a:moveTo>
                  <a:lnTo>
                    <a:pt x="104" y="638"/>
                  </a:lnTo>
                  <a:lnTo>
                    <a:pt x="118" y="650"/>
                  </a:lnTo>
                  <a:lnTo>
                    <a:pt x="131" y="663"/>
                  </a:lnTo>
                  <a:lnTo>
                    <a:pt x="145" y="675"/>
                  </a:lnTo>
                  <a:lnTo>
                    <a:pt x="161" y="686"/>
                  </a:lnTo>
                  <a:lnTo>
                    <a:pt x="176" y="696"/>
                  </a:lnTo>
                  <a:lnTo>
                    <a:pt x="192" y="705"/>
                  </a:lnTo>
                  <a:lnTo>
                    <a:pt x="209" y="715"/>
                  </a:lnTo>
                  <a:lnTo>
                    <a:pt x="226" y="722"/>
                  </a:lnTo>
                  <a:lnTo>
                    <a:pt x="243" y="730"/>
                  </a:lnTo>
                  <a:lnTo>
                    <a:pt x="260" y="735"/>
                  </a:lnTo>
                  <a:lnTo>
                    <a:pt x="277" y="740"/>
                  </a:lnTo>
                  <a:lnTo>
                    <a:pt x="295" y="745"/>
                  </a:lnTo>
                  <a:lnTo>
                    <a:pt x="313" y="749"/>
                  </a:lnTo>
                  <a:lnTo>
                    <a:pt x="331" y="751"/>
                  </a:lnTo>
                  <a:lnTo>
                    <a:pt x="350" y="753"/>
                  </a:lnTo>
                  <a:lnTo>
                    <a:pt x="368" y="754"/>
                  </a:lnTo>
                  <a:lnTo>
                    <a:pt x="386" y="754"/>
                  </a:lnTo>
                  <a:lnTo>
                    <a:pt x="405" y="753"/>
                  </a:lnTo>
                  <a:lnTo>
                    <a:pt x="424" y="751"/>
                  </a:lnTo>
                  <a:lnTo>
                    <a:pt x="442" y="749"/>
                  </a:lnTo>
                  <a:lnTo>
                    <a:pt x="460" y="745"/>
                  </a:lnTo>
                  <a:lnTo>
                    <a:pt x="478" y="740"/>
                  </a:lnTo>
                  <a:lnTo>
                    <a:pt x="496" y="735"/>
                  </a:lnTo>
                  <a:lnTo>
                    <a:pt x="513" y="729"/>
                  </a:lnTo>
                  <a:lnTo>
                    <a:pt x="530" y="721"/>
                  </a:lnTo>
                  <a:lnTo>
                    <a:pt x="547" y="714"/>
                  </a:lnTo>
                  <a:lnTo>
                    <a:pt x="563" y="705"/>
                  </a:lnTo>
                  <a:lnTo>
                    <a:pt x="579" y="696"/>
                  </a:lnTo>
                  <a:lnTo>
                    <a:pt x="594" y="685"/>
                  </a:lnTo>
                  <a:lnTo>
                    <a:pt x="608" y="675"/>
                  </a:lnTo>
                  <a:lnTo>
                    <a:pt x="623" y="663"/>
                  </a:lnTo>
                  <a:lnTo>
                    <a:pt x="637" y="650"/>
                  </a:lnTo>
                  <a:lnTo>
                    <a:pt x="650" y="638"/>
                  </a:lnTo>
                  <a:lnTo>
                    <a:pt x="663" y="624"/>
                  </a:lnTo>
                  <a:lnTo>
                    <a:pt x="674" y="609"/>
                  </a:lnTo>
                  <a:lnTo>
                    <a:pt x="685" y="594"/>
                  </a:lnTo>
                  <a:lnTo>
                    <a:pt x="695" y="578"/>
                  </a:lnTo>
                  <a:lnTo>
                    <a:pt x="705" y="562"/>
                  </a:lnTo>
                  <a:lnTo>
                    <a:pt x="713" y="546"/>
                  </a:lnTo>
                  <a:lnTo>
                    <a:pt x="722" y="529"/>
                  </a:lnTo>
                  <a:lnTo>
                    <a:pt x="728" y="512"/>
                  </a:lnTo>
                  <a:lnTo>
                    <a:pt x="735" y="494"/>
                  </a:lnTo>
                  <a:lnTo>
                    <a:pt x="740" y="478"/>
                  </a:lnTo>
                  <a:lnTo>
                    <a:pt x="744" y="459"/>
                  </a:lnTo>
                  <a:lnTo>
                    <a:pt x="748" y="441"/>
                  </a:lnTo>
                  <a:lnTo>
                    <a:pt x="750" y="423"/>
                  </a:lnTo>
                  <a:lnTo>
                    <a:pt x="753" y="405"/>
                  </a:lnTo>
                  <a:lnTo>
                    <a:pt x="754" y="386"/>
                  </a:lnTo>
                  <a:lnTo>
                    <a:pt x="753" y="368"/>
                  </a:lnTo>
                  <a:lnTo>
                    <a:pt x="753" y="349"/>
                  </a:lnTo>
                  <a:lnTo>
                    <a:pt x="750" y="331"/>
                  </a:lnTo>
                  <a:lnTo>
                    <a:pt x="747" y="312"/>
                  </a:lnTo>
                  <a:lnTo>
                    <a:pt x="744" y="294"/>
                  </a:lnTo>
                  <a:lnTo>
                    <a:pt x="740" y="276"/>
                  </a:lnTo>
                  <a:lnTo>
                    <a:pt x="735" y="258"/>
                  </a:lnTo>
                  <a:lnTo>
                    <a:pt x="725" y="233"/>
                  </a:lnTo>
                  <a:lnTo>
                    <a:pt x="713" y="207"/>
                  </a:lnTo>
                  <a:lnTo>
                    <a:pt x="700" y="183"/>
                  </a:lnTo>
                  <a:lnTo>
                    <a:pt x="685" y="161"/>
                  </a:lnTo>
                  <a:lnTo>
                    <a:pt x="668" y="138"/>
                  </a:lnTo>
                  <a:lnTo>
                    <a:pt x="650" y="118"/>
                  </a:lnTo>
                  <a:lnTo>
                    <a:pt x="630" y="98"/>
                  </a:lnTo>
                  <a:lnTo>
                    <a:pt x="607" y="80"/>
                  </a:lnTo>
                  <a:lnTo>
                    <a:pt x="607" y="80"/>
                  </a:lnTo>
                  <a:lnTo>
                    <a:pt x="593" y="69"/>
                  </a:lnTo>
                  <a:lnTo>
                    <a:pt x="577" y="59"/>
                  </a:lnTo>
                  <a:lnTo>
                    <a:pt x="561" y="49"/>
                  </a:lnTo>
                  <a:lnTo>
                    <a:pt x="545" y="41"/>
                  </a:lnTo>
                  <a:lnTo>
                    <a:pt x="528" y="32"/>
                  </a:lnTo>
                  <a:lnTo>
                    <a:pt x="511" y="26"/>
                  </a:lnTo>
                  <a:lnTo>
                    <a:pt x="494" y="20"/>
                  </a:lnTo>
                  <a:lnTo>
                    <a:pt x="477" y="14"/>
                  </a:lnTo>
                  <a:lnTo>
                    <a:pt x="459" y="10"/>
                  </a:lnTo>
                  <a:lnTo>
                    <a:pt x="441" y="6"/>
                  </a:lnTo>
                  <a:lnTo>
                    <a:pt x="423" y="4"/>
                  </a:lnTo>
                  <a:lnTo>
                    <a:pt x="405" y="1"/>
                  </a:lnTo>
                  <a:lnTo>
                    <a:pt x="386" y="0"/>
                  </a:lnTo>
                  <a:lnTo>
                    <a:pt x="368" y="1"/>
                  </a:lnTo>
                  <a:lnTo>
                    <a:pt x="349" y="3"/>
                  </a:lnTo>
                  <a:lnTo>
                    <a:pt x="331" y="4"/>
                  </a:lnTo>
                  <a:lnTo>
                    <a:pt x="312" y="7"/>
                  </a:lnTo>
                  <a:lnTo>
                    <a:pt x="293" y="11"/>
                  </a:lnTo>
                  <a:lnTo>
                    <a:pt x="273" y="15"/>
                  </a:lnTo>
                  <a:lnTo>
                    <a:pt x="255" y="21"/>
                  </a:lnTo>
                  <a:lnTo>
                    <a:pt x="239" y="27"/>
                  </a:lnTo>
                  <a:lnTo>
                    <a:pt x="222" y="34"/>
                  </a:lnTo>
                  <a:lnTo>
                    <a:pt x="205" y="43"/>
                  </a:lnTo>
                  <a:lnTo>
                    <a:pt x="189" y="51"/>
                  </a:lnTo>
                  <a:lnTo>
                    <a:pt x="173" y="61"/>
                  </a:lnTo>
                  <a:lnTo>
                    <a:pt x="158" y="71"/>
                  </a:lnTo>
                  <a:lnTo>
                    <a:pt x="143" y="82"/>
                  </a:lnTo>
                  <a:lnTo>
                    <a:pt x="129" y="94"/>
                  </a:lnTo>
                  <a:lnTo>
                    <a:pt x="116" y="106"/>
                  </a:lnTo>
                  <a:lnTo>
                    <a:pt x="103" y="119"/>
                  </a:lnTo>
                  <a:lnTo>
                    <a:pt x="90" y="133"/>
                  </a:lnTo>
                  <a:lnTo>
                    <a:pt x="80" y="147"/>
                  </a:lnTo>
                  <a:lnTo>
                    <a:pt x="69" y="161"/>
                  </a:lnTo>
                  <a:lnTo>
                    <a:pt x="58" y="176"/>
                  </a:lnTo>
                  <a:lnTo>
                    <a:pt x="49" y="191"/>
                  </a:lnTo>
                  <a:lnTo>
                    <a:pt x="40" y="207"/>
                  </a:lnTo>
                  <a:lnTo>
                    <a:pt x="33" y="224"/>
                  </a:lnTo>
                  <a:lnTo>
                    <a:pt x="25" y="241"/>
                  </a:lnTo>
                  <a:lnTo>
                    <a:pt x="19" y="258"/>
                  </a:lnTo>
                  <a:lnTo>
                    <a:pt x="14" y="275"/>
                  </a:lnTo>
                  <a:lnTo>
                    <a:pt x="10" y="293"/>
                  </a:lnTo>
                  <a:lnTo>
                    <a:pt x="6" y="311"/>
                  </a:lnTo>
                  <a:lnTo>
                    <a:pt x="3" y="329"/>
                  </a:lnTo>
                  <a:lnTo>
                    <a:pt x="1" y="348"/>
                  </a:lnTo>
                  <a:lnTo>
                    <a:pt x="0" y="367"/>
                  </a:lnTo>
                  <a:lnTo>
                    <a:pt x="0" y="386"/>
                  </a:lnTo>
                  <a:lnTo>
                    <a:pt x="1" y="405"/>
                  </a:lnTo>
                  <a:lnTo>
                    <a:pt x="3" y="425"/>
                  </a:lnTo>
                  <a:lnTo>
                    <a:pt x="5" y="438"/>
                  </a:lnTo>
                  <a:lnTo>
                    <a:pt x="7" y="452"/>
                  </a:lnTo>
                  <a:lnTo>
                    <a:pt x="11" y="466"/>
                  </a:lnTo>
                  <a:lnTo>
                    <a:pt x="14" y="480"/>
                  </a:lnTo>
                  <a:lnTo>
                    <a:pt x="22" y="506"/>
                  </a:lnTo>
                  <a:lnTo>
                    <a:pt x="33" y="532"/>
                  </a:lnTo>
                  <a:lnTo>
                    <a:pt x="45" y="556"/>
                  </a:lnTo>
                  <a:lnTo>
                    <a:pt x="59" y="579"/>
                  </a:lnTo>
                  <a:lnTo>
                    <a:pt x="74" y="603"/>
                  </a:lnTo>
                  <a:lnTo>
                    <a:pt x="92" y="624"/>
                  </a:lnTo>
                  <a:close/>
                  <a:moveTo>
                    <a:pt x="306" y="171"/>
                  </a:moveTo>
                  <a:lnTo>
                    <a:pt x="317" y="168"/>
                  </a:lnTo>
                  <a:lnTo>
                    <a:pt x="328" y="166"/>
                  </a:lnTo>
                  <a:lnTo>
                    <a:pt x="338" y="163"/>
                  </a:lnTo>
                  <a:lnTo>
                    <a:pt x="350" y="162"/>
                  </a:lnTo>
                  <a:lnTo>
                    <a:pt x="360" y="161"/>
                  </a:lnTo>
                  <a:lnTo>
                    <a:pt x="371" y="159"/>
                  </a:lnTo>
                  <a:lnTo>
                    <a:pt x="382" y="159"/>
                  </a:lnTo>
                  <a:lnTo>
                    <a:pt x="393" y="161"/>
                  </a:lnTo>
                  <a:lnTo>
                    <a:pt x="409" y="163"/>
                  </a:lnTo>
                  <a:lnTo>
                    <a:pt x="424" y="165"/>
                  </a:lnTo>
                  <a:lnTo>
                    <a:pt x="440" y="169"/>
                  </a:lnTo>
                  <a:lnTo>
                    <a:pt x="455" y="174"/>
                  </a:lnTo>
                  <a:lnTo>
                    <a:pt x="469" y="181"/>
                  </a:lnTo>
                  <a:lnTo>
                    <a:pt x="483" y="188"/>
                  </a:lnTo>
                  <a:lnTo>
                    <a:pt x="497" y="197"/>
                  </a:lnTo>
                  <a:lnTo>
                    <a:pt x="510" y="206"/>
                  </a:lnTo>
                  <a:lnTo>
                    <a:pt x="520" y="214"/>
                  </a:lnTo>
                  <a:lnTo>
                    <a:pt x="530" y="223"/>
                  </a:lnTo>
                  <a:lnTo>
                    <a:pt x="538" y="233"/>
                  </a:lnTo>
                  <a:lnTo>
                    <a:pt x="547" y="242"/>
                  </a:lnTo>
                  <a:lnTo>
                    <a:pt x="554" y="253"/>
                  </a:lnTo>
                  <a:lnTo>
                    <a:pt x="561" y="263"/>
                  </a:lnTo>
                  <a:lnTo>
                    <a:pt x="567" y="274"/>
                  </a:lnTo>
                  <a:lnTo>
                    <a:pt x="572" y="286"/>
                  </a:lnTo>
                  <a:lnTo>
                    <a:pt x="580" y="302"/>
                  </a:lnTo>
                  <a:lnTo>
                    <a:pt x="585" y="317"/>
                  </a:lnTo>
                  <a:lnTo>
                    <a:pt x="589" y="333"/>
                  </a:lnTo>
                  <a:lnTo>
                    <a:pt x="593" y="351"/>
                  </a:lnTo>
                  <a:lnTo>
                    <a:pt x="594" y="360"/>
                  </a:lnTo>
                  <a:lnTo>
                    <a:pt x="594" y="369"/>
                  </a:lnTo>
                  <a:lnTo>
                    <a:pt x="595" y="379"/>
                  </a:lnTo>
                  <a:lnTo>
                    <a:pt x="594" y="388"/>
                  </a:lnTo>
                  <a:lnTo>
                    <a:pt x="593" y="405"/>
                  </a:lnTo>
                  <a:lnTo>
                    <a:pt x="589" y="421"/>
                  </a:lnTo>
                  <a:lnTo>
                    <a:pt x="586" y="437"/>
                  </a:lnTo>
                  <a:lnTo>
                    <a:pt x="581" y="453"/>
                  </a:lnTo>
                  <a:lnTo>
                    <a:pt x="575" y="468"/>
                  </a:lnTo>
                  <a:lnTo>
                    <a:pt x="567" y="483"/>
                  </a:lnTo>
                  <a:lnTo>
                    <a:pt x="559" y="498"/>
                  </a:lnTo>
                  <a:lnTo>
                    <a:pt x="549" y="511"/>
                  </a:lnTo>
                  <a:lnTo>
                    <a:pt x="534" y="527"/>
                  </a:lnTo>
                  <a:lnTo>
                    <a:pt x="519" y="542"/>
                  </a:lnTo>
                  <a:lnTo>
                    <a:pt x="502" y="556"/>
                  </a:lnTo>
                  <a:lnTo>
                    <a:pt x="484" y="567"/>
                  </a:lnTo>
                  <a:lnTo>
                    <a:pt x="465" y="576"/>
                  </a:lnTo>
                  <a:lnTo>
                    <a:pt x="446" y="585"/>
                  </a:lnTo>
                  <a:lnTo>
                    <a:pt x="425" y="590"/>
                  </a:lnTo>
                  <a:lnTo>
                    <a:pt x="404" y="594"/>
                  </a:lnTo>
                  <a:lnTo>
                    <a:pt x="382" y="595"/>
                  </a:lnTo>
                  <a:lnTo>
                    <a:pt x="360" y="595"/>
                  </a:lnTo>
                  <a:lnTo>
                    <a:pt x="339" y="592"/>
                  </a:lnTo>
                  <a:lnTo>
                    <a:pt x="319" y="588"/>
                  </a:lnTo>
                  <a:lnTo>
                    <a:pt x="299" y="581"/>
                  </a:lnTo>
                  <a:lnTo>
                    <a:pt x="280" y="572"/>
                  </a:lnTo>
                  <a:lnTo>
                    <a:pt x="270" y="568"/>
                  </a:lnTo>
                  <a:lnTo>
                    <a:pt x="262" y="561"/>
                  </a:lnTo>
                  <a:lnTo>
                    <a:pt x="252" y="556"/>
                  </a:lnTo>
                  <a:lnTo>
                    <a:pt x="244" y="550"/>
                  </a:lnTo>
                  <a:lnTo>
                    <a:pt x="235" y="542"/>
                  </a:lnTo>
                  <a:lnTo>
                    <a:pt x="227" y="535"/>
                  </a:lnTo>
                  <a:lnTo>
                    <a:pt x="219" y="527"/>
                  </a:lnTo>
                  <a:lnTo>
                    <a:pt x="212" y="520"/>
                  </a:lnTo>
                  <a:lnTo>
                    <a:pt x="202" y="507"/>
                  </a:lnTo>
                  <a:lnTo>
                    <a:pt x="193" y="494"/>
                  </a:lnTo>
                  <a:lnTo>
                    <a:pt x="186" y="481"/>
                  </a:lnTo>
                  <a:lnTo>
                    <a:pt x="178" y="466"/>
                  </a:lnTo>
                  <a:lnTo>
                    <a:pt x="172" y="452"/>
                  </a:lnTo>
                  <a:lnTo>
                    <a:pt x="167" y="436"/>
                  </a:lnTo>
                  <a:lnTo>
                    <a:pt x="163" y="420"/>
                  </a:lnTo>
                  <a:lnTo>
                    <a:pt x="161" y="404"/>
                  </a:lnTo>
                  <a:lnTo>
                    <a:pt x="160" y="394"/>
                  </a:lnTo>
                  <a:lnTo>
                    <a:pt x="159" y="382"/>
                  </a:lnTo>
                  <a:lnTo>
                    <a:pt x="159" y="371"/>
                  </a:lnTo>
                  <a:lnTo>
                    <a:pt x="160" y="361"/>
                  </a:lnTo>
                  <a:lnTo>
                    <a:pt x="161" y="350"/>
                  </a:lnTo>
                  <a:lnTo>
                    <a:pt x="162" y="340"/>
                  </a:lnTo>
                  <a:lnTo>
                    <a:pt x="164" y="329"/>
                  </a:lnTo>
                  <a:lnTo>
                    <a:pt x="167" y="318"/>
                  </a:lnTo>
                  <a:lnTo>
                    <a:pt x="174" y="298"/>
                  </a:lnTo>
                  <a:lnTo>
                    <a:pt x="182" y="279"/>
                  </a:lnTo>
                  <a:lnTo>
                    <a:pt x="193" y="261"/>
                  </a:lnTo>
                  <a:lnTo>
                    <a:pt x="206" y="244"/>
                  </a:lnTo>
                  <a:lnTo>
                    <a:pt x="215" y="232"/>
                  </a:lnTo>
                  <a:lnTo>
                    <a:pt x="226" y="221"/>
                  </a:lnTo>
                  <a:lnTo>
                    <a:pt x="237" y="210"/>
                  </a:lnTo>
                  <a:lnTo>
                    <a:pt x="250" y="201"/>
                  </a:lnTo>
                  <a:lnTo>
                    <a:pt x="263" y="191"/>
                  </a:lnTo>
                  <a:lnTo>
                    <a:pt x="277" y="184"/>
                  </a:lnTo>
                  <a:lnTo>
                    <a:pt x="292" y="177"/>
                  </a:lnTo>
                  <a:lnTo>
                    <a:pt x="306" y="17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43"/>
            <p:cNvSpPr>
              <a:spLocks noEditPoints="1"/>
            </p:cNvSpPr>
            <p:nvPr userDrawn="1"/>
          </p:nvSpPr>
          <p:spPr bwMode="auto">
            <a:xfrm>
              <a:off x="7700963" y="900113"/>
              <a:ext cx="465138" cy="465137"/>
            </a:xfrm>
            <a:custGeom>
              <a:avLst/>
              <a:gdLst>
                <a:gd name="T0" fmla="*/ 947 w 2341"/>
                <a:gd name="T1" fmla="*/ 21 h 2342"/>
                <a:gd name="T2" fmla="*/ 675 w 2341"/>
                <a:gd name="T3" fmla="*/ 110 h 2342"/>
                <a:gd name="T4" fmla="*/ 436 w 2341"/>
                <a:gd name="T5" fmla="*/ 260 h 2342"/>
                <a:gd name="T6" fmla="*/ 240 w 2341"/>
                <a:gd name="T7" fmla="*/ 460 h 2342"/>
                <a:gd name="T8" fmla="*/ 97 w 2341"/>
                <a:gd name="T9" fmla="*/ 704 h 2342"/>
                <a:gd name="T10" fmla="*/ 15 w 2341"/>
                <a:gd name="T11" fmla="*/ 981 h 2342"/>
                <a:gd name="T12" fmla="*/ 5 w 2341"/>
                <a:gd name="T13" fmla="*/ 1278 h 2342"/>
                <a:gd name="T14" fmla="*/ 66 w 2341"/>
                <a:gd name="T15" fmla="*/ 1562 h 2342"/>
                <a:gd name="T16" fmla="*/ 192 w 2341"/>
                <a:gd name="T17" fmla="*/ 1815 h 2342"/>
                <a:gd name="T18" fmla="*/ 375 w 2341"/>
                <a:gd name="T19" fmla="*/ 2029 h 2342"/>
                <a:gd name="T20" fmla="*/ 602 w 2341"/>
                <a:gd name="T21" fmla="*/ 2195 h 2342"/>
                <a:gd name="T22" fmla="*/ 866 w 2341"/>
                <a:gd name="T23" fmla="*/ 2302 h 2342"/>
                <a:gd name="T24" fmla="*/ 1158 w 2341"/>
                <a:gd name="T25" fmla="*/ 2342 h 2342"/>
                <a:gd name="T26" fmla="*/ 1451 w 2341"/>
                <a:gd name="T27" fmla="*/ 2308 h 2342"/>
                <a:gd name="T28" fmla="*/ 1717 w 2341"/>
                <a:gd name="T29" fmla="*/ 2206 h 2342"/>
                <a:gd name="T30" fmla="*/ 1948 w 2341"/>
                <a:gd name="T31" fmla="*/ 2046 h 2342"/>
                <a:gd name="T32" fmla="*/ 2134 w 2341"/>
                <a:gd name="T33" fmla="*/ 1835 h 2342"/>
                <a:gd name="T34" fmla="*/ 2266 w 2341"/>
                <a:gd name="T35" fmla="*/ 1585 h 2342"/>
                <a:gd name="T36" fmla="*/ 2334 w 2341"/>
                <a:gd name="T37" fmla="*/ 1303 h 2342"/>
                <a:gd name="T38" fmla="*/ 2329 w 2341"/>
                <a:gd name="T39" fmla="*/ 1005 h 2342"/>
                <a:gd name="T40" fmla="*/ 2254 w 2341"/>
                <a:gd name="T41" fmla="*/ 727 h 2342"/>
                <a:gd name="T42" fmla="*/ 2115 w 2341"/>
                <a:gd name="T43" fmla="*/ 481 h 2342"/>
                <a:gd name="T44" fmla="*/ 1924 w 2341"/>
                <a:gd name="T45" fmla="*/ 276 h 2342"/>
                <a:gd name="T46" fmla="*/ 1689 w 2341"/>
                <a:gd name="T47" fmla="*/ 121 h 2342"/>
                <a:gd name="T48" fmla="*/ 1419 w 2341"/>
                <a:gd name="T49" fmla="*/ 27 h 2342"/>
                <a:gd name="T50" fmla="*/ 1160 w 2341"/>
                <a:gd name="T51" fmla="*/ 2175 h 2342"/>
                <a:gd name="T52" fmla="*/ 910 w 2341"/>
                <a:gd name="T53" fmla="*/ 2141 h 2342"/>
                <a:gd name="T54" fmla="*/ 683 w 2341"/>
                <a:gd name="T55" fmla="*/ 2048 h 2342"/>
                <a:gd name="T56" fmla="*/ 488 w 2341"/>
                <a:gd name="T57" fmla="*/ 1906 h 2342"/>
                <a:gd name="T58" fmla="*/ 332 w 2341"/>
                <a:gd name="T59" fmla="*/ 1723 h 2342"/>
                <a:gd name="T60" fmla="*/ 224 w 2341"/>
                <a:gd name="T61" fmla="*/ 1506 h 2342"/>
                <a:gd name="T62" fmla="*/ 171 w 2341"/>
                <a:gd name="T63" fmla="*/ 1263 h 2342"/>
                <a:gd name="T64" fmla="*/ 180 w 2341"/>
                <a:gd name="T65" fmla="*/ 1007 h 2342"/>
                <a:gd name="T66" fmla="*/ 250 w 2341"/>
                <a:gd name="T67" fmla="*/ 771 h 2342"/>
                <a:gd name="T68" fmla="*/ 373 w 2341"/>
                <a:gd name="T69" fmla="*/ 562 h 2342"/>
                <a:gd name="T70" fmla="*/ 541 w 2341"/>
                <a:gd name="T71" fmla="*/ 390 h 2342"/>
                <a:gd name="T72" fmla="*/ 746 w 2341"/>
                <a:gd name="T73" fmla="*/ 262 h 2342"/>
                <a:gd name="T74" fmla="*/ 979 w 2341"/>
                <a:gd name="T75" fmla="*/ 186 h 2342"/>
                <a:gd name="T76" fmla="*/ 1233 w 2341"/>
                <a:gd name="T77" fmla="*/ 170 h 2342"/>
                <a:gd name="T78" fmla="*/ 1479 w 2341"/>
                <a:gd name="T79" fmla="*/ 215 h 2342"/>
                <a:gd name="T80" fmla="*/ 1700 w 2341"/>
                <a:gd name="T81" fmla="*/ 318 h 2342"/>
                <a:gd name="T82" fmla="*/ 1887 w 2341"/>
                <a:gd name="T83" fmla="*/ 470 h 2342"/>
                <a:gd name="T84" fmla="*/ 2035 w 2341"/>
                <a:gd name="T85" fmla="*/ 661 h 2342"/>
                <a:gd name="T86" fmla="*/ 2132 w 2341"/>
                <a:gd name="T87" fmla="*/ 883 h 2342"/>
                <a:gd name="T88" fmla="*/ 2174 w 2341"/>
                <a:gd name="T89" fmla="*/ 1130 h 2342"/>
                <a:gd name="T90" fmla="*/ 2151 w 2341"/>
                <a:gd name="T91" fmla="*/ 1384 h 2342"/>
                <a:gd name="T92" fmla="*/ 2071 w 2341"/>
                <a:gd name="T93" fmla="*/ 1616 h 2342"/>
                <a:gd name="T94" fmla="*/ 1938 w 2341"/>
                <a:gd name="T95" fmla="*/ 1817 h 2342"/>
                <a:gd name="T96" fmla="*/ 1762 w 2341"/>
                <a:gd name="T97" fmla="*/ 1982 h 2342"/>
                <a:gd name="T98" fmla="*/ 1551 w 2341"/>
                <a:gd name="T99" fmla="*/ 2100 h 2342"/>
                <a:gd name="T100" fmla="*/ 1313 w 2341"/>
                <a:gd name="T101" fmla="*/ 2165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1" h="2342">
                  <a:moveTo>
                    <a:pt x="1184" y="0"/>
                  </a:moveTo>
                  <a:lnTo>
                    <a:pt x="1123" y="1"/>
                  </a:lnTo>
                  <a:lnTo>
                    <a:pt x="1064" y="5"/>
                  </a:lnTo>
                  <a:lnTo>
                    <a:pt x="1004" y="12"/>
                  </a:lnTo>
                  <a:lnTo>
                    <a:pt x="947" y="21"/>
                  </a:lnTo>
                  <a:lnTo>
                    <a:pt x="890" y="34"/>
                  </a:lnTo>
                  <a:lnTo>
                    <a:pt x="835" y="49"/>
                  </a:lnTo>
                  <a:lnTo>
                    <a:pt x="780" y="67"/>
                  </a:lnTo>
                  <a:lnTo>
                    <a:pt x="727" y="87"/>
                  </a:lnTo>
                  <a:lnTo>
                    <a:pt x="675" y="110"/>
                  </a:lnTo>
                  <a:lnTo>
                    <a:pt x="624" y="136"/>
                  </a:lnTo>
                  <a:lnTo>
                    <a:pt x="574" y="163"/>
                  </a:lnTo>
                  <a:lnTo>
                    <a:pt x="526" y="193"/>
                  </a:lnTo>
                  <a:lnTo>
                    <a:pt x="481" y="226"/>
                  </a:lnTo>
                  <a:lnTo>
                    <a:pt x="436" y="260"/>
                  </a:lnTo>
                  <a:lnTo>
                    <a:pt x="393" y="296"/>
                  </a:lnTo>
                  <a:lnTo>
                    <a:pt x="351" y="334"/>
                  </a:lnTo>
                  <a:lnTo>
                    <a:pt x="312" y="374"/>
                  </a:lnTo>
                  <a:lnTo>
                    <a:pt x="275" y="417"/>
                  </a:lnTo>
                  <a:lnTo>
                    <a:pt x="240" y="460"/>
                  </a:lnTo>
                  <a:lnTo>
                    <a:pt x="207" y="506"/>
                  </a:lnTo>
                  <a:lnTo>
                    <a:pt x="175" y="554"/>
                  </a:lnTo>
                  <a:lnTo>
                    <a:pt x="147" y="602"/>
                  </a:lnTo>
                  <a:lnTo>
                    <a:pt x="120" y="652"/>
                  </a:lnTo>
                  <a:lnTo>
                    <a:pt x="97" y="704"/>
                  </a:lnTo>
                  <a:lnTo>
                    <a:pt x="75" y="757"/>
                  </a:lnTo>
                  <a:lnTo>
                    <a:pt x="56" y="811"/>
                  </a:lnTo>
                  <a:lnTo>
                    <a:pt x="40" y="866"/>
                  </a:lnTo>
                  <a:lnTo>
                    <a:pt x="26" y="923"/>
                  </a:lnTo>
                  <a:lnTo>
                    <a:pt x="15" y="981"/>
                  </a:lnTo>
                  <a:lnTo>
                    <a:pt x="7" y="1039"/>
                  </a:lnTo>
                  <a:lnTo>
                    <a:pt x="2" y="1098"/>
                  </a:lnTo>
                  <a:lnTo>
                    <a:pt x="0" y="1159"/>
                  </a:lnTo>
                  <a:lnTo>
                    <a:pt x="1" y="1218"/>
                  </a:lnTo>
                  <a:lnTo>
                    <a:pt x="5" y="1278"/>
                  </a:lnTo>
                  <a:lnTo>
                    <a:pt x="11" y="1337"/>
                  </a:lnTo>
                  <a:lnTo>
                    <a:pt x="21" y="1394"/>
                  </a:lnTo>
                  <a:lnTo>
                    <a:pt x="33" y="1452"/>
                  </a:lnTo>
                  <a:lnTo>
                    <a:pt x="48" y="1507"/>
                  </a:lnTo>
                  <a:lnTo>
                    <a:pt x="66" y="1562"/>
                  </a:lnTo>
                  <a:lnTo>
                    <a:pt x="86" y="1615"/>
                  </a:lnTo>
                  <a:lnTo>
                    <a:pt x="110" y="1667"/>
                  </a:lnTo>
                  <a:lnTo>
                    <a:pt x="135" y="1718"/>
                  </a:lnTo>
                  <a:lnTo>
                    <a:pt x="163" y="1767"/>
                  </a:lnTo>
                  <a:lnTo>
                    <a:pt x="192" y="1815"/>
                  </a:lnTo>
                  <a:lnTo>
                    <a:pt x="225" y="1861"/>
                  </a:lnTo>
                  <a:lnTo>
                    <a:pt x="259" y="1905"/>
                  </a:lnTo>
                  <a:lnTo>
                    <a:pt x="295" y="1949"/>
                  </a:lnTo>
                  <a:lnTo>
                    <a:pt x="334" y="1990"/>
                  </a:lnTo>
                  <a:lnTo>
                    <a:pt x="375" y="2029"/>
                  </a:lnTo>
                  <a:lnTo>
                    <a:pt x="416" y="2066"/>
                  </a:lnTo>
                  <a:lnTo>
                    <a:pt x="461" y="2101"/>
                  </a:lnTo>
                  <a:lnTo>
                    <a:pt x="506" y="2134"/>
                  </a:lnTo>
                  <a:lnTo>
                    <a:pt x="553" y="2165"/>
                  </a:lnTo>
                  <a:lnTo>
                    <a:pt x="602" y="2195"/>
                  </a:lnTo>
                  <a:lnTo>
                    <a:pt x="651" y="2220"/>
                  </a:lnTo>
                  <a:lnTo>
                    <a:pt x="703" y="2245"/>
                  </a:lnTo>
                  <a:lnTo>
                    <a:pt x="756" y="2266"/>
                  </a:lnTo>
                  <a:lnTo>
                    <a:pt x="810" y="2285"/>
                  </a:lnTo>
                  <a:lnTo>
                    <a:pt x="866" y="2302"/>
                  </a:lnTo>
                  <a:lnTo>
                    <a:pt x="923" y="2316"/>
                  </a:lnTo>
                  <a:lnTo>
                    <a:pt x="980" y="2326"/>
                  </a:lnTo>
                  <a:lnTo>
                    <a:pt x="1038" y="2335"/>
                  </a:lnTo>
                  <a:lnTo>
                    <a:pt x="1098" y="2340"/>
                  </a:lnTo>
                  <a:lnTo>
                    <a:pt x="1158" y="2342"/>
                  </a:lnTo>
                  <a:lnTo>
                    <a:pt x="1219" y="2341"/>
                  </a:lnTo>
                  <a:lnTo>
                    <a:pt x="1278" y="2337"/>
                  </a:lnTo>
                  <a:lnTo>
                    <a:pt x="1336" y="2330"/>
                  </a:lnTo>
                  <a:lnTo>
                    <a:pt x="1393" y="2321"/>
                  </a:lnTo>
                  <a:lnTo>
                    <a:pt x="1451" y="2308"/>
                  </a:lnTo>
                  <a:lnTo>
                    <a:pt x="1507" y="2293"/>
                  </a:lnTo>
                  <a:lnTo>
                    <a:pt x="1561" y="2275"/>
                  </a:lnTo>
                  <a:lnTo>
                    <a:pt x="1614" y="2254"/>
                  </a:lnTo>
                  <a:lnTo>
                    <a:pt x="1667" y="2232"/>
                  </a:lnTo>
                  <a:lnTo>
                    <a:pt x="1717" y="2206"/>
                  </a:lnTo>
                  <a:lnTo>
                    <a:pt x="1767" y="2179"/>
                  </a:lnTo>
                  <a:lnTo>
                    <a:pt x="1814" y="2149"/>
                  </a:lnTo>
                  <a:lnTo>
                    <a:pt x="1861" y="2116"/>
                  </a:lnTo>
                  <a:lnTo>
                    <a:pt x="1905" y="2082"/>
                  </a:lnTo>
                  <a:lnTo>
                    <a:pt x="1948" y="2046"/>
                  </a:lnTo>
                  <a:lnTo>
                    <a:pt x="1989" y="2007"/>
                  </a:lnTo>
                  <a:lnTo>
                    <a:pt x="2028" y="1967"/>
                  </a:lnTo>
                  <a:lnTo>
                    <a:pt x="2065" y="1925"/>
                  </a:lnTo>
                  <a:lnTo>
                    <a:pt x="2102" y="1881"/>
                  </a:lnTo>
                  <a:lnTo>
                    <a:pt x="2134" y="1835"/>
                  </a:lnTo>
                  <a:lnTo>
                    <a:pt x="2165" y="1789"/>
                  </a:lnTo>
                  <a:lnTo>
                    <a:pt x="2194" y="1740"/>
                  </a:lnTo>
                  <a:lnTo>
                    <a:pt x="2220" y="1690"/>
                  </a:lnTo>
                  <a:lnTo>
                    <a:pt x="2245" y="1638"/>
                  </a:lnTo>
                  <a:lnTo>
                    <a:pt x="2266" y="1585"/>
                  </a:lnTo>
                  <a:lnTo>
                    <a:pt x="2285" y="1531"/>
                  </a:lnTo>
                  <a:lnTo>
                    <a:pt x="2301" y="1476"/>
                  </a:lnTo>
                  <a:lnTo>
                    <a:pt x="2315" y="1419"/>
                  </a:lnTo>
                  <a:lnTo>
                    <a:pt x="2326" y="1361"/>
                  </a:lnTo>
                  <a:lnTo>
                    <a:pt x="2334" y="1303"/>
                  </a:lnTo>
                  <a:lnTo>
                    <a:pt x="2339" y="1244"/>
                  </a:lnTo>
                  <a:lnTo>
                    <a:pt x="2341" y="1183"/>
                  </a:lnTo>
                  <a:lnTo>
                    <a:pt x="2340" y="1123"/>
                  </a:lnTo>
                  <a:lnTo>
                    <a:pt x="2337" y="1064"/>
                  </a:lnTo>
                  <a:lnTo>
                    <a:pt x="2329" y="1005"/>
                  </a:lnTo>
                  <a:lnTo>
                    <a:pt x="2320" y="948"/>
                  </a:lnTo>
                  <a:lnTo>
                    <a:pt x="2307" y="891"/>
                  </a:lnTo>
                  <a:lnTo>
                    <a:pt x="2292" y="836"/>
                  </a:lnTo>
                  <a:lnTo>
                    <a:pt x="2274" y="780"/>
                  </a:lnTo>
                  <a:lnTo>
                    <a:pt x="2254" y="727"/>
                  </a:lnTo>
                  <a:lnTo>
                    <a:pt x="2231" y="675"/>
                  </a:lnTo>
                  <a:lnTo>
                    <a:pt x="2205" y="625"/>
                  </a:lnTo>
                  <a:lnTo>
                    <a:pt x="2178" y="575"/>
                  </a:lnTo>
                  <a:lnTo>
                    <a:pt x="2148" y="527"/>
                  </a:lnTo>
                  <a:lnTo>
                    <a:pt x="2115" y="481"/>
                  </a:lnTo>
                  <a:lnTo>
                    <a:pt x="2081" y="437"/>
                  </a:lnTo>
                  <a:lnTo>
                    <a:pt x="2045" y="393"/>
                  </a:lnTo>
                  <a:lnTo>
                    <a:pt x="2007" y="352"/>
                  </a:lnTo>
                  <a:lnTo>
                    <a:pt x="1967" y="313"/>
                  </a:lnTo>
                  <a:lnTo>
                    <a:pt x="1924" y="276"/>
                  </a:lnTo>
                  <a:lnTo>
                    <a:pt x="1881" y="241"/>
                  </a:lnTo>
                  <a:lnTo>
                    <a:pt x="1835" y="208"/>
                  </a:lnTo>
                  <a:lnTo>
                    <a:pt x="1788" y="176"/>
                  </a:lnTo>
                  <a:lnTo>
                    <a:pt x="1739" y="148"/>
                  </a:lnTo>
                  <a:lnTo>
                    <a:pt x="1689" y="121"/>
                  </a:lnTo>
                  <a:lnTo>
                    <a:pt x="1637" y="98"/>
                  </a:lnTo>
                  <a:lnTo>
                    <a:pt x="1584" y="75"/>
                  </a:lnTo>
                  <a:lnTo>
                    <a:pt x="1530" y="56"/>
                  </a:lnTo>
                  <a:lnTo>
                    <a:pt x="1475" y="40"/>
                  </a:lnTo>
                  <a:lnTo>
                    <a:pt x="1419" y="27"/>
                  </a:lnTo>
                  <a:lnTo>
                    <a:pt x="1361" y="16"/>
                  </a:lnTo>
                  <a:lnTo>
                    <a:pt x="1302" y="8"/>
                  </a:lnTo>
                  <a:lnTo>
                    <a:pt x="1243" y="2"/>
                  </a:lnTo>
                  <a:lnTo>
                    <a:pt x="1184" y="0"/>
                  </a:lnTo>
                  <a:close/>
                  <a:moveTo>
                    <a:pt x="1160" y="2175"/>
                  </a:moveTo>
                  <a:lnTo>
                    <a:pt x="1108" y="2172"/>
                  </a:lnTo>
                  <a:lnTo>
                    <a:pt x="1057" y="2168"/>
                  </a:lnTo>
                  <a:lnTo>
                    <a:pt x="1008" y="2162"/>
                  </a:lnTo>
                  <a:lnTo>
                    <a:pt x="958" y="2152"/>
                  </a:lnTo>
                  <a:lnTo>
                    <a:pt x="910" y="2141"/>
                  </a:lnTo>
                  <a:lnTo>
                    <a:pt x="862" y="2127"/>
                  </a:lnTo>
                  <a:lnTo>
                    <a:pt x="816" y="2110"/>
                  </a:lnTo>
                  <a:lnTo>
                    <a:pt x="770" y="2092"/>
                  </a:lnTo>
                  <a:lnTo>
                    <a:pt x="726" y="2071"/>
                  </a:lnTo>
                  <a:lnTo>
                    <a:pt x="683" y="2048"/>
                  </a:lnTo>
                  <a:lnTo>
                    <a:pt x="641" y="2024"/>
                  </a:lnTo>
                  <a:lnTo>
                    <a:pt x="601" y="1998"/>
                  </a:lnTo>
                  <a:lnTo>
                    <a:pt x="561" y="1969"/>
                  </a:lnTo>
                  <a:lnTo>
                    <a:pt x="524" y="1938"/>
                  </a:lnTo>
                  <a:lnTo>
                    <a:pt x="488" y="1906"/>
                  </a:lnTo>
                  <a:lnTo>
                    <a:pt x="453" y="1873"/>
                  </a:lnTo>
                  <a:lnTo>
                    <a:pt x="420" y="1837"/>
                  </a:lnTo>
                  <a:lnTo>
                    <a:pt x="390" y="1801"/>
                  </a:lnTo>
                  <a:lnTo>
                    <a:pt x="360" y="1763"/>
                  </a:lnTo>
                  <a:lnTo>
                    <a:pt x="332" y="1723"/>
                  </a:lnTo>
                  <a:lnTo>
                    <a:pt x="307" y="1682"/>
                  </a:lnTo>
                  <a:lnTo>
                    <a:pt x="283" y="1640"/>
                  </a:lnTo>
                  <a:lnTo>
                    <a:pt x="261" y="1596"/>
                  </a:lnTo>
                  <a:lnTo>
                    <a:pt x="241" y="1551"/>
                  </a:lnTo>
                  <a:lnTo>
                    <a:pt x="224" y="1506"/>
                  </a:lnTo>
                  <a:lnTo>
                    <a:pt x="209" y="1459"/>
                  </a:lnTo>
                  <a:lnTo>
                    <a:pt x="196" y="1411"/>
                  </a:lnTo>
                  <a:lnTo>
                    <a:pt x="185" y="1362"/>
                  </a:lnTo>
                  <a:lnTo>
                    <a:pt x="177" y="1313"/>
                  </a:lnTo>
                  <a:lnTo>
                    <a:pt x="171" y="1263"/>
                  </a:lnTo>
                  <a:lnTo>
                    <a:pt x="168" y="1212"/>
                  </a:lnTo>
                  <a:lnTo>
                    <a:pt x="167" y="1160"/>
                  </a:lnTo>
                  <a:lnTo>
                    <a:pt x="169" y="1109"/>
                  </a:lnTo>
                  <a:lnTo>
                    <a:pt x="173" y="1058"/>
                  </a:lnTo>
                  <a:lnTo>
                    <a:pt x="180" y="1007"/>
                  </a:lnTo>
                  <a:lnTo>
                    <a:pt x="189" y="959"/>
                  </a:lnTo>
                  <a:lnTo>
                    <a:pt x="201" y="910"/>
                  </a:lnTo>
                  <a:lnTo>
                    <a:pt x="215" y="862"/>
                  </a:lnTo>
                  <a:lnTo>
                    <a:pt x="232" y="816"/>
                  </a:lnTo>
                  <a:lnTo>
                    <a:pt x="250" y="771"/>
                  </a:lnTo>
                  <a:lnTo>
                    <a:pt x="271" y="726"/>
                  </a:lnTo>
                  <a:lnTo>
                    <a:pt x="293" y="684"/>
                  </a:lnTo>
                  <a:lnTo>
                    <a:pt x="318" y="642"/>
                  </a:lnTo>
                  <a:lnTo>
                    <a:pt x="344" y="601"/>
                  </a:lnTo>
                  <a:lnTo>
                    <a:pt x="373" y="562"/>
                  </a:lnTo>
                  <a:lnTo>
                    <a:pt x="403" y="525"/>
                  </a:lnTo>
                  <a:lnTo>
                    <a:pt x="435" y="489"/>
                  </a:lnTo>
                  <a:lnTo>
                    <a:pt x="469" y="454"/>
                  </a:lnTo>
                  <a:lnTo>
                    <a:pt x="504" y="421"/>
                  </a:lnTo>
                  <a:lnTo>
                    <a:pt x="541" y="390"/>
                  </a:lnTo>
                  <a:lnTo>
                    <a:pt x="579" y="361"/>
                  </a:lnTo>
                  <a:lnTo>
                    <a:pt x="619" y="333"/>
                  </a:lnTo>
                  <a:lnTo>
                    <a:pt x="660" y="308"/>
                  </a:lnTo>
                  <a:lnTo>
                    <a:pt x="702" y="283"/>
                  </a:lnTo>
                  <a:lnTo>
                    <a:pt x="746" y="262"/>
                  </a:lnTo>
                  <a:lnTo>
                    <a:pt x="790" y="242"/>
                  </a:lnTo>
                  <a:lnTo>
                    <a:pt x="836" y="225"/>
                  </a:lnTo>
                  <a:lnTo>
                    <a:pt x="883" y="209"/>
                  </a:lnTo>
                  <a:lnTo>
                    <a:pt x="930" y="196"/>
                  </a:lnTo>
                  <a:lnTo>
                    <a:pt x="979" y="186"/>
                  </a:lnTo>
                  <a:lnTo>
                    <a:pt x="1029" y="177"/>
                  </a:lnTo>
                  <a:lnTo>
                    <a:pt x="1080" y="172"/>
                  </a:lnTo>
                  <a:lnTo>
                    <a:pt x="1131" y="169"/>
                  </a:lnTo>
                  <a:lnTo>
                    <a:pt x="1181" y="168"/>
                  </a:lnTo>
                  <a:lnTo>
                    <a:pt x="1233" y="170"/>
                  </a:lnTo>
                  <a:lnTo>
                    <a:pt x="1284" y="174"/>
                  </a:lnTo>
                  <a:lnTo>
                    <a:pt x="1334" y="180"/>
                  </a:lnTo>
                  <a:lnTo>
                    <a:pt x="1384" y="190"/>
                  </a:lnTo>
                  <a:lnTo>
                    <a:pt x="1432" y="202"/>
                  </a:lnTo>
                  <a:lnTo>
                    <a:pt x="1479" y="215"/>
                  </a:lnTo>
                  <a:lnTo>
                    <a:pt x="1526" y="232"/>
                  </a:lnTo>
                  <a:lnTo>
                    <a:pt x="1572" y="250"/>
                  </a:lnTo>
                  <a:lnTo>
                    <a:pt x="1615" y="272"/>
                  </a:lnTo>
                  <a:lnTo>
                    <a:pt x="1658" y="294"/>
                  </a:lnTo>
                  <a:lnTo>
                    <a:pt x="1700" y="318"/>
                  </a:lnTo>
                  <a:lnTo>
                    <a:pt x="1740" y="345"/>
                  </a:lnTo>
                  <a:lnTo>
                    <a:pt x="1779" y="373"/>
                  </a:lnTo>
                  <a:lnTo>
                    <a:pt x="1817" y="404"/>
                  </a:lnTo>
                  <a:lnTo>
                    <a:pt x="1853" y="436"/>
                  </a:lnTo>
                  <a:lnTo>
                    <a:pt x="1887" y="470"/>
                  </a:lnTo>
                  <a:lnTo>
                    <a:pt x="1920" y="505"/>
                  </a:lnTo>
                  <a:lnTo>
                    <a:pt x="1952" y="541"/>
                  </a:lnTo>
                  <a:lnTo>
                    <a:pt x="1981" y="579"/>
                  </a:lnTo>
                  <a:lnTo>
                    <a:pt x="2008" y="619"/>
                  </a:lnTo>
                  <a:lnTo>
                    <a:pt x="2035" y="661"/>
                  </a:lnTo>
                  <a:lnTo>
                    <a:pt x="2058" y="702"/>
                  </a:lnTo>
                  <a:lnTo>
                    <a:pt x="2079" y="745"/>
                  </a:lnTo>
                  <a:lnTo>
                    <a:pt x="2099" y="791"/>
                  </a:lnTo>
                  <a:lnTo>
                    <a:pt x="2116" y="837"/>
                  </a:lnTo>
                  <a:lnTo>
                    <a:pt x="2132" y="883"/>
                  </a:lnTo>
                  <a:lnTo>
                    <a:pt x="2145" y="931"/>
                  </a:lnTo>
                  <a:lnTo>
                    <a:pt x="2156" y="980"/>
                  </a:lnTo>
                  <a:lnTo>
                    <a:pt x="2164" y="1029"/>
                  </a:lnTo>
                  <a:lnTo>
                    <a:pt x="2170" y="1079"/>
                  </a:lnTo>
                  <a:lnTo>
                    <a:pt x="2174" y="1130"/>
                  </a:lnTo>
                  <a:lnTo>
                    <a:pt x="2174" y="1181"/>
                  </a:lnTo>
                  <a:lnTo>
                    <a:pt x="2173" y="1233"/>
                  </a:lnTo>
                  <a:lnTo>
                    <a:pt x="2168" y="1284"/>
                  </a:lnTo>
                  <a:lnTo>
                    <a:pt x="2161" y="1334"/>
                  </a:lnTo>
                  <a:lnTo>
                    <a:pt x="2151" y="1384"/>
                  </a:lnTo>
                  <a:lnTo>
                    <a:pt x="2140" y="1432"/>
                  </a:lnTo>
                  <a:lnTo>
                    <a:pt x="2126" y="1479"/>
                  </a:lnTo>
                  <a:lnTo>
                    <a:pt x="2110" y="1526"/>
                  </a:lnTo>
                  <a:lnTo>
                    <a:pt x="2091" y="1571"/>
                  </a:lnTo>
                  <a:lnTo>
                    <a:pt x="2071" y="1616"/>
                  </a:lnTo>
                  <a:lnTo>
                    <a:pt x="2047" y="1658"/>
                  </a:lnTo>
                  <a:lnTo>
                    <a:pt x="2023" y="1701"/>
                  </a:lnTo>
                  <a:lnTo>
                    <a:pt x="1997" y="1741"/>
                  </a:lnTo>
                  <a:lnTo>
                    <a:pt x="1968" y="1780"/>
                  </a:lnTo>
                  <a:lnTo>
                    <a:pt x="1938" y="1817"/>
                  </a:lnTo>
                  <a:lnTo>
                    <a:pt x="1906" y="1853"/>
                  </a:lnTo>
                  <a:lnTo>
                    <a:pt x="1873" y="1888"/>
                  </a:lnTo>
                  <a:lnTo>
                    <a:pt x="1838" y="1921"/>
                  </a:lnTo>
                  <a:lnTo>
                    <a:pt x="1800" y="1952"/>
                  </a:lnTo>
                  <a:lnTo>
                    <a:pt x="1762" y="1982"/>
                  </a:lnTo>
                  <a:lnTo>
                    <a:pt x="1723" y="2009"/>
                  </a:lnTo>
                  <a:lnTo>
                    <a:pt x="1682" y="2035"/>
                  </a:lnTo>
                  <a:lnTo>
                    <a:pt x="1639" y="2059"/>
                  </a:lnTo>
                  <a:lnTo>
                    <a:pt x="1596" y="2080"/>
                  </a:lnTo>
                  <a:lnTo>
                    <a:pt x="1551" y="2100"/>
                  </a:lnTo>
                  <a:lnTo>
                    <a:pt x="1506" y="2117"/>
                  </a:lnTo>
                  <a:lnTo>
                    <a:pt x="1459" y="2133"/>
                  </a:lnTo>
                  <a:lnTo>
                    <a:pt x="1411" y="2146"/>
                  </a:lnTo>
                  <a:lnTo>
                    <a:pt x="1363" y="2157"/>
                  </a:lnTo>
                  <a:lnTo>
                    <a:pt x="1313" y="2165"/>
                  </a:lnTo>
                  <a:lnTo>
                    <a:pt x="1263" y="2170"/>
                  </a:lnTo>
                  <a:lnTo>
                    <a:pt x="1211" y="2174"/>
                  </a:lnTo>
                  <a:lnTo>
                    <a:pt x="1160" y="21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8895611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xmlns="">
        <p15:guide id="1" pos="2615"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Title and 2 Column Content">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6" name="Title 1"/>
          <p:cNvSpPr>
            <a:spLocks noGrp="1"/>
          </p:cNvSpPr>
          <p:nvPr>
            <p:ph type="title"/>
          </p:nvPr>
        </p:nvSpPr>
        <p:spPr>
          <a:xfrm>
            <a:off x="839788" y="228600"/>
            <a:ext cx="7622223" cy="593198"/>
          </a:xfrm>
        </p:spPr>
        <p:txBody>
          <a:bodyPr/>
          <a:lstStyle/>
          <a:p>
            <a:r>
              <a:rPr lang="en-US"/>
              <a:t>Click to edit Master title style</a:t>
            </a:r>
            <a:endParaRPr lang="en-US" dirty="0"/>
          </a:p>
        </p:txBody>
      </p:sp>
      <p:sp>
        <p:nvSpPr>
          <p:cNvPr id="7" name="Text Placeholder 6"/>
          <p:cNvSpPr>
            <a:spLocks noGrp="1"/>
          </p:cNvSpPr>
          <p:nvPr>
            <p:ph type="body" sz="quarter" idx="12"/>
          </p:nvPr>
        </p:nvSpPr>
        <p:spPr>
          <a:xfrm>
            <a:off x="832773" y="830263"/>
            <a:ext cx="7629238" cy="344997"/>
          </a:xfrm>
        </p:spPr>
        <p:txBody>
          <a:bodyPr/>
          <a:lstStyle>
            <a:lvl1pPr marL="0" indent="0">
              <a:buNone/>
              <a:defRPr i="1">
                <a:solidFill>
                  <a:schemeClr val="accent2"/>
                </a:solidFill>
              </a:defRPr>
            </a:lvl1pPr>
          </a:lstStyle>
          <a:p>
            <a:pPr lvl="0"/>
            <a:r>
              <a:rPr lang="en-US"/>
              <a:t>Click to edit Master text styles</a:t>
            </a:r>
          </a:p>
        </p:txBody>
      </p:sp>
      <p:sp>
        <p:nvSpPr>
          <p:cNvPr id="8" name="Content Placeholder 2"/>
          <p:cNvSpPr>
            <a:spLocks noGrp="1"/>
          </p:cNvSpPr>
          <p:nvPr>
            <p:ph sz="half" idx="1"/>
          </p:nvPr>
        </p:nvSpPr>
        <p:spPr>
          <a:xfrm>
            <a:off x="858020" y="1371600"/>
            <a:ext cx="5239992"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2"/>
          </p:nvPr>
        </p:nvSpPr>
        <p:spPr>
          <a:xfrm>
            <a:off x="6477875" y="1371600"/>
            <a:ext cx="5239992"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21624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with 2 Column Title">
    <p:spTree>
      <p:nvGrpSpPr>
        <p:cNvPr id="1" name=""/>
        <p:cNvGrpSpPr/>
        <p:nvPr/>
      </p:nvGrpSpPr>
      <p:grpSpPr>
        <a:xfrm>
          <a:off x="0" y="0"/>
          <a:ext cx="0" cy="0"/>
          <a:chOff x="0" y="0"/>
          <a:chExt cx="0" cy="0"/>
        </a:xfrm>
      </p:grpSpPr>
      <p:sp>
        <p:nvSpPr>
          <p:cNvPr id="2" name="Title 1"/>
          <p:cNvSpPr>
            <a:spLocks noGrp="1"/>
          </p:cNvSpPr>
          <p:nvPr>
            <p:ph type="title"/>
          </p:nvPr>
        </p:nvSpPr>
        <p:spPr>
          <a:xfrm>
            <a:off x="839788" y="314324"/>
            <a:ext cx="7808489" cy="84359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9788" y="1384299"/>
            <a:ext cx="5239512" cy="422276"/>
          </a:xfrm>
          <a:solidFill>
            <a:schemeClr val="accent2"/>
          </a:solidFill>
        </p:spPr>
        <p:txBody>
          <a:bodyPr anchor="ctr"/>
          <a:lstStyle>
            <a:lvl1pPr marL="45720" indent="0" algn="ctr">
              <a:buNone/>
              <a:defRPr b="1">
                <a:solidFill>
                  <a:schemeClr val="bg2"/>
                </a:solidFill>
              </a:defRPr>
            </a:lvl1pPr>
          </a:lstStyle>
          <a:p>
            <a:pPr lvl="0"/>
            <a:r>
              <a:rPr lang="en-US"/>
              <a:t>Click to edit Master text styles</a:t>
            </a:r>
          </a:p>
        </p:txBody>
      </p:sp>
      <p:sp>
        <p:nvSpPr>
          <p:cNvPr id="4" name="Content Placeholder 3"/>
          <p:cNvSpPr>
            <a:spLocks noGrp="1"/>
          </p:cNvSpPr>
          <p:nvPr>
            <p:ph sz="half" idx="2"/>
          </p:nvPr>
        </p:nvSpPr>
        <p:spPr>
          <a:xfrm>
            <a:off x="6477057" y="1384299"/>
            <a:ext cx="5239512" cy="422276"/>
          </a:xfrm>
          <a:solidFill>
            <a:schemeClr val="accent2"/>
          </a:solidFill>
        </p:spPr>
        <p:txBody>
          <a:bodyPr anchor="ctr"/>
          <a:lstStyle>
            <a:lvl1pPr marL="45720" indent="0" algn="ctr">
              <a:buNone/>
              <a:defRPr b="1">
                <a:solidFill>
                  <a:schemeClr val="bg2"/>
                </a:solidFill>
              </a:defRPr>
            </a:lvl1pPr>
          </a:lstStyle>
          <a:p>
            <a:pPr lvl="0"/>
            <a:r>
              <a:rPr lang="en-US"/>
              <a:t>Click to edit Master text styles</a:t>
            </a:r>
          </a:p>
        </p:txBody>
      </p:sp>
      <p:sp>
        <p:nvSpPr>
          <p:cNvPr id="9"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10" name="Content Placeholder 2"/>
          <p:cNvSpPr>
            <a:spLocks noGrp="1"/>
          </p:cNvSpPr>
          <p:nvPr>
            <p:ph sz="half" idx="11"/>
          </p:nvPr>
        </p:nvSpPr>
        <p:spPr>
          <a:xfrm>
            <a:off x="839788" y="1964816"/>
            <a:ext cx="5239512" cy="4359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3"/>
          <p:cNvSpPr>
            <a:spLocks noGrp="1"/>
          </p:cNvSpPr>
          <p:nvPr>
            <p:ph sz="half" idx="12"/>
          </p:nvPr>
        </p:nvSpPr>
        <p:spPr>
          <a:xfrm>
            <a:off x="6477057" y="1964816"/>
            <a:ext cx="5239512" cy="4359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1224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Title with 2 Column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9788" y="1384299"/>
            <a:ext cx="5239512" cy="422276"/>
          </a:xfrm>
          <a:solidFill>
            <a:schemeClr val="accent2"/>
          </a:solidFill>
        </p:spPr>
        <p:txBody>
          <a:bodyPr anchor="ctr"/>
          <a:lstStyle>
            <a:lvl1pPr marL="45720" indent="0" algn="ctr">
              <a:buNone/>
              <a:defRPr b="1">
                <a:solidFill>
                  <a:schemeClr val="bg2"/>
                </a:solidFill>
              </a:defRPr>
            </a:lvl1pPr>
          </a:lstStyle>
          <a:p>
            <a:pPr lvl="0"/>
            <a:r>
              <a:rPr lang="en-US"/>
              <a:t>Click to edit Master text styles</a:t>
            </a:r>
          </a:p>
        </p:txBody>
      </p:sp>
      <p:sp>
        <p:nvSpPr>
          <p:cNvPr id="4" name="Content Placeholder 3"/>
          <p:cNvSpPr>
            <a:spLocks noGrp="1"/>
          </p:cNvSpPr>
          <p:nvPr>
            <p:ph sz="half" idx="2"/>
          </p:nvPr>
        </p:nvSpPr>
        <p:spPr>
          <a:xfrm>
            <a:off x="6477826" y="1384299"/>
            <a:ext cx="5239512" cy="422276"/>
          </a:xfrm>
          <a:solidFill>
            <a:schemeClr val="accent2"/>
          </a:solidFill>
        </p:spPr>
        <p:txBody>
          <a:bodyPr anchor="ctr"/>
          <a:lstStyle>
            <a:lvl1pPr marL="45720" indent="0" algn="ctr">
              <a:buNone/>
              <a:defRPr b="1">
                <a:solidFill>
                  <a:schemeClr val="bg2"/>
                </a:solidFill>
              </a:defRPr>
            </a:lvl1pPr>
          </a:lstStyle>
          <a:p>
            <a:pPr lvl="0"/>
            <a:r>
              <a:rPr lang="en-US"/>
              <a:t>Click to edit Master text styles</a:t>
            </a:r>
          </a:p>
        </p:txBody>
      </p:sp>
      <p:sp>
        <p:nvSpPr>
          <p:cNvPr id="9"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10" name="Content Placeholder 2"/>
          <p:cNvSpPr>
            <a:spLocks noGrp="1"/>
          </p:cNvSpPr>
          <p:nvPr>
            <p:ph sz="half" idx="11"/>
          </p:nvPr>
        </p:nvSpPr>
        <p:spPr>
          <a:xfrm>
            <a:off x="839788" y="1964816"/>
            <a:ext cx="5239512" cy="4359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3"/>
          <p:cNvSpPr>
            <a:spLocks noGrp="1"/>
          </p:cNvSpPr>
          <p:nvPr>
            <p:ph sz="half" idx="12"/>
          </p:nvPr>
        </p:nvSpPr>
        <p:spPr>
          <a:xfrm>
            <a:off x="6477826" y="1964816"/>
            <a:ext cx="5239512" cy="4359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839788" y="228600"/>
            <a:ext cx="7359227" cy="593198"/>
          </a:xfrm>
        </p:spPr>
        <p:txBody>
          <a:bodyPr/>
          <a:lstStyle/>
          <a:p>
            <a:r>
              <a:rPr lang="en-US"/>
              <a:t>Click to edit Master title style</a:t>
            </a:r>
            <a:endParaRPr lang="en-US" dirty="0"/>
          </a:p>
        </p:txBody>
      </p:sp>
      <p:sp>
        <p:nvSpPr>
          <p:cNvPr id="12" name="Text Placeholder 6"/>
          <p:cNvSpPr>
            <a:spLocks noGrp="1"/>
          </p:cNvSpPr>
          <p:nvPr>
            <p:ph type="body" sz="quarter" idx="13"/>
          </p:nvPr>
        </p:nvSpPr>
        <p:spPr>
          <a:xfrm>
            <a:off x="833015" y="830263"/>
            <a:ext cx="7366000" cy="344997"/>
          </a:xfrm>
        </p:spPr>
        <p:txBody>
          <a:bodyPr/>
          <a:lstStyle>
            <a:lvl1pPr marL="0" indent="0">
              <a:buNone/>
              <a:defRPr i="1">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1329420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nly Slide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1" y="314324"/>
            <a:ext cx="7545493" cy="843596"/>
          </a:xfrm>
        </p:spPr>
        <p:txBody>
          <a:bodyPr/>
          <a:lstStyle/>
          <a:p>
            <a:r>
              <a:rPr lang="en-US"/>
              <a:t>Click to edit Master title style</a:t>
            </a:r>
            <a:endParaRPr lang="en-US" dirty="0"/>
          </a:p>
        </p:txBody>
      </p:sp>
      <p:sp>
        <p:nvSpPr>
          <p:cNvPr id="8"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Tree>
    <p:extLst>
      <p:ext uri="{BB962C8B-B14F-4D97-AF65-F5344CB8AC3E}">
        <p14:creationId xmlns:p14="http://schemas.microsoft.com/office/powerpoint/2010/main" val="2280425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24608" y="414865"/>
            <a:ext cx="7410027" cy="736600"/>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p:cNvSpPr>
          <p:nvPr>
            <p:ph type="pic" idx="1"/>
          </p:nvPr>
        </p:nvSpPr>
        <p:spPr>
          <a:xfrm>
            <a:off x="5143500" y="1371601"/>
            <a:ext cx="6581907" cy="4944261"/>
          </a:xfrm>
        </p:spPr>
        <p:txBody>
          <a:bodyPr anchor="ctr">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2"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6" name="Text Placeholder 5"/>
          <p:cNvSpPr>
            <a:spLocks noGrp="1"/>
          </p:cNvSpPr>
          <p:nvPr>
            <p:ph type="body" sz="quarter" idx="11"/>
          </p:nvPr>
        </p:nvSpPr>
        <p:spPr>
          <a:xfrm>
            <a:off x="839788" y="1371600"/>
            <a:ext cx="4012071"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25633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Experience Statement">
    <p:spTree>
      <p:nvGrpSpPr>
        <p:cNvPr id="1" name=""/>
        <p:cNvGrpSpPr/>
        <p:nvPr/>
      </p:nvGrpSpPr>
      <p:grpSpPr>
        <a:xfrm>
          <a:off x="0" y="0"/>
          <a:ext cx="0" cy="0"/>
          <a:chOff x="0" y="0"/>
          <a:chExt cx="0" cy="0"/>
        </a:xfrm>
      </p:grpSpPr>
      <p:sp>
        <p:nvSpPr>
          <p:cNvPr id="4" name="Picture Placeholder 3"/>
          <p:cNvSpPr>
            <a:spLocks noGrp="1" noChangeAspect="1"/>
          </p:cNvSpPr>
          <p:nvPr>
            <p:ph type="pic" sz="quarter" idx="13"/>
          </p:nvPr>
        </p:nvSpPr>
        <p:spPr>
          <a:xfrm>
            <a:off x="1448964"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2" name="Title 1"/>
          <p:cNvSpPr>
            <a:spLocks noGrp="1"/>
          </p:cNvSpPr>
          <p:nvPr>
            <p:ph type="title" hasCustomPrompt="1"/>
          </p:nvPr>
        </p:nvSpPr>
        <p:spPr>
          <a:xfrm>
            <a:off x="839788" y="339725"/>
            <a:ext cx="7993063" cy="817563"/>
          </a:xfrm>
        </p:spPr>
        <p:txBody>
          <a:bodyPr/>
          <a:lstStyle>
            <a:lvl1pPr>
              <a:defRPr/>
            </a:lvl1pPr>
          </a:lstStyle>
          <a:p>
            <a:r>
              <a:rPr lang="en-US" dirty="0"/>
              <a:t>Experience/Clients</a:t>
            </a:r>
          </a:p>
        </p:txBody>
      </p:sp>
      <p:sp>
        <p:nvSpPr>
          <p:cNvPr id="8" name="Text Placeholder 7"/>
          <p:cNvSpPr>
            <a:spLocks noGrp="1"/>
          </p:cNvSpPr>
          <p:nvPr>
            <p:ph type="body" sz="quarter" idx="25" hasCustomPrompt="1"/>
          </p:nvPr>
        </p:nvSpPr>
        <p:spPr>
          <a:xfrm>
            <a:off x="1211897"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40"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98" name="Picture Placeholder 3"/>
          <p:cNvSpPr>
            <a:spLocks noGrp="1" noChangeAspect="1"/>
          </p:cNvSpPr>
          <p:nvPr>
            <p:ph type="pic" sz="quarter" idx="30"/>
          </p:nvPr>
        </p:nvSpPr>
        <p:spPr>
          <a:xfrm>
            <a:off x="4215180"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99" name="Text Placeholder 7"/>
          <p:cNvSpPr>
            <a:spLocks noGrp="1"/>
          </p:cNvSpPr>
          <p:nvPr>
            <p:ph type="body" sz="quarter" idx="31" hasCustomPrompt="1"/>
          </p:nvPr>
        </p:nvSpPr>
        <p:spPr>
          <a:xfrm>
            <a:off x="3981155"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28" name="Picture Placeholder 3"/>
          <p:cNvSpPr>
            <a:spLocks noGrp="1" noChangeAspect="1"/>
          </p:cNvSpPr>
          <p:nvPr>
            <p:ph type="pic" sz="quarter" idx="36"/>
          </p:nvPr>
        </p:nvSpPr>
        <p:spPr>
          <a:xfrm>
            <a:off x="6993772"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29" name="Text Placeholder 7"/>
          <p:cNvSpPr>
            <a:spLocks noGrp="1"/>
          </p:cNvSpPr>
          <p:nvPr>
            <p:ph type="body" sz="quarter" idx="37" hasCustomPrompt="1"/>
          </p:nvPr>
        </p:nvSpPr>
        <p:spPr>
          <a:xfrm>
            <a:off x="6759747"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44" name="Picture Placeholder 3"/>
          <p:cNvSpPr>
            <a:spLocks noGrp="1" noChangeAspect="1"/>
          </p:cNvSpPr>
          <p:nvPr>
            <p:ph type="pic" sz="quarter" idx="42"/>
          </p:nvPr>
        </p:nvSpPr>
        <p:spPr>
          <a:xfrm>
            <a:off x="9772363"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45" name="Text Placeholder 7"/>
          <p:cNvSpPr>
            <a:spLocks noGrp="1"/>
          </p:cNvSpPr>
          <p:nvPr>
            <p:ph type="body" sz="quarter" idx="43" hasCustomPrompt="1"/>
          </p:nvPr>
        </p:nvSpPr>
        <p:spPr>
          <a:xfrm>
            <a:off x="9538338"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84" name="Picture Placeholder 3"/>
          <p:cNvSpPr>
            <a:spLocks noGrp="1" noChangeAspect="1"/>
          </p:cNvSpPr>
          <p:nvPr>
            <p:ph type="pic" sz="quarter" idx="64"/>
          </p:nvPr>
        </p:nvSpPr>
        <p:spPr>
          <a:xfrm>
            <a:off x="1446957"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85" name="Text Placeholder 7"/>
          <p:cNvSpPr>
            <a:spLocks noGrp="1"/>
          </p:cNvSpPr>
          <p:nvPr>
            <p:ph type="body" sz="quarter" idx="65" hasCustomPrompt="1"/>
          </p:nvPr>
        </p:nvSpPr>
        <p:spPr>
          <a:xfrm>
            <a:off x="1209890"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86" name="Picture Placeholder 3"/>
          <p:cNvSpPr>
            <a:spLocks noGrp="1" noChangeAspect="1"/>
          </p:cNvSpPr>
          <p:nvPr>
            <p:ph type="pic" sz="quarter" idx="66"/>
          </p:nvPr>
        </p:nvSpPr>
        <p:spPr>
          <a:xfrm>
            <a:off x="4215180"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87" name="Text Placeholder 7"/>
          <p:cNvSpPr>
            <a:spLocks noGrp="1"/>
          </p:cNvSpPr>
          <p:nvPr>
            <p:ph type="body" sz="quarter" idx="67" hasCustomPrompt="1"/>
          </p:nvPr>
        </p:nvSpPr>
        <p:spPr>
          <a:xfrm>
            <a:off x="3981155"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88" name="Picture Placeholder 3"/>
          <p:cNvSpPr>
            <a:spLocks noGrp="1" noChangeAspect="1"/>
          </p:cNvSpPr>
          <p:nvPr>
            <p:ph type="pic" sz="quarter" idx="68"/>
          </p:nvPr>
        </p:nvSpPr>
        <p:spPr>
          <a:xfrm>
            <a:off x="6993772"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89" name="Text Placeholder 7"/>
          <p:cNvSpPr>
            <a:spLocks noGrp="1"/>
          </p:cNvSpPr>
          <p:nvPr>
            <p:ph type="body" sz="quarter" idx="69" hasCustomPrompt="1"/>
          </p:nvPr>
        </p:nvSpPr>
        <p:spPr>
          <a:xfrm>
            <a:off x="6759747"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90" name="Picture Placeholder 3"/>
          <p:cNvSpPr>
            <a:spLocks noGrp="1" noChangeAspect="1"/>
          </p:cNvSpPr>
          <p:nvPr>
            <p:ph type="pic" sz="quarter" idx="70"/>
          </p:nvPr>
        </p:nvSpPr>
        <p:spPr>
          <a:xfrm>
            <a:off x="9772363"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91" name="Text Placeholder 7"/>
          <p:cNvSpPr>
            <a:spLocks noGrp="1"/>
          </p:cNvSpPr>
          <p:nvPr>
            <p:ph type="body" sz="quarter" idx="71" hasCustomPrompt="1"/>
          </p:nvPr>
        </p:nvSpPr>
        <p:spPr>
          <a:xfrm>
            <a:off x="9538338"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204" name="Picture Placeholder 3"/>
          <p:cNvSpPr>
            <a:spLocks noGrp="1" noChangeAspect="1"/>
          </p:cNvSpPr>
          <p:nvPr>
            <p:ph type="pic" sz="quarter" idx="72"/>
          </p:nvPr>
        </p:nvSpPr>
        <p:spPr>
          <a:xfrm>
            <a:off x="1446957"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205" name="Text Placeholder 7"/>
          <p:cNvSpPr>
            <a:spLocks noGrp="1"/>
          </p:cNvSpPr>
          <p:nvPr>
            <p:ph type="body" sz="quarter" idx="73" hasCustomPrompt="1"/>
          </p:nvPr>
        </p:nvSpPr>
        <p:spPr>
          <a:xfrm>
            <a:off x="1209890"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206" name="Picture Placeholder 3"/>
          <p:cNvSpPr>
            <a:spLocks noGrp="1" noChangeAspect="1"/>
          </p:cNvSpPr>
          <p:nvPr>
            <p:ph type="pic" sz="quarter" idx="74"/>
          </p:nvPr>
        </p:nvSpPr>
        <p:spPr>
          <a:xfrm>
            <a:off x="4215180"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207" name="Text Placeholder 7"/>
          <p:cNvSpPr>
            <a:spLocks noGrp="1"/>
          </p:cNvSpPr>
          <p:nvPr>
            <p:ph type="body" sz="quarter" idx="75" hasCustomPrompt="1"/>
          </p:nvPr>
        </p:nvSpPr>
        <p:spPr>
          <a:xfrm>
            <a:off x="3981155"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208" name="Picture Placeholder 3"/>
          <p:cNvSpPr>
            <a:spLocks noGrp="1" noChangeAspect="1"/>
          </p:cNvSpPr>
          <p:nvPr>
            <p:ph type="pic" sz="quarter" idx="76"/>
          </p:nvPr>
        </p:nvSpPr>
        <p:spPr>
          <a:xfrm>
            <a:off x="6993772"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209" name="Text Placeholder 7"/>
          <p:cNvSpPr>
            <a:spLocks noGrp="1"/>
          </p:cNvSpPr>
          <p:nvPr>
            <p:ph type="body" sz="quarter" idx="77" hasCustomPrompt="1"/>
          </p:nvPr>
        </p:nvSpPr>
        <p:spPr>
          <a:xfrm>
            <a:off x="6759747"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210" name="Picture Placeholder 3"/>
          <p:cNvSpPr>
            <a:spLocks noGrp="1" noChangeAspect="1"/>
          </p:cNvSpPr>
          <p:nvPr>
            <p:ph type="pic" sz="quarter" idx="78"/>
          </p:nvPr>
        </p:nvSpPr>
        <p:spPr>
          <a:xfrm>
            <a:off x="9772363"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211" name="Text Placeholder 7"/>
          <p:cNvSpPr>
            <a:spLocks noGrp="1"/>
          </p:cNvSpPr>
          <p:nvPr>
            <p:ph type="body" sz="quarter" idx="79" hasCustomPrompt="1"/>
          </p:nvPr>
        </p:nvSpPr>
        <p:spPr>
          <a:xfrm>
            <a:off x="9538338"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grpSp>
        <p:nvGrpSpPr>
          <p:cNvPr id="10" name="Group 9"/>
          <p:cNvGrpSpPr/>
          <p:nvPr/>
        </p:nvGrpSpPr>
        <p:grpSpPr>
          <a:xfrm>
            <a:off x="837598" y="1373188"/>
            <a:ext cx="10894507" cy="1400175"/>
            <a:chOff x="837598" y="1373188"/>
            <a:chExt cx="10894507" cy="1400175"/>
          </a:xfrm>
        </p:grpSpPr>
        <p:grpSp>
          <p:nvGrpSpPr>
            <p:cNvPr id="9" name="Group 8"/>
            <p:cNvGrpSpPr/>
            <p:nvPr/>
          </p:nvGrpSpPr>
          <p:grpSpPr>
            <a:xfrm>
              <a:off x="837598" y="1373188"/>
              <a:ext cx="2558731" cy="1400175"/>
              <a:chOff x="837598" y="1373188"/>
              <a:chExt cx="2558731" cy="1400175"/>
            </a:xfrm>
          </p:grpSpPr>
          <p:sp>
            <p:nvSpPr>
              <p:cNvPr id="7"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69" name="Group 68"/>
            <p:cNvGrpSpPr/>
            <p:nvPr/>
          </p:nvGrpSpPr>
          <p:grpSpPr>
            <a:xfrm>
              <a:off x="3616190" y="1373188"/>
              <a:ext cx="2558731" cy="1400175"/>
              <a:chOff x="837598" y="1373188"/>
              <a:chExt cx="2558731" cy="1400175"/>
            </a:xfrm>
          </p:grpSpPr>
          <p:sp>
            <p:nvSpPr>
              <p:cNvPr id="70"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72" name="Group 71"/>
            <p:cNvGrpSpPr/>
            <p:nvPr/>
          </p:nvGrpSpPr>
          <p:grpSpPr>
            <a:xfrm>
              <a:off x="6394782" y="1373188"/>
              <a:ext cx="2558731" cy="1400175"/>
              <a:chOff x="837598" y="1373188"/>
              <a:chExt cx="2558731" cy="1400175"/>
            </a:xfrm>
          </p:grpSpPr>
          <p:sp>
            <p:nvSpPr>
              <p:cNvPr id="73"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75" name="Group 74"/>
            <p:cNvGrpSpPr/>
            <p:nvPr/>
          </p:nvGrpSpPr>
          <p:grpSpPr>
            <a:xfrm>
              <a:off x="9173374" y="1373188"/>
              <a:ext cx="2558731" cy="1400175"/>
              <a:chOff x="837598" y="1373188"/>
              <a:chExt cx="2558731" cy="1400175"/>
            </a:xfrm>
          </p:grpSpPr>
          <p:sp>
            <p:nvSpPr>
              <p:cNvPr id="110"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11"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grpSp>
        <p:nvGrpSpPr>
          <p:cNvPr id="112" name="Group 111"/>
          <p:cNvGrpSpPr/>
          <p:nvPr/>
        </p:nvGrpSpPr>
        <p:grpSpPr>
          <a:xfrm>
            <a:off x="837598" y="3151728"/>
            <a:ext cx="10894507" cy="1400175"/>
            <a:chOff x="837598" y="1373188"/>
            <a:chExt cx="10894507" cy="1400175"/>
          </a:xfrm>
        </p:grpSpPr>
        <p:grpSp>
          <p:nvGrpSpPr>
            <p:cNvPr id="113" name="Group 112"/>
            <p:cNvGrpSpPr/>
            <p:nvPr/>
          </p:nvGrpSpPr>
          <p:grpSpPr>
            <a:xfrm>
              <a:off x="837598" y="1373188"/>
              <a:ext cx="2558731" cy="1400175"/>
              <a:chOff x="837598" y="1373188"/>
              <a:chExt cx="2558731" cy="1400175"/>
            </a:xfrm>
          </p:grpSpPr>
          <p:sp>
            <p:nvSpPr>
              <p:cNvPr id="123"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24"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14" name="Group 113"/>
            <p:cNvGrpSpPr/>
            <p:nvPr/>
          </p:nvGrpSpPr>
          <p:grpSpPr>
            <a:xfrm>
              <a:off x="3616190" y="1373188"/>
              <a:ext cx="2558731" cy="1400175"/>
              <a:chOff x="837598" y="1373188"/>
              <a:chExt cx="2558731" cy="1400175"/>
            </a:xfrm>
          </p:grpSpPr>
          <p:sp>
            <p:nvSpPr>
              <p:cNvPr id="121"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22"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15" name="Group 114"/>
            <p:cNvGrpSpPr/>
            <p:nvPr/>
          </p:nvGrpSpPr>
          <p:grpSpPr>
            <a:xfrm>
              <a:off x="6394782" y="1373188"/>
              <a:ext cx="2558731" cy="1400175"/>
              <a:chOff x="837598" y="1373188"/>
              <a:chExt cx="2558731" cy="1400175"/>
            </a:xfrm>
          </p:grpSpPr>
          <p:sp>
            <p:nvSpPr>
              <p:cNvPr id="119"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20"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16" name="Group 115"/>
            <p:cNvGrpSpPr/>
            <p:nvPr/>
          </p:nvGrpSpPr>
          <p:grpSpPr>
            <a:xfrm>
              <a:off x="9173374" y="1373188"/>
              <a:ext cx="2558731" cy="1400175"/>
              <a:chOff x="837598" y="1373188"/>
              <a:chExt cx="2558731" cy="1400175"/>
            </a:xfrm>
          </p:grpSpPr>
          <p:sp>
            <p:nvSpPr>
              <p:cNvPr id="117"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18"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grpSp>
        <p:nvGrpSpPr>
          <p:cNvPr id="125" name="Group 124"/>
          <p:cNvGrpSpPr/>
          <p:nvPr/>
        </p:nvGrpSpPr>
        <p:grpSpPr>
          <a:xfrm>
            <a:off x="837598" y="4931630"/>
            <a:ext cx="10894507" cy="1400175"/>
            <a:chOff x="837598" y="1373188"/>
            <a:chExt cx="10894507" cy="1400175"/>
          </a:xfrm>
        </p:grpSpPr>
        <p:grpSp>
          <p:nvGrpSpPr>
            <p:cNvPr id="126" name="Group 125"/>
            <p:cNvGrpSpPr/>
            <p:nvPr/>
          </p:nvGrpSpPr>
          <p:grpSpPr>
            <a:xfrm>
              <a:off x="837598" y="1373188"/>
              <a:ext cx="2558731" cy="1400175"/>
              <a:chOff x="837598" y="1373188"/>
              <a:chExt cx="2558731" cy="1400175"/>
            </a:xfrm>
          </p:grpSpPr>
          <p:sp>
            <p:nvSpPr>
              <p:cNvPr id="138"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9"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27" name="Group 126"/>
            <p:cNvGrpSpPr/>
            <p:nvPr/>
          </p:nvGrpSpPr>
          <p:grpSpPr>
            <a:xfrm>
              <a:off x="3616190" y="1373188"/>
              <a:ext cx="2558731" cy="1400175"/>
              <a:chOff x="837598" y="1373188"/>
              <a:chExt cx="2558731" cy="1400175"/>
            </a:xfrm>
          </p:grpSpPr>
          <p:sp>
            <p:nvSpPr>
              <p:cNvPr id="136"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7"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30" name="Group 129"/>
            <p:cNvGrpSpPr/>
            <p:nvPr/>
          </p:nvGrpSpPr>
          <p:grpSpPr>
            <a:xfrm>
              <a:off x="6394782" y="1373188"/>
              <a:ext cx="2558731" cy="1400175"/>
              <a:chOff x="837598" y="1373188"/>
              <a:chExt cx="2558731" cy="1400175"/>
            </a:xfrm>
          </p:grpSpPr>
          <p:sp>
            <p:nvSpPr>
              <p:cNvPr id="134"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5"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31" name="Group 130"/>
            <p:cNvGrpSpPr/>
            <p:nvPr/>
          </p:nvGrpSpPr>
          <p:grpSpPr>
            <a:xfrm>
              <a:off x="9173374" y="1373188"/>
              <a:ext cx="2558731" cy="1400175"/>
              <a:chOff x="837598" y="1373188"/>
              <a:chExt cx="2558731" cy="1400175"/>
            </a:xfrm>
          </p:grpSpPr>
          <p:sp>
            <p:nvSpPr>
              <p:cNvPr id="132" name="Freeform 5"/>
              <p:cNvSpPr>
                <a:spLocks/>
              </p:cNvSpPr>
              <p:nvPr/>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3" name="Freeform 5"/>
              <p:cNvSpPr>
                <a:spLocks/>
              </p:cNvSpPr>
              <p:nvPr/>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sp>
        <p:nvSpPr>
          <p:cNvPr id="68" name="Picture Placeholder 3"/>
          <p:cNvSpPr>
            <a:spLocks noGrp="1" noChangeAspect="1"/>
          </p:cNvSpPr>
          <p:nvPr>
            <p:ph type="pic" sz="quarter" idx="13"/>
          </p:nvPr>
        </p:nvSpPr>
        <p:spPr>
          <a:xfrm>
            <a:off x="1448964"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76" name="Title 1"/>
          <p:cNvSpPr>
            <a:spLocks noGrp="1"/>
          </p:cNvSpPr>
          <p:nvPr>
            <p:ph type="title" hasCustomPrompt="1"/>
          </p:nvPr>
        </p:nvSpPr>
        <p:spPr>
          <a:xfrm>
            <a:off x="839788" y="339725"/>
            <a:ext cx="7993063" cy="817563"/>
          </a:xfrm>
        </p:spPr>
        <p:txBody>
          <a:bodyPr/>
          <a:lstStyle>
            <a:lvl1pPr>
              <a:defRPr/>
            </a:lvl1pPr>
          </a:lstStyle>
          <a:p>
            <a:r>
              <a:rPr lang="en-US" dirty="0"/>
              <a:t>Experience/Clients</a:t>
            </a:r>
          </a:p>
        </p:txBody>
      </p:sp>
      <p:sp>
        <p:nvSpPr>
          <p:cNvPr id="77" name="Text Placeholder 7"/>
          <p:cNvSpPr>
            <a:spLocks noGrp="1"/>
          </p:cNvSpPr>
          <p:nvPr>
            <p:ph type="body" sz="quarter" idx="25" hasCustomPrompt="1"/>
          </p:nvPr>
        </p:nvSpPr>
        <p:spPr>
          <a:xfrm>
            <a:off x="1211897"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78"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79" name="Picture Placeholder 3"/>
          <p:cNvSpPr>
            <a:spLocks noGrp="1" noChangeAspect="1"/>
          </p:cNvSpPr>
          <p:nvPr>
            <p:ph type="pic" sz="quarter" idx="30"/>
          </p:nvPr>
        </p:nvSpPr>
        <p:spPr>
          <a:xfrm>
            <a:off x="4215180"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80" name="Text Placeholder 7"/>
          <p:cNvSpPr>
            <a:spLocks noGrp="1"/>
          </p:cNvSpPr>
          <p:nvPr>
            <p:ph type="body" sz="quarter" idx="31" hasCustomPrompt="1"/>
          </p:nvPr>
        </p:nvSpPr>
        <p:spPr>
          <a:xfrm>
            <a:off x="3981155"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81" name="Picture Placeholder 3"/>
          <p:cNvSpPr>
            <a:spLocks noGrp="1" noChangeAspect="1"/>
          </p:cNvSpPr>
          <p:nvPr>
            <p:ph type="pic" sz="quarter" idx="36"/>
          </p:nvPr>
        </p:nvSpPr>
        <p:spPr>
          <a:xfrm>
            <a:off x="6993772"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82" name="Text Placeholder 7"/>
          <p:cNvSpPr>
            <a:spLocks noGrp="1"/>
          </p:cNvSpPr>
          <p:nvPr>
            <p:ph type="body" sz="quarter" idx="37" hasCustomPrompt="1"/>
          </p:nvPr>
        </p:nvSpPr>
        <p:spPr>
          <a:xfrm>
            <a:off x="6759747"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83" name="Picture Placeholder 3"/>
          <p:cNvSpPr>
            <a:spLocks noGrp="1" noChangeAspect="1"/>
          </p:cNvSpPr>
          <p:nvPr>
            <p:ph type="pic" sz="quarter" idx="42"/>
          </p:nvPr>
        </p:nvSpPr>
        <p:spPr>
          <a:xfrm>
            <a:off x="9772363" y="137160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84" name="Text Placeholder 7"/>
          <p:cNvSpPr>
            <a:spLocks noGrp="1"/>
          </p:cNvSpPr>
          <p:nvPr>
            <p:ph type="body" sz="quarter" idx="43" hasCustomPrompt="1"/>
          </p:nvPr>
        </p:nvSpPr>
        <p:spPr>
          <a:xfrm>
            <a:off x="9538338" y="206442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85" name="Picture Placeholder 3"/>
          <p:cNvSpPr>
            <a:spLocks noGrp="1" noChangeAspect="1"/>
          </p:cNvSpPr>
          <p:nvPr>
            <p:ph type="pic" sz="quarter" idx="64"/>
          </p:nvPr>
        </p:nvSpPr>
        <p:spPr>
          <a:xfrm>
            <a:off x="1446957"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86" name="Text Placeholder 7"/>
          <p:cNvSpPr>
            <a:spLocks noGrp="1"/>
          </p:cNvSpPr>
          <p:nvPr>
            <p:ph type="body" sz="quarter" idx="65" hasCustomPrompt="1"/>
          </p:nvPr>
        </p:nvSpPr>
        <p:spPr>
          <a:xfrm>
            <a:off x="1209890"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87" name="Picture Placeholder 3"/>
          <p:cNvSpPr>
            <a:spLocks noGrp="1" noChangeAspect="1"/>
          </p:cNvSpPr>
          <p:nvPr>
            <p:ph type="pic" sz="quarter" idx="66"/>
          </p:nvPr>
        </p:nvSpPr>
        <p:spPr>
          <a:xfrm>
            <a:off x="4215180"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88" name="Text Placeholder 7"/>
          <p:cNvSpPr>
            <a:spLocks noGrp="1"/>
          </p:cNvSpPr>
          <p:nvPr>
            <p:ph type="body" sz="quarter" idx="67" hasCustomPrompt="1"/>
          </p:nvPr>
        </p:nvSpPr>
        <p:spPr>
          <a:xfrm>
            <a:off x="3981155"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89" name="Picture Placeholder 3"/>
          <p:cNvSpPr>
            <a:spLocks noGrp="1" noChangeAspect="1"/>
          </p:cNvSpPr>
          <p:nvPr>
            <p:ph type="pic" sz="quarter" idx="68"/>
          </p:nvPr>
        </p:nvSpPr>
        <p:spPr>
          <a:xfrm>
            <a:off x="6993772"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90" name="Text Placeholder 7"/>
          <p:cNvSpPr>
            <a:spLocks noGrp="1"/>
          </p:cNvSpPr>
          <p:nvPr>
            <p:ph type="body" sz="quarter" idx="69" hasCustomPrompt="1"/>
          </p:nvPr>
        </p:nvSpPr>
        <p:spPr>
          <a:xfrm>
            <a:off x="6759747"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91" name="Picture Placeholder 3"/>
          <p:cNvSpPr>
            <a:spLocks noGrp="1" noChangeAspect="1"/>
          </p:cNvSpPr>
          <p:nvPr>
            <p:ph type="pic" sz="quarter" idx="70"/>
          </p:nvPr>
        </p:nvSpPr>
        <p:spPr>
          <a:xfrm>
            <a:off x="9772363" y="3157148"/>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92" name="Text Placeholder 7"/>
          <p:cNvSpPr>
            <a:spLocks noGrp="1"/>
          </p:cNvSpPr>
          <p:nvPr>
            <p:ph type="body" sz="quarter" idx="71" hasCustomPrompt="1"/>
          </p:nvPr>
        </p:nvSpPr>
        <p:spPr>
          <a:xfrm>
            <a:off x="9538338" y="3849968"/>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93" name="Picture Placeholder 3"/>
          <p:cNvSpPr>
            <a:spLocks noGrp="1" noChangeAspect="1"/>
          </p:cNvSpPr>
          <p:nvPr>
            <p:ph type="pic" sz="quarter" idx="72"/>
          </p:nvPr>
        </p:nvSpPr>
        <p:spPr>
          <a:xfrm>
            <a:off x="1446957"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94" name="Text Placeholder 7"/>
          <p:cNvSpPr>
            <a:spLocks noGrp="1"/>
          </p:cNvSpPr>
          <p:nvPr>
            <p:ph type="body" sz="quarter" idx="73" hasCustomPrompt="1"/>
          </p:nvPr>
        </p:nvSpPr>
        <p:spPr>
          <a:xfrm>
            <a:off x="1209890"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95" name="Picture Placeholder 3"/>
          <p:cNvSpPr>
            <a:spLocks noGrp="1" noChangeAspect="1"/>
          </p:cNvSpPr>
          <p:nvPr>
            <p:ph type="pic" sz="quarter" idx="74"/>
          </p:nvPr>
        </p:nvSpPr>
        <p:spPr>
          <a:xfrm>
            <a:off x="4215180"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96" name="Text Placeholder 7"/>
          <p:cNvSpPr>
            <a:spLocks noGrp="1"/>
          </p:cNvSpPr>
          <p:nvPr>
            <p:ph type="body" sz="quarter" idx="75" hasCustomPrompt="1"/>
          </p:nvPr>
        </p:nvSpPr>
        <p:spPr>
          <a:xfrm>
            <a:off x="3981155"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97" name="Picture Placeholder 3"/>
          <p:cNvSpPr>
            <a:spLocks noGrp="1" noChangeAspect="1"/>
          </p:cNvSpPr>
          <p:nvPr>
            <p:ph type="pic" sz="quarter" idx="76"/>
          </p:nvPr>
        </p:nvSpPr>
        <p:spPr>
          <a:xfrm>
            <a:off x="6993772"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00" name="Text Placeholder 7"/>
          <p:cNvSpPr>
            <a:spLocks noGrp="1"/>
          </p:cNvSpPr>
          <p:nvPr>
            <p:ph type="body" sz="quarter" idx="77" hasCustomPrompt="1"/>
          </p:nvPr>
        </p:nvSpPr>
        <p:spPr>
          <a:xfrm>
            <a:off x="6759747"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sp>
        <p:nvSpPr>
          <p:cNvPr id="101" name="Picture Placeholder 3"/>
          <p:cNvSpPr>
            <a:spLocks noGrp="1" noChangeAspect="1"/>
          </p:cNvSpPr>
          <p:nvPr>
            <p:ph type="pic" sz="quarter" idx="78"/>
          </p:nvPr>
        </p:nvSpPr>
        <p:spPr>
          <a:xfrm>
            <a:off x="9772363" y="4930531"/>
            <a:ext cx="1360751" cy="619125"/>
          </a:xfrm>
          <a:noFill/>
        </p:spPr>
        <p:txBody>
          <a:bodyPr anchor="ctr">
            <a:normAutofit/>
          </a:bodyPr>
          <a:lstStyle>
            <a:lvl1pPr marL="0" indent="0" algn="ctr">
              <a:buNone/>
              <a:defRPr sz="1100"/>
            </a:lvl1pPr>
          </a:lstStyle>
          <a:p>
            <a:r>
              <a:rPr lang="en-US"/>
              <a:t>Click icon to add picture</a:t>
            </a:r>
            <a:endParaRPr lang="en-US" dirty="0"/>
          </a:p>
        </p:txBody>
      </p:sp>
      <p:sp>
        <p:nvSpPr>
          <p:cNvPr id="102" name="Text Placeholder 7"/>
          <p:cNvSpPr>
            <a:spLocks noGrp="1"/>
          </p:cNvSpPr>
          <p:nvPr>
            <p:ph type="body" sz="quarter" idx="79" hasCustomPrompt="1"/>
          </p:nvPr>
        </p:nvSpPr>
        <p:spPr>
          <a:xfrm>
            <a:off x="9538338" y="5623351"/>
            <a:ext cx="1828800" cy="708454"/>
          </a:xfrm>
        </p:spPr>
        <p:txBody>
          <a:bodyPr anchor="ctr">
            <a:noAutofit/>
          </a:bodyPr>
          <a:lstStyle>
            <a:lvl1pPr marL="0" indent="0" algn="ctr">
              <a:buNone/>
              <a:defRPr sz="95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Add deal value or </a:t>
            </a:r>
            <a:br>
              <a:rPr lang="en-US" dirty="0"/>
            </a:br>
            <a:r>
              <a:rPr lang="en-US" dirty="0"/>
              <a:t>client name</a:t>
            </a:r>
          </a:p>
        </p:txBody>
      </p:sp>
      <p:grpSp>
        <p:nvGrpSpPr>
          <p:cNvPr id="103" name="Group 102"/>
          <p:cNvGrpSpPr/>
          <p:nvPr userDrawn="1"/>
        </p:nvGrpSpPr>
        <p:grpSpPr>
          <a:xfrm>
            <a:off x="837598" y="1373188"/>
            <a:ext cx="10894507" cy="1400175"/>
            <a:chOff x="837598" y="1373188"/>
            <a:chExt cx="10894507" cy="1400175"/>
          </a:xfrm>
        </p:grpSpPr>
        <p:grpSp>
          <p:nvGrpSpPr>
            <p:cNvPr id="104" name="Group 103"/>
            <p:cNvGrpSpPr/>
            <p:nvPr userDrawn="1"/>
          </p:nvGrpSpPr>
          <p:grpSpPr>
            <a:xfrm>
              <a:off x="837598" y="1373188"/>
              <a:ext cx="2558731" cy="1400175"/>
              <a:chOff x="837598" y="1373188"/>
              <a:chExt cx="2558731" cy="1400175"/>
            </a:xfrm>
          </p:grpSpPr>
          <p:sp>
            <p:nvSpPr>
              <p:cNvPr id="147"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8"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05" name="Group 104"/>
            <p:cNvGrpSpPr/>
            <p:nvPr userDrawn="1"/>
          </p:nvGrpSpPr>
          <p:grpSpPr>
            <a:xfrm>
              <a:off x="3616190" y="1373188"/>
              <a:ext cx="2558731" cy="1400175"/>
              <a:chOff x="837598" y="1373188"/>
              <a:chExt cx="2558731" cy="1400175"/>
            </a:xfrm>
          </p:grpSpPr>
          <p:sp>
            <p:nvSpPr>
              <p:cNvPr id="143"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6"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06" name="Group 105"/>
            <p:cNvGrpSpPr/>
            <p:nvPr userDrawn="1"/>
          </p:nvGrpSpPr>
          <p:grpSpPr>
            <a:xfrm>
              <a:off x="6394782" y="1373188"/>
              <a:ext cx="2558731" cy="1400175"/>
              <a:chOff x="837598" y="1373188"/>
              <a:chExt cx="2558731" cy="1400175"/>
            </a:xfrm>
          </p:grpSpPr>
          <p:sp>
            <p:nvSpPr>
              <p:cNvPr id="141"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2"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07" name="Group 106"/>
            <p:cNvGrpSpPr/>
            <p:nvPr userDrawn="1"/>
          </p:nvGrpSpPr>
          <p:grpSpPr>
            <a:xfrm>
              <a:off x="9173374" y="1373188"/>
              <a:ext cx="2558731" cy="1400175"/>
              <a:chOff x="837598" y="1373188"/>
              <a:chExt cx="2558731" cy="1400175"/>
            </a:xfrm>
          </p:grpSpPr>
          <p:sp>
            <p:nvSpPr>
              <p:cNvPr id="108"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09"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grpSp>
        <p:nvGrpSpPr>
          <p:cNvPr id="149" name="Group 148"/>
          <p:cNvGrpSpPr/>
          <p:nvPr userDrawn="1"/>
        </p:nvGrpSpPr>
        <p:grpSpPr>
          <a:xfrm>
            <a:off x="837598" y="3151728"/>
            <a:ext cx="10894507" cy="1400175"/>
            <a:chOff x="837598" y="1373188"/>
            <a:chExt cx="10894507" cy="1400175"/>
          </a:xfrm>
        </p:grpSpPr>
        <p:grpSp>
          <p:nvGrpSpPr>
            <p:cNvPr id="150" name="Group 149"/>
            <p:cNvGrpSpPr/>
            <p:nvPr userDrawn="1"/>
          </p:nvGrpSpPr>
          <p:grpSpPr>
            <a:xfrm>
              <a:off x="837598" y="1373188"/>
              <a:ext cx="2558731" cy="1400175"/>
              <a:chOff x="837598" y="1373188"/>
              <a:chExt cx="2558731" cy="1400175"/>
            </a:xfrm>
          </p:grpSpPr>
          <p:sp>
            <p:nvSpPr>
              <p:cNvPr id="160"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1"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51" name="Group 150"/>
            <p:cNvGrpSpPr/>
            <p:nvPr userDrawn="1"/>
          </p:nvGrpSpPr>
          <p:grpSpPr>
            <a:xfrm>
              <a:off x="3616190" y="1373188"/>
              <a:ext cx="2558731" cy="1400175"/>
              <a:chOff x="837598" y="1373188"/>
              <a:chExt cx="2558731" cy="1400175"/>
            </a:xfrm>
          </p:grpSpPr>
          <p:sp>
            <p:nvSpPr>
              <p:cNvPr id="158"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9"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52" name="Group 151"/>
            <p:cNvGrpSpPr/>
            <p:nvPr userDrawn="1"/>
          </p:nvGrpSpPr>
          <p:grpSpPr>
            <a:xfrm>
              <a:off x="6394782" y="1373188"/>
              <a:ext cx="2558731" cy="1400175"/>
              <a:chOff x="837598" y="1373188"/>
              <a:chExt cx="2558731" cy="1400175"/>
            </a:xfrm>
          </p:grpSpPr>
          <p:sp>
            <p:nvSpPr>
              <p:cNvPr id="156"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7"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53" name="Group 152"/>
            <p:cNvGrpSpPr/>
            <p:nvPr userDrawn="1"/>
          </p:nvGrpSpPr>
          <p:grpSpPr>
            <a:xfrm>
              <a:off x="9173374" y="1373188"/>
              <a:ext cx="2558731" cy="1400175"/>
              <a:chOff x="837598" y="1373188"/>
              <a:chExt cx="2558731" cy="1400175"/>
            </a:xfrm>
          </p:grpSpPr>
          <p:sp>
            <p:nvSpPr>
              <p:cNvPr id="154"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5"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grpSp>
        <p:nvGrpSpPr>
          <p:cNvPr id="162" name="Group 161"/>
          <p:cNvGrpSpPr/>
          <p:nvPr userDrawn="1"/>
        </p:nvGrpSpPr>
        <p:grpSpPr>
          <a:xfrm>
            <a:off x="837598" y="4931630"/>
            <a:ext cx="10894507" cy="1400175"/>
            <a:chOff x="837598" y="1373188"/>
            <a:chExt cx="10894507" cy="1400175"/>
          </a:xfrm>
        </p:grpSpPr>
        <p:grpSp>
          <p:nvGrpSpPr>
            <p:cNvPr id="163" name="Group 162"/>
            <p:cNvGrpSpPr/>
            <p:nvPr userDrawn="1"/>
          </p:nvGrpSpPr>
          <p:grpSpPr>
            <a:xfrm>
              <a:off x="837598" y="1373188"/>
              <a:ext cx="2558731" cy="1400175"/>
              <a:chOff x="837598" y="1373188"/>
              <a:chExt cx="2558731" cy="1400175"/>
            </a:xfrm>
          </p:grpSpPr>
          <p:sp>
            <p:nvSpPr>
              <p:cNvPr id="173"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4"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64" name="Group 163"/>
            <p:cNvGrpSpPr/>
            <p:nvPr userDrawn="1"/>
          </p:nvGrpSpPr>
          <p:grpSpPr>
            <a:xfrm>
              <a:off x="3616190" y="1373188"/>
              <a:ext cx="2558731" cy="1400175"/>
              <a:chOff x="837598" y="1373188"/>
              <a:chExt cx="2558731" cy="1400175"/>
            </a:xfrm>
          </p:grpSpPr>
          <p:sp>
            <p:nvSpPr>
              <p:cNvPr id="171"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2"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65" name="Group 164"/>
            <p:cNvGrpSpPr/>
            <p:nvPr userDrawn="1"/>
          </p:nvGrpSpPr>
          <p:grpSpPr>
            <a:xfrm>
              <a:off x="6394782" y="1373188"/>
              <a:ext cx="2558731" cy="1400175"/>
              <a:chOff x="837598" y="1373188"/>
              <a:chExt cx="2558731" cy="1400175"/>
            </a:xfrm>
          </p:grpSpPr>
          <p:sp>
            <p:nvSpPr>
              <p:cNvPr id="169"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0"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166" name="Group 165"/>
            <p:cNvGrpSpPr/>
            <p:nvPr userDrawn="1"/>
          </p:nvGrpSpPr>
          <p:grpSpPr>
            <a:xfrm>
              <a:off x="9173374" y="1373188"/>
              <a:ext cx="2558731" cy="1400175"/>
              <a:chOff x="837598" y="1373188"/>
              <a:chExt cx="2558731" cy="1400175"/>
            </a:xfrm>
          </p:grpSpPr>
          <p:sp>
            <p:nvSpPr>
              <p:cNvPr id="167" name="Freeform 5"/>
              <p:cNvSpPr>
                <a:spLocks/>
              </p:cNvSpPr>
              <p:nvPr userDrawn="1"/>
            </p:nvSpPr>
            <p:spPr bwMode="auto">
              <a:xfrm>
                <a:off x="837598"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8" name="Freeform 5"/>
              <p:cNvSpPr>
                <a:spLocks/>
              </p:cNvSpPr>
              <p:nvPr userDrawn="1"/>
            </p:nvSpPr>
            <p:spPr bwMode="auto">
              <a:xfrm flipH="1">
                <a:off x="3064541" y="1373188"/>
                <a:ext cx="331788" cy="1400175"/>
              </a:xfrm>
              <a:custGeom>
                <a:avLst/>
                <a:gdLst>
                  <a:gd name="T0" fmla="*/ 3528 w 3971"/>
                  <a:gd name="T1" fmla="*/ 378 h 16758"/>
                  <a:gd name="T2" fmla="*/ 2904 w 3971"/>
                  <a:gd name="T3" fmla="*/ 990 h 16758"/>
                  <a:gd name="T4" fmla="*/ 2330 w 3971"/>
                  <a:gd name="T5" fmla="*/ 1654 h 16758"/>
                  <a:gd name="T6" fmla="*/ 1812 w 3971"/>
                  <a:gd name="T7" fmla="*/ 2364 h 16758"/>
                  <a:gd name="T8" fmla="*/ 1352 w 3971"/>
                  <a:gd name="T9" fmla="*/ 3119 h 16758"/>
                  <a:gd name="T10" fmla="*/ 953 w 3971"/>
                  <a:gd name="T11" fmla="*/ 3915 h 16758"/>
                  <a:gd name="T12" fmla="*/ 619 w 3971"/>
                  <a:gd name="T13" fmla="*/ 4748 h 16758"/>
                  <a:gd name="T14" fmla="*/ 353 w 3971"/>
                  <a:gd name="T15" fmla="*/ 5614 h 16758"/>
                  <a:gd name="T16" fmla="*/ 159 w 3971"/>
                  <a:gd name="T17" fmla="*/ 6509 h 16758"/>
                  <a:gd name="T18" fmla="*/ 41 w 3971"/>
                  <a:gd name="T19" fmla="*/ 7433 h 16758"/>
                  <a:gd name="T20" fmla="*/ 0 w 3971"/>
                  <a:gd name="T21" fmla="*/ 8379 h 16758"/>
                  <a:gd name="T22" fmla="*/ 41 w 3971"/>
                  <a:gd name="T23" fmla="*/ 9325 h 16758"/>
                  <a:gd name="T24" fmla="*/ 159 w 3971"/>
                  <a:gd name="T25" fmla="*/ 10249 h 16758"/>
                  <a:gd name="T26" fmla="*/ 353 w 3971"/>
                  <a:gd name="T27" fmla="*/ 11144 h 16758"/>
                  <a:gd name="T28" fmla="*/ 619 w 3971"/>
                  <a:gd name="T29" fmla="*/ 12010 h 16758"/>
                  <a:gd name="T30" fmla="*/ 953 w 3971"/>
                  <a:gd name="T31" fmla="*/ 12843 h 16758"/>
                  <a:gd name="T32" fmla="*/ 1352 w 3971"/>
                  <a:gd name="T33" fmla="*/ 13639 h 16758"/>
                  <a:gd name="T34" fmla="*/ 1812 w 3971"/>
                  <a:gd name="T35" fmla="*/ 14394 h 16758"/>
                  <a:gd name="T36" fmla="*/ 2330 w 3971"/>
                  <a:gd name="T37" fmla="*/ 15104 h 16758"/>
                  <a:gd name="T38" fmla="*/ 2904 w 3971"/>
                  <a:gd name="T39" fmla="*/ 15768 h 16758"/>
                  <a:gd name="T40" fmla="*/ 3528 w 3971"/>
                  <a:gd name="T41" fmla="*/ 16380 h 16758"/>
                  <a:gd name="T42" fmla="*/ 3971 w 3971"/>
                  <a:gd name="T43" fmla="*/ 15572 h 16758"/>
                  <a:gd name="T44" fmla="*/ 3456 w 3971"/>
                  <a:gd name="T45" fmla="*/ 15051 h 16758"/>
                  <a:gd name="T46" fmla="*/ 2981 w 3971"/>
                  <a:gd name="T47" fmla="*/ 14491 h 16758"/>
                  <a:gd name="T48" fmla="*/ 2548 w 3971"/>
                  <a:gd name="T49" fmla="*/ 13894 h 16758"/>
                  <a:gd name="T50" fmla="*/ 2159 w 3971"/>
                  <a:gd name="T51" fmla="*/ 13265 h 16758"/>
                  <a:gd name="T52" fmla="*/ 1817 w 3971"/>
                  <a:gd name="T53" fmla="*/ 12603 h 16758"/>
                  <a:gd name="T54" fmla="*/ 1524 w 3971"/>
                  <a:gd name="T55" fmla="*/ 11913 h 16758"/>
                  <a:gd name="T56" fmla="*/ 1284 w 3971"/>
                  <a:gd name="T57" fmla="*/ 11195 h 16758"/>
                  <a:gd name="T58" fmla="*/ 1097 w 3971"/>
                  <a:gd name="T59" fmla="*/ 10454 h 16758"/>
                  <a:gd name="T60" fmla="*/ 967 w 3971"/>
                  <a:gd name="T61" fmla="*/ 9691 h 16758"/>
                  <a:gd name="T62" fmla="*/ 895 w 3971"/>
                  <a:gd name="T63" fmla="*/ 8910 h 16758"/>
                  <a:gd name="T64" fmla="*/ 885 w 3971"/>
                  <a:gd name="T65" fmla="*/ 8113 h 16758"/>
                  <a:gd name="T66" fmla="*/ 937 w 3971"/>
                  <a:gd name="T67" fmla="*/ 7325 h 16758"/>
                  <a:gd name="T68" fmla="*/ 1047 w 3971"/>
                  <a:gd name="T69" fmla="*/ 6556 h 16758"/>
                  <a:gd name="T70" fmla="*/ 1215 w 3971"/>
                  <a:gd name="T71" fmla="*/ 5807 h 16758"/>
                  <a:gd name="T72" fmla="*/ 1439 w 3971"/>
                  <a:gd name="T73" fmla="*/ 5082 h 16758"/>
                  <a:gd name="T74" fmla="*/ 1714 w 3971"/>
                  <a:gd name="T75" fmla="*/ 4382 h 16758"/>
                  <a:gd name="T76" fmla="*/ 2040 w 3971"/>
                  <a:gd name="T77" fmla="*/ 3711 h 16758"/>
                  <a:gd name="T78" fmla="*/ 2413 w 3971"/>
                  <a:gd name="T79" fmla="*/ 3070 h 16758"/>
                  <a:gd name="T80" fmla="*/ 2831 w 3971"/>
                  <a:gd name="T81" fmla="*/ 2461 h 16758"/>
                  <a:gd name="T82" fmla="*/ 3294 w 3971"/>
                  <a:gd name="T83" fmla="*/ 1889 h 16758"/>
                  <a:gd name="T84" fmla="*/ 3796 w 3971"/>
                  <a:gd name="T85" fmla="*/ 1355 h 16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71" h="16758">
                    <a:moveTo>
                      <a:pt x="3971" y="0"/>
                    </a:moveTo>
                    <a:lnTo>
                      <a:pt x="3747" y="185"/>
                    </a:lnTo>
                    <a:lnTo>
                      <a:pt x="3528" y="378"/>
                    </a:lnTo>
                    <a:lnTo>
                      <a:pt x="3314" y="576"/>
                    </a:lnTo>
                    <a:lnTo>
                      <a:pt x="3106" y="780"/>
                    </a:lnTo>
                    <a:lnTo>
                      <a:pt x="2904" y="990"/>
                    </a:lnTo>
                    <a:lnTo>
                      <a:pt x="2707" y="1206"/>
                    </a:lnTo>
                    <a:lnTo>
                      <a:pt x="2516" y="1427"/>
                    </a:lnTo>
                    <a:lnTo>
                      <a:pt x="2330" y="1654"/>
                    </a:lnTo>
                    <a:lnTo>
                      <a:pt x="2152" y="1885"/>
                    </a:lnTo>
                    <a:lnTo>
                      <a:pt x="1978" y="2122"/>
                    </a:lnTo>
                    <a:lnTo>
                      <a:pt x="1812" y="2364"/>
                    </a:lnTo>
                    <a:lnTo>
                      <a:pt x="1652" y="2611"/>
                    </a:lnTo>
                    <a:lnTo>
                      <a:pt x="1499" y="2862"/>
                    </a:lnTo>
                    <a:lnTo>
                      <a:pt x="1352" y="3119"/>
                    </a:lnTo>
                    <a:lnTo>
                      <a:pt x="1212" y="3380"/>
                    </a:lnTo>
                    <a:lnTo>
                      <a:pt x="1078" y="3645"/>
                    </a:lnTo>
                    <a:lnTo>
                      <a:pt x="953" y="3915"/>
                    </a:lnTo>
                    <a:lnTo>
                      <a:pt x="835" y="4188"/>
                    </a:lnTo>
                    <a:lnTo>
                      <a:pt x="722" y="4466"/>
                    </a:lnTo>
                    <a:lnTo>
                      <a:pt x="619" y="4748"/>
                    </a:lnTo>
                    <a:lnTo>
                      <a:pt x="522" y="5033"/>
                    </a:lnTo>
                    <a:lnTo>
                      <a:pt x="434" y="5322"/>
                    </a:lnTo>
                    <a:lnTo>
                      <a:pt x="353" y="5614"/>
                    </a:lnTo>
                    <a:lnTo>
                      <a:pt x="281" y="5909"/>
                    </a:lnTo>
                    <a:lnTo>
                      <a:pt x="215" y="6208"/>
                    </a:lnTo>
                    <a:lnTo>
                      <a:pt x="159" y="6509"/>
                    </a:lnTo>
                    <a:lnTo>
                      <a:pt x="111" y="6815"/>
                    </a:lnTo>
                    <a:lnTo>
                      <a:pt x="71" y="7122"/>
                    </a:lnTo>
                    <a:lnTo>
                      <a:pt x="41" y="7433"/>
                    </a:lnTo>
                    <a:lnTo>
                      <a:pt x="18" y="7745"/>
                    </a:lnTo>
                    <a:lnTo>
                      <a:pt x="4" y="8062"/>
                    </a:lnTo>
                    <a:lnTo>
                      <a:pt x="0" y="8379"/>
                    </a:lnTo>
                    <a:lnTo>
                      <a:pt x="4" y="8696"/>
                    </a:lnTo>
                    <a:lnTo>
                      <a:pt x="18" y="9013"/>
                    </a:lnTo>
                    <a:lnTo>
                      <a:pt x="41" y="9325"/>
                    </a:lnTo>
                    <a:lnTo>
                      <a:pt x="71" y="9636"/>
                    </a:lnTo>
                    <a:lnTo>
                      <a:pt x="111" y="9943"/>
                    </a:lnTo>
                    <a:lnTo>
                      <a:pt x="159" y="10249"/>
                    </a:lnTo>
                    <a:lnTo>
                      <a:pt x="215" y="10550"/>
                    </a:lnTo>
                    <a:lnTo>
                      <a:pt x="281" y="10849"/>
                    </a:lnTo>
                    <a:lnTo>
                      <a:pt x="353" y="11144"/>
                    </a:lnTo>
                    <a:lnTo>
                      <a:pt x="434" y="11436"/>
                    </a:lnTo>
                    <a:lnTo>
                      <a:pt x="522" y="11725"/>
                    </a:lnTo>
                    <a:lnTo>
                      <a:pt x="619" y="12010"/>
                    </a:lnTo>
                    <a:lnTo>
                      <a:pt x="722" y="12292"/>
                    </a:lnTo>
                    <a:lnTo>
                      <a:pt x="835" y="12570"/>
                    </a:lnTo>
                    <a:lnTo>
                      <a:pt x="953" y="12843"/>
                    </a:lnTo>
                    <a:lnTo>
                      <a:pt x="1078" y="13113"/>
                    </a:lnTo>
                    <a:lnTo>
                      <a:pt x="1212" y="13378"/>
                    </a:lnTo>
                    <a:lnTo>
                      <a:pt x="1352" y="13639"/>
                    </a:lnTo>
                    <a:lnTo>
                      <a:pt x="1499" y="13896"/>
                    </a:lnTo>
                    <a:lnTo>
                      <a:pt x="1652" y="14147"/>
                    </a:lnTo>
                    <a:lnTo>
                      <a:pt x="1812" y="14394"/>
                    </a:lnTo>
                    <a:lnTo>
                      <a:pt x="1978" y="14636"/>
                    </a:lnTo>
                    <a:lnTo>
                      <a:pt x="2152" y="14873"/>
                    </a:lnTo>
                    <a:lnTo>
                      <a:pt x="2330" y="15104"/>
                    </a:lnTo>
                    <a:lnTo>
                      <a:pt x="2516" y="15331"/>
                    </a:lnTo>
                    <a:lnTo>
                      <a:pt x="2707" y="15552"/>
                    </a:lnTo>
                    <a:lnTo>
                      <a:pt x="2904" y="15768"/>
                    </a:lnTo>
                    <a:lnTo>
                      <a:pt x="3106" y="15978"/>
                    </a:lnTo>
                    <a:lnTo>
                      <a:pt x="3314" y="16182"/>
                    </a:lnTo>
                    <a:lnTo>
                      <a:pt x="3528" y="16380"/>
                    </a:lnTo>
                    <a:lnTo>
                      <a:pt x="3747" y="16573"/>
                    </a:lnTo>
                    <a:lnTo>
                      <a:pt x="3971" y="16758"/>
                    </a:lnTo>
                    <a:lnTo>
                      <a:pt x="3971" y="15572"/>
                    </a:lnTo>
                    <a:lnTo>
                      <a:pt x="3796" y="15403"/>
                    </a:lnTo>
                    <a:lnTo>
                      <a:pt x="3623" y="15229"/>
                    </a:lnTo>
                    <a:lnTo>
                      <a:pt x="3456" y="15051"/>
                    </a:lnTo>
                    <a:lnTo>
                      <a:pt x="3294" y="14869"/>
                    </a:lnTo>
                    <a:lnTo>
                      <a:pt x="3134" y="14682"/>
                    </a:lnTo>
                    <a:lnTo>
                      <a:pt x="2981" y="14491"/>
                    </a:lnTo>
                    <a:lnTo>
                      <a:pt x="2831" y="14297"/>
                    </a:lnTo>
                    <a:lnTo>
                      <a:pt x="2687" y="14098"/>
                    </a:lnTo>
                    <a:lnTo>
                      <a:pt x="2548" y="13894"/>
                    </a:lnTo>
                    <a:lnTo>
                      <a:pt x="2413" y="13688"/>
                    </a:lnTo>
                    <a:lnTo>
                      <a:pt x="2283" y="13479"/>
                    </a:lnTo>
                    <a:lnTo>
                      <a:pt x="2159" y="13265"/>
                    </a:lnTo>
                    <a:lnTo>
                      <a:pt x="2040" y="13047"/>
                    </a:lnTo>
                    <a:lnTo>
                      <a:pt x="1926" y="12827"/>
                    </a:lnTo>
                    <a:lnTo>
                      <a:pt x="1817" y="12603"/>
                    </a:lnTo>
                    <a:lnTo>
                      <a:pt x="1714" y="12376"/>
                    </a:lnTo>
                    <a:lnTo>
                      <a:pt x="1617" y="12145"/>
                    </a:lnTo>
                    <a:lnTo>
                      <a:pt x="1524" y="11913"/>
                    </a:lnTo>
                    <a:lnTo>
                      <a:pt x="1439" y="11676"/>
                    </a:lnTo>
                    <a:lnTo>
                      <a:pt x="1358" y="11437"/>
                    </a:lnTo>
                    <a:lnTo>
                      <a:pt x="1284" y="11195"/>
                    </a:lnTo>
                    <a:lnTo>
                      <a:pt x="1215" y="10951"/>
                    </a:lnTo>
                    <a:lnTo>
                      <a:pt x="1153" y="10704"/>
                    </a:lnTo>
                    <a:lnTo>
                      <a:pt x="1097" y="10454"/>
                    </a:lnTo>
                    <a:lnTo>
                      <a:pt x="1047" y="10202"/>
                    </a:lnTo>
                    <a:lnTo>
                      <a:pt x="1004" y="9948"/>
                    </a:lnTo>
                    <a:lnTo>
                      <a:pt x="967" y="9691"/>
                    </a:lnTo>
                    <a:lnTo>
                      <a:pt x="937" y="9433"/>
                    </a:lnTo>
                    <a:lnTo>
                      <a:pt x="912" y="9172"/>
                    </a:lnTo>
                    <a:lnTo>
                      <a:pt x="895" y="8910"/>
                    </a:lnTo>
                    <a:lnTo>
                      <a:pt x="885" y="8645"/>
                    </a:lnTo>
                    <a:lnTo>
                      <a:pt x="882" y="8379"/>
                    </a:lnTo>
                    <a:lnTo>
                      <a:pt x="885" y="8113"/>
                    </a:lnTo>
                    <a:lnTo>
                      <a:pt x="895" y="7848"/>
                    </a:lnTo>
                    <a:lnTo>
                      <a:pt x="912" y="7586"/>
                    </a:lnTo>
                    <a:lnTo>
                      <a:pt x="937" y="7325"/>
                    </a:lnTo>
                    <a:lnTo>
                      <a:pt x="967" y="7067"/>
                    </a:lnTo>
                    <a:lnTo>
                      <a:pt x="1004" y="6810"/>
                    </a:lnTo>
                    <a:lnTo>
                      <a:pt x="1047" y="6556"/>
                    </a:lnTo>
                    <a:lnTo>
                      <a:pt x="1097" y="6304"/>
                    </a:lnTo>
                    <a:lnTo>
                      <a:pt x="1153" y="6054"/>
                    </a:lnTo>
                    <a:lnTo>
                      <a:pt x="1215" y="5807"/>
                    </a:lnTo>
                    <a:lnTo>
                      <a:pt x="1284" y="5563"/>
                    </a:lnTo>
                    <a:lnTo>
                      <a:pt x="1358" y="5321"/>
                    </a:lnTo>
                    <a:lnTo>
                      <a:pt x="1439" y="5082"/>
                    </a:lnTo>
                    <a:lnTo>
                      <a:pt x="1524" y="4845"/>
                    </a:lnTo>
                    <a:lnTo>
                      <a:pt x="1617" y="4613"/>
                    </a:lnTo>
                    <a:lnTo>
                      <a:pt x="1714" y="4382"/>
                    </a:lnTo>
                    <a:lnTo>
                      <a:pt x="1817" y="4155"/>
                    </a:lnTo>
                    <a:lnTo>
                      <a:pt x="1926" y="3931"/>
                    </a:lnTo>
                    <a:lnTo>
                      <a:pt x="2040" y="3711"/>
                    </a:lnTo>
                    <a:lnTo>
                      <a:pt x="2159" y="3493"/>
                    </a:lnTo>
                    <a:lnTo>
                      <a:pt x="2283" y="3279"/>
                    </a:lnTo>
                    <a:lnTo>
                      <a:pt x="2413" y="3070"/>
                    </a:lnTo>
                    <a:lnTo>
                      <a:pt x="2548" y="2864"/>
                    </a:lnTo>
                    <a:lnTo>
                      <a:pt x="2687" y="2660"/>
                    </a:lnTo>
                    <a:lnTo>
                      <a:pt x="2831" y="2461"/>
                    </a:lnTo>
                    <a:lnTo>
                      <a:pt x="2981" y="2267"/>
                    </a:lnTo>
                    <a:lnTo>
                      <a:pt x="3134" y="2076"/>
                    </a:lnTo>
                    <a:lnTo>
                      <a:pt x="3294" y="1889"/>
                    </a:lnTo>
                    <a:lnTo>
                      <a:pt x="3456" y="1707"/>
                    </a:lnTo>
                    <a:lnTo>
                      <a:pt x="3623" y="1529"/>
                    </a:lnTo>
                    <a:lnTo>
                      <a:pt x="3796" y="1355"/>
                    </a:lnTo>
                    <a:lnTo>
                      <a:pt x="3971" y="1186"/>
                    </a:lnTo>
                    <a:lnTo>
                      <a:pt x="3971"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spTree>
    <p:extLst>
      <p:ext uri="{BB962C8B-B14F-4D97-AF65-F5344CB8AC3E}">
        <p14:creationId xmlns:p14="http://schemas.microsoft.com/office/powerpoint/2010/main" val="1805126021"/>
      </p:ext>
    </p:extLst>
  </p:cSld>
  <p:clrMapOvr>
    <a:masterClrMapping/>
  </p:clrMapOvr>
  <p:extLst>
    <p:ext uri="{DCECCB84-F9BA-43D5-87BE-67443E8EF086}">
      <p15:sldGuideLst xmlns:p15="http://schemas.microsoft.com/office/powerpoint/2012/main" xmlns="">
        <p15:guide id="4" orient="horz" pos="2160" userDrawn="1">
          <p15:clr>
            <a:srgbClr val="FBAE40"/>
          </p15:clr>
        </p15:guide>
        <p15:guide id="5" pos="3840" userDrawn="1">
          <p15:clr>
            <a:srgbClr val="FBAE40"/>
          </p15:clr>
        </p15:guide>
        <p15:guide id="6" pos="397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 Resume Slide">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3359696" y="1371600"/>
            <a:ext cx="8358171" cy="4953000"/>
          </a:xfrm>
        </p:spPr>
        <p:txBody>
          <a:bodyPr/>
          <a:lstStyle>
            <a:lvl1pPr defTabSz="320040">
              <a:defRPr sz="1400"/>
            </a:lvl1pPr>
            <a:lvl2pPr>
              <a:defRPr sz="1200"/>
            </a:lvl2pPr>
            <a:lvl3pPr>
              <a:defRPr sz="1100"/>
            </a:lvl3pPr>
            <a:lvl4pPr>
              <a:defRPr sz="105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hasCustomPrompt="1"/>
          </p:nvPr>
        </p:nvSpPr>
        <p:spPr>
          <a:xfrm>
            <a:off x="839788" y="339725"/>
            <a:ext cx="7993063" cy="817563"/>
          </a:xfrm>
        </p:spPr>
        <p:txBody>
          <a:bodyPr/>
          <a:lstStyle>
            <a:lvl1pPr>
              <a:defRPr/>
            </a:lvl1pPr>
          </a:lstStyle>
          <a:p>
            <a:r>
              <a:rPr lang="en-US" dirty="0"/>
              <a:t>Resume Example</a:t>
            </a:r>
          </a:p>
        </p:txBody>
      </p:sp>
      <p:sp>
        <p:nvSpPr>
          <p:cNvPr id="28"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8" name="Picture Placeholder 3"/>
          <p:cNvSpPr>
            <a:spLocks noGrp="1"/>
          </p:cNvSpPr>
          <p:nvPr>
            <p:ph type="pic" sz="quarter" idx="14"/>
          </p:nvPr>
        </p:nvSpPr>
        <p:spPr>
          <a:xfrm>
            <a:off x="1055440" y="1371600"/>
            <a:ext cx="1883664" cy="1879554"/>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10" name="Text Placeholder 6"/>
          <p:cNvSpPr>
            <a:spLocks noGrp="1"/>
          </p:cNvSpPr>
          <p:nvPr>
            <p:ph type="body" sz="quarter" idx="15" hasCustomPrompt="1"/>
          </p:nvPr>
        </p:nvSpPr>
        <p:spPr>
          <a:xfrm>
            <a:off x="854272" y="3465468"/>
            <a:ext cx="2286000" cy="440531"/>
          </a:xfrm>
        </p:spPr>
        <p:txBody>
          <a:bodyPr/>
          <a:lstStyle>
            <a:lvl1pPr marL="0" indent="0" algn="ctr">
              <a:spcBef>
                <a:spcPts val="0"/>
              </a:spcBef>
              <a:buNone/>
              <a:defRPr lang="en-US" sz="1200" b="1" i="0" kern="1200" baseline="0" dirty="0" smtClean="0">
                <a:solidFill>
                  <a:schemeClr val="accent2"/>
                </a:solidFill>
                <a:latin typeface="+mn-lt"/>
                <a:ea typeface="+mn-ea"/>
                <a:cs typeface="+mn-cs"/>
              </a:defRPr>
            </a:lvl1pPr>
            <a:lvl2pPr marL="0" indent="0" algn="ctr">
              <a:spcBef>
                <a:spcPts val="0"/>
              </a:spcBef>
              <a:buNone/>
              <a:defRPr lang="en-US" sz="1050" b="0" i="1" kern="1200" baseline="0" dirty="0" smtClean="0">
                <a:solidFill>
                  <a:schemeClr val="tx2"/>
                </a:solidFill>
                <a:latin typeface="+mn-lt"/>
                <a:ea typeface="+mn-ea"/>
                <a:cs typeface="+mn-cs"/>
              </a:defRPr>
            </a:lvl2pPr>
            <a:lvl3pPr marL="0" indent="0" algn="ctr">
              <a:spcBef>
                <a:spcPts val="0"/>
              </a:spcBef>
              <a:buNone/>
              <a:defRPr/>
            </a:lvl3pPr>
            <a:lvl4pPr marL="0" indent="0" algn="ctr">
              <a:spcBef>
                <a:spcPts val="0"/>
              </a:spcBef>
              <a:buNone/>
              <a:defRPr/>
            </a:lvl4pPr>
            <a:lvl5pPr marL="0" indent="0" algn="ctr">
              <a:spcBef>
                <a:spcPts val="0"/>
              </a:spcBef>
              <a:buNone/>
              <a:defRPr/>
            </a:lvl5pPr>
          </a:lstStyle>
          <a:p>
            <a:pPr marL="45720" marR="0" lvl="0" indent="0" algn="ctr" defTabSz="914400" rtl="0" eaLnBrk="1" fontAlgn="auto" latinLnBrk="0" hangingPunct="1">
              <a:lnSpc>
                <a:spcPct val="100000"/>
              </a:lnSpc>
              <a:spcBef>
                <a:spcPts val="0"/>
              </a:spcBef>
              <a:spcAft>
                <a:spcPts val="0"/>
              </a:spcAft>
              <a:buClr>
                <a:schemeClr val="accent2"/>
              </a:buClr>
              <a:buSzTx/>
              <a:buFont typeface="Arial" panose="020B0604020202020204" pitchFamily="34" charset="0"/>
              <a:buNone/>
              <a:tabLst/>
            </a:pPr>
            <a:r>
              <a:rPr lang="en-US" dirty="0"/>
              <a:t>Name Surname</a:t>
            </a:r>
          </a:p>
          <a:p>
            <a:pPr lvl="1"/>
            <a:r>
              <a:rPr lang="en-US" dirty="0"/>
              <a:t>Designation</a:t>
            </a:r>
          </a:p>
        </p:txBody>
      </p:sp>
      <p:sp>
        <p:nvSpPr>
          <p:cNvPr id="11" name="Text Placeholder 9"/>
          <p:cNvSpPr>
            <a:spLocks noGrp="1"/>
          </p:cNvSpPr>
          <p:nvPr>
            <p:ph type="body" sz="quarter" idx="17" hasCustomPrompt="1"/>
          </p:nvPr>
        </p:nvSpPr>
        <p:spPr>
          <a:xfrm>
            <a:off x="854272" y="4050153"/>
            <a:ext cx="2286000" cy="1881188"/>
          </a:xfrm>
        </p:spPr>
        <p:txBody>
          <a:bodyPr>
            <a:normAutofit/>
          </a:bodyPr>
          <a:lstStyle>
            <a:lvl1pPr marL="45720" indent="0">
              <a:buNone/>
              <a:defRPr lang="en-US" sz="800" kern="1200" dirty="0" smtClean="0">
                <a:solidFill>
                  <a:schemeClr val="tx2"/>
                </a:solidFill>
                <a:latin typeface="+mn-lt"/>
                <a:ea typeface="+mn-ea"/>
                <a:cs typeface="+mn-cs"/>
              </a:defRPr>
            </a:lvl1pPr>
          </a:lstStyle>
          <a:p>
            <a:pPr marL="0" marR="0" lvl="0" indent="0" algn="ctr" defTabSz="914400" rtl="0" eaLnBrk="1" fontAlgn="auto" latinLnBrk="0" hangingPunct="1">
              <a:lnSpc>
                <a:spcPct val="100000"/>
              </a:lnSpc>
              <a:spcBef>
                <a:spcPts val="0"/>
              </a:spcBef>
              <a:spcAft>
                <a:spcPts val="0"/>
              </a:spcAft>
              <a:buClr>
                <a:schemeClr val="accent2"/>
              </a:buClr>
              <a:buSzTx/>
              <a:buFont typeface="Arial" panose="020B0604020202020204" pitchFamily="34" charset="0"/>
              <a:buNone/>
              <a:tabLst/>
            </a:pPr>
            <a:r>
              <a:rPr lang="en-US" dirty="0"/>
              <a:t>M: (91) 12345 67890</a:t>
            </a:r>
          </a:p>
          <a:p>
            <a:pPr marL="0" marR="0" lvl="0" indent="0" algn="ctr" defTabSz="914400" rtl="0" eaLnBrk="1" fontAlgn="auto" latinLnBrk="0" hangingPunct="1">
              <a:lnSpc>
                <a:spcPct val="100000"/>
              </a:lnSpc>
              <a:spcBef>
                <a:spcPts val="0"/>
              </a:spcBef>
              <a:spcAft>
                <a:spcPts val="0"/>
              </a:spcAft>
              <a:buClr>
                <a:schemeClr val="accent2"/>
              </a:buClr>
              <a:buSzTx/>
              <a:buFont typeface="Arial" panose="020B0604020202020204" pitchFamily="34" charset="0"/>
              <a:buNone/>
              <a:tabLst/>
            </a:pPr>
            <a:r>
              <a:rPr lang="en-US" dirty="0"/>
              <a:t>T: (91) 011 1234 5678</a:t>
            </a:r>
          </a:p>
          <a:p>
            <a:pPr marL="0" marR="0" lvl="0" indent="0" algn="ctr" defTabSz="914400" rtl="0" eaLnBrk="1" fontAlgn="auto" latinLnBrk="0" hangingPunct="1">
              <a:lnSpc>
                <a:spcPct val="100000"/>
              </a:lnSpc>
              <a:spcBef>
                <a:spcPts val="0"/>
              </a:spcBef>
              <a:spcAft>
                <a:spcPts val="0"/>
              </a:spcAft>
              <a:buClr>
                <a:schemeClr val="accent2"/>
              </a:buClr>
              <a:buSzTx/>
              <a:buFont typeface="Arial" panose="020B0604020202020204" pitchFamily="34" charset="0"/>
              <a:buNone/>
              <a:tabLst/>
            </a:pPr>
            <a:endParaRPr lang="en-US" dirty="0"/>
          </a:p>
          <a:p>
            <a:pPr marL="0" marR="0" lvl="0" indent="0" algn="ctr" defTabSz="914400" rtl="0" eaLnBrk="1" fontAlgn="auto" latinLnBrk="0" hangingPunct="1">
              <a:lnSpc>
                <a:spcPct val="100000"/>
              </a:lnSpc>
              <a:spcBef>
                <a:spcPts val="0"/>
              </a:spcBef>
              <a:spcAft>
                <a:spcPts val="0"/>
              </a:spcAft>
              <a:buClr>
                <a:schemeClr val="accent2"/>
              </a:buClr>
              <a:buSzTx/>
              <a:buFont typeface="Arial" panose="020B0604020202020204" pitchFamily="34" charset="0"/>
              <a:buNone/>
              <a:tabLst/>
            </a:pPr>
            <a:r>
              <a:rPr lang="en-US" dirty="0"/>
              <a:t>E: mail@AMSShardul.com</a:t>
            </a:r>
          </a:p>
        </p:txBody>
      </p:sp>
    </p:spTree>
    <p:extLst>
      <p:ext uri="{BB962C8B-B14F-4D97-AF65-F5344CB8AC3E}">
        <p14:creationId xmlns:p14="http://schemas.microsoft.com/office/powerpoint/2010/main" val="3585321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 Resume Slide">
    <p:spTree>
      <p:nvGrpSpPr>
        <p:cNvPr id="1" name=""/>
        <p:cNvGrpSpPr/>
        <p:nvPr/>
      </p:nvGrpSpPr>
      <p:grpSpPr>
        <a:xfrm>
          <a:off x="0" y="0"/>
          <a:ext cx="0" cy="0"/>
          <a:chOff x="0" y="0"/>
          <a:chExt cx="0" cy="0"/>
        </a:xfrm>
      </p:grpSpPr>
      <p:sp>
        <p:nvSpPr>
          <p:cNvPr id="2" name="Title 1"/>
          <p:cNvSpPr>
            <a:spLocks noGrp="1"/>
          </p:cNvSpPr>
          <p:nvPr>
            <p:ph type="title"/>
          </p:nvPr>
        </p:nvSpPr>
        <p:spPr>
          <a:xfrm>
            <a:off x="839788" y="314324"/>
            <a:ext cx="8033279" cy="84359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9788" y="2865440"/>
            <a:ext cx="5239512" cy="3459160"/>
          </a:xfrm>
        </p:spPr>
        <p:txBody>
          <a:bodyPr/>
          <a:lstStyle>
            <a:lvl1pPr>
              <a:defRPr sz="1400"/>
            </a:lvl1pPr>
            <a:lvl2pPr>
              <a:defRPr sz="1200"/>
            </a:lvl2pPr>
            <a:lvl3pPr>
              <a:defRPr sz="1100"/>
            </a:lvl3pPr>
            <a:lvl4pPr>
              <a:defRPr sz="105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78355" y="2865440"/>
            <a:ext cx="5239512" cy="3459160"/>
          </a:xfrm>
        </p:spPr>
        <p:txBody>
          <a:bodyPr/>
          <a:lstStyle>
            <a:lvl1pPr>
              <a:defRPr sz="1400"/>
            </a:lvl1pPr>
            <a:lvl2pPr>
              <a:defRPr sz="1200"/>
            </a:lvl2pPr>
            <a:lvl3pPr>
              <a:defRPr sz="1100"/>
            </a:lvl3pPr>
            <a:lvl4pPr>
              <a:defRPr sz="105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6" name="Picture Placeholder 3"/>
          <p:cNvSpPr>
            <a:spLocks noGrp="1"/>
          </p:cNvSpPr>
          <p:nvPr>
            <p:ph type="pic" sz="quarter" idx="14"/>
          </p:nvPr>
        </p:nvSpPr>
        <p:spPr>
          <a:xfrm>
            <a:off x="853183" y="1371600"/>
            <a:ext cx="1280160" cy="1280160"/>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8" name="Text Placeholder 7"/>
          <p:cNvSpPr>
            <a:spLocks noGrp="1"/>
          </p:cNvSpPr>
          <p:nvPr>
            <p:ph type="body" sz="quarter" idx="21" hasCustomPrompt="1"/>
          </p:nvPr>
        </p:nvSpPr>
        <p:spPr>
          <a:xfrm>
            <a:off x="2348820" y="1371601"/>
            <a:ext cx="3744197" cy="1336675"/>
          </a:xfrm>
        </p:spPr>
        <p:txBody>
          <a:bodyPr/>
          <a:lstStyle>
            <a:lvl1pPr marL="0" indent="0">
              <a:buNone/>
              <a:defRPr sz="1200" b="0" baseline="0"/>
            </a:lvl1pPr>
            <a:lvl2pPr>
              <a:defRPr sz="1200"/>
            </a:lvl2pPr>
            <a:lvl3pPr>
              <a:defRPr sz="1100"/>
            </a:lvl3pPr>
            <a:lvl4pPr>
              <a:defRPr sz="1050"/>
            </a:lvl4pPr>
            <a:lvl5pPr>
              <a:defRPr sz="1000"/>
            </a:lvl5pPr>
          </a:lstStyle>
          <a:p>
            <a:pPr lvl="0"/>
            <a:r>
              <a:rPr lang="en-US" dirty="0"/>
              <a:t>Name Surname</a:t>
            </a:r>
          </a:p>
          <a:p>
            <a:pPr lvl="0"/>
            <a:r>
              <a:rPr lang="en-US" dirty="0"/>
              <a:t>Designation</a:t>
            </a:r>
          </a:p>
          <a:p>
            <a:pPr lvl="0"/>
            <a:r>
              <a:rPr lang="en-US" dirty="0"/>
              <a:t>Contact Details</a:t>
            </a:r>
          </a:p>
        </p:txBody>
      </p:sp>
      <p:sp>
        <p:nvSpPr>
          <p:cNvPr id="11" name="Picture Placeholder 3"/>
          <p:cNvSpPr>
            <a:spLocks noGrp="1"/>
          </p:cNvSpPr>
          <p:nvPr>
            <p:ph type="pic" sz="quarter" idx="22"/>
          </p:nvPr>
        </p:nvSpPr>
        <p:spPr>
          <a:xfrm>
            <a:off x="6478355" y="1371600"/>
            <a:ext cx="1280160" cy="1280160"/>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12" name="Text Placeholder 7"/>
          <p:cNvSpPr>
            <a:spLocks noGrp="1"/>
          </p:cNvSpPr>
          <p:nvPr>
            <p:ph type="body" sz="quarter" idx="23" hasCustomPrompt="1"/>
          </p:nvPr>
        </p:nvSpPr>
        <p:spPr>
          <a:xfrm>
            <a:off x="7973992" y="1371601"/>
            <a:ext cx="3744197" cy="1336675"/>
          </a:xfrm>
        </p:spPr>
        <p:txBody>
          <a:bodyPr/>
          <a:lstStyle>
            <a:lvl1pPr marL="0" indent="0">
              <a:buNone/>
              <a:defRPr sz="1200" b="0" baseline="0"/>
            </a:lvl1pPr>
            <a:lvl2pPr>
              <a:defRPr sz="1200"/>
            </a:lvl2pPr>
            <a:lvl3pPr>
              <a:defRPr sz="1100"/>
            </a:lvl3pPr>
            <a:lvl4pPr>
              <a:defRPr sz="1050"/>
            </a:lvl4pPr>
            <a:lvl5pPr>
              <a:defRPr sz="1000"/>
            </a:lvl5pPr>
          </a:lstStyle>
          <a:p>
            <a:pPr lvl="0"/>
            <a:r>
              <a:rPr lang="en-US" dirty="0"/>
              <a:t>Name Surname</a:t>
            </a:r>
          </a:p>
          <a:p>
            <a:pPr lvl="0"/>
            <a:r>
              <a:rPr lang="en-US" dirty="0"/>
              <a:t>Designation</a:t>
            </a:r>
          </a:p>
          <a:p>
            <a:pPr lvl="0"/>
            <a:r>
              <a:rPr lang="en-US" dirty="0"/>
              <a:t>Contact Details</a:t>
            </a:r>
          </a:p>
        </p:txBody>
      </p:sp>
    </p:spTree>
    <p:extLst>
      <p:ext uri="{BB962C8B-B14F-4D97-AF65-F5344CB8AC3E}">
        <p14:creationId xmlns:p14="http://schemas.microsoft.com/office/powerpoint/2010/main" val="2408681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Resum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51670" y="339725"/>
            <a:ext cx="7981181" cy="817563"/>
          </a:xfrm>
        </p:spPr>
        <p:txBody>
          <a:bodyPr/>
          <a:lstStyle>
            <a:lvl1pPr>
              <a:defRPr/>
            </a:lvl1pPr>
          </a:lstStyle>
          <a:p>
            <a:r>
              <a:rPr lang="en-US" dirty="0"/>
              <a:t>Resume Example</a:t>
            </a:r>
          </a:p>
        </p:txBody>
      </p:sp>
      <p:sp>
        <p:nvSpPr>
          <p:cNvPr id="28"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8" name="Picture Placeholder 3"/>
          <p:cNvSpPr>
            <a:spLocks noGrp="1"/>
          </p:cNvSpPr>
          <p:nvPr>
            <p:ph type="pic" sz="quarter" idx="14"/>
          </p:nvPr>
        </p:nvSpPr>
        <p:spPr>
          <a:xfrm>
            <a:off x="839788" y="1371600"/>
            <a:ext cx="1097280" cy="1097280"/>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6" name="Text Placeholder 5"/>
          <p:cNvSpPr>
            <a:spLocks noGrp="1"/>
          </p:cNvSpPr>
          <p:nvPr>
            <p:ph type="body" sz="quarter" idx="17"/>
          </p:nvPr>
        </p:nvSpPr>
        <p:spPr>
          <a:xfrm>
            <a:off x="851670" y="2683193"/>
            <a:ext cx="3472152" cy="3641408"/>
          </a:xfrm>
        </p:spPr>
        <p:txBody>
          <a:bodyPr/>
          <a:lstStyle>
            <a:lvl1pPr marL="319088" indent="-319088">
              <a:defRPr sz="1600"/>
            </a:lvl1pPr>
            <a:lvl2pPr>
              <a:defRPr sz="1400"/>
            </a:lvl2pPr>
            <a:lvl3pPr>
              <a:defRPr sz="1200"/>
            </a:lvl3pPr>
            <a:lvl4pPr>
              <a:defRPr sz="11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5"/>
          <p:cNvSpPr>
            <a:spLocks noGrp="1"/>
          </p:cNvSpPr>
          <p:nvPr>
            <p:ph type="body" sz="quarter" idx="18"/>
          </p:nvPr>
        </p:nvSpPr>
        <p:spPr>
          <a:xfrm>
            <a:off x="4548692" y="2683193"/>
            <a:ext cx="3472152" cy="3641408"/>
          </a:xfrm>
        </p:spPr>
        <p:txBody>
          <a:bodyPr/>
          <a:lstStyle>
            <a:lvl1pPr>
              <a:defRPr sz="1600"/>
            </a:lvl1pPr>
            <a:lvl2pPr>
              <a:defRPr sz="1400"/>
            </a:lvl2pPr>
            <a:lvl3pPr>
              <a:defRPr sz="1200"/>
            </a:lvl3pPr>
            <a:lvl4pPr>
              <a:defRPr sz="11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19"/>
          </p:nvPr>
        </p:nvSpPr>
        <p:spPr>
          <a:xfrm>
            <a:off x="8245715" y="2683193"/>
            <a:ext cx="3472152" cy="3641408"/>
          </a:xfrm>
        </p:spPr>
        <p:txBody>
          <a:bodyPr/>
          <a:lstStyle>
            <a:lvl1pPr>
              <a:defRPr sz="1600"/>
            </a:lvl1pPr>
            <a:lvl2pPr>
              <a:defRPr sz="1400"/>
            </a:lvl2pPr>
            <a:lvl3pPr>
              <a:defRPr sz="1200"/>
            </a:lvl3pPr>
            <a:lvl4pPr>
              <a:defRPr sz="11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7"/>
          <p:cNvSpPr>
            <a:spLocks noGrp="1"/>
          </p:cNvSpPr>
          <p:nvPr>
            <p:ph type="body" sz="quarter" idx="22" hasCustomPrompt="1"/>
          </p:nvPr>
        </p:nvSpPr>
        <p:spPr>
          <a:xfrm>
            <a:off x="2063552" y="1371601"/>
            <a:ext cx="2260271" cy="1097279"/>
          </a:xfrm>
        </p:spPr>
        <p:txBody>
          <a:bodyPr/>
          <a:lstStyle>
            <a:lvl1pPr marL="0" indent="0">
              <a:buNone/>
              <a:defRPr sz="1200" b="0" baseline="0"/>
            </a:lvl1pPr>
            <a:lvl2pPr>
              <a:defRPr sz="1200"/>
            </a:lvl2pPr>
            <a:lvl3pPr>
              <a:defRPr sz="1100"/>
            </a:lvl3pPr>
            <a:lvl4pPr>
              <a:defRPr sz="1050"/>
            </a:lvl4pPr>
            <a:lvl5pPr>
              <a:defRPr sz="1000"/>
            </a:lvl5pPr>
          </a:lstStyle>
          <a:p>
            <a:pPr lvl="0"/>
            <a:r>
              <a:rPr lang="en-US" dirty="0"/>
              <a:t>Name Surname</a:t>
            </a:r>
          </a:p>
          <a:p>
            <a:pPr lvl="0"/>
            <a:r>
              <a:rPr lang="en-US" dirty="0"/>
              <a:t>Designation</a:t>
            </a:r>
          </a:p>
          <a:p>
            <a:pPr lvl="0"/>
            <a:r>
              <a:rPr lang="en-US" dirty="0"/>
              <a:t>Contact Details</a:t>
            </a:r>
          </a:p>
        </p:txBody>
      </p:sp>
      <p:sp>
        <p:nvSpPr>
          <p:cNvPr id="19" name="Picture Placeholder 3"/>
          <p:cNvSpPr>
            <a:spLocks noGrp="1"/>
          </p:cNvSpPr>
          <p:nvPr>
            <p:ph type="pic" sz="quarter" idx="23"/>
          </p:nvPr>
        </p:nvSpPr>
        <p:spPr>
          <a:xfrm>
            <a:off x="4548692" y="1371600"/>
            <a:ext cx="1097280" cy="1097280"/>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20" name="Text Placeholder 7"/>
          <p:cNvSpPr>
            <a:spLocks noGrp="1"/>
          </p:cNvSpPr>
          <p:nvPr>
            <p:ph type="body" sz="quarter" idx="24" hasCustomPrompt="1"/>
          </p:nvPr>
        </p:nvSpPr>
        <p:spPr>
          <a:xfrm>
            <a:off x="5772456" y="1371601"/>
            <a:ext cx="2260271" cy="1097279"/>
          </a:xfrm>
        </p:spPr>
        <p:txBody>
          <a:bodyPr/>
          <a:lstStyle>
            <a:lvl1pPr marL="0" indent="0">
              <a:buNone/>
              <a:defRPr sz="1200" b="0" baseline="0"/>
            </a:lvl1pPr>
            <a:lvl2pPr>
              <a:defRPr sz="1200"/>
            </a:lvl2pPr>
            <a:lvl3pPr>
              <a:defRPr sz="1100"/>
            </a:lvl3pPr>
            <a:lvl4pPr>
              <a:defRPr sz="1050"/>
            </a:lvl4pPr>
            <a:lvl5pPr>
              <a:defRPr sz="1000"/>
            </a:lvl5pPr>
          </a:lstStyle>
          <a:p>
            <a:pPr lvl="0"/>
            <a:r>
              <a:rPr lang="en-US" dirty="0"/>
              <a:t>Name Surname</a:t>
            </a:r>
          </a:p>
          <a:p>
            <a:pPr lvl="0"/>
            <a:r>
              <a:rPr lang="en-US" dirty="0"/>
              <a:t>Designation</a:t>
            </a:r>
          </a:p>
          <a:p>
            <a:pPr lvl="0"/>
            <a:r>
              <a:rPr lang="en-US" dirty="0"/>
              <a:t>Contact Details</a:t>
            </a:r>
          </a:p>
        </p:txBody>
      </p:sp>
      <p:sp>
        <p:nvSpPr>
          <p:cNvPr id="21" name="Picture Placeholder 3"/>
          <p:cNvSpPr>
            <a:spLocks noGrp="1"/>
          </p:cNvSpPr>
          <p:nvPr>
            <p:ph type="pic" sz="quarter" idx="25"/>
          </p:nvPr>
        </p:nvSpPr>
        <p:spPr>
          <a:xfrm>
            <a:off x="8240198" y="1371600"/>
            <a:ext cx="1097280" cy="1097280"/>
          </a:xfrm>
        </p:spPr>
        <p:txBody>
          <a:bodyPr anchor="ctr"/>
          <a:lstStyle>
            <a:lvl1pPr marL="45720" indent="0" algn="ctr">
              <a:buNone/>
              <a:defRPr>
                <a:solidFill>
                  <a:schemeClr val="tx2"/>
                </a:solidFill>
              </a:defRPr>
            </a:lvl1pPr>
          </a:lstStyle>
          <a:p>
            <a:r>
              <a:rPr lang="en-US"/>
              <a:t>Click icon to add picture</a:t>
            </a:r>
            <a:endParaRPr lang="en-GB" dirty="0"/>
          </a:p>
        </p:txBody>
      </p:sp>
      <p:sp>
        <p:nvSpPr>
          <p:cNvPr id="22" name="Text Placeholder 7"/>
          <p:cNvSpPr>
            <a:spLocks noGrp="1"/>
          </p:cNvSpPr>
          <p:nvPr>
            <p:ph type="body" sz="quarter" idx="26" hasCustomPrompt="1"/>
          </p:nvPr>
        </p:nvSpPr>
        <p:spPr>
          <a:xfrm>
            <a:off x="9463962" y="1371601"/>
            <a:ext cx="2260271" cy="1097279"/>
          </a:xfrm>
        </p:spPr>
        <p:txBody>
          <a:bodyPr/>
          <a:lstStyle>
            <a:lvl1pPr marL="0" indent="0">
              <a:buNone/>
              <a:defRPr sz="1200" b="0" baseline="0"/>
            </a:lvl1pPr>
            <a:lvl2pPr>
              <a:defRPr sz="1200"/>
            </a:lvl2pPr>
            <a:lvl3pPr>
              <a:defRPr sz="1100"/>
            </a:lvl3pPr>
            <a:lvl4pPr>
              <a:defRPr sz="1050"/>
            </a:lvl4pPr>
            <a:lvl5pPr>
              <a:defRPr sz="1000"/>
            </a:lvl5pPr>
          </a:lstStyle>
          <a:p>
            <a:pPr lvl="0"/>
            <a:r>
              <a:rPr lang="en-US" dirty="0"/>
              <a:t>Name Surname</a:t>
            </a:r>
          </a:p>
          <a:p>
            <a:pPr lvl="0"/>
            <a:r>
              <a:rPr lang="en-US" dirty="0"/>
              <a:t>Designation</a:t>
            </a:r>
          </a:p>
          <a:p>
            <a:pPr lvl="0"/>
            <a:r>
              <a:rPr lang="en-US" dirty="0"/>
              <a:t>Contact Details</a:t>
            </a:r>
          </a:p>
        </p:txBody>
      </p:sp>
    </p:spTree>
    <p:extLst>
      <p:ext uri="{BB962C8B-B14F-4D97-AF65-F5344CB8AC3E}">
        <p14:creationId xmlns:p14="http://schemas.microsoft.com/office/powerpoint/2010/main" val="4810881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Awa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31258"/>
            <a:ext cx="7768273" cy="817563"/>
          </a:xfrm>
        </p:spPr>
        <p:txBody>
          <a:bodyPr/>
          <a:lstStyle>
            <a:lvl1pPr>
              <a:defRPr sz="2800"/>
            </a:lvl1pPr>
          </a:lstStyle>
          <a:p>
            <a:r>
              <a:rPr lang="en-IN" sz="2600" dirty="0"/>
              <a:t>Select list of our Accolades</a:t>
            </a:r>
            <a:endParaRPr lang="en-US" dirty="0"/>
          </a:p>
        </p:txBody>
      </p:sp>
      <p:sp>
        <p:nvSpPr>
          <p:cNvPr id="4" name="Slide Number Placeholder 5"/>
          <p:cNvSpPr>
            <a:spLocks noGrp="1"/>
          </p:cNvSpPr>
          <p:nvPr>
            <p:ph type="sldNum" sz="quarter" idx="4"/>
          </p:nvPr>
        </p:nvSpPr>
        <p:spPr>
          <a:xfrm>
            <a:off x="11214947" y="6520940"/>
            <a:ext cx="502920"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788" y="1371599"/>
            <a:ext cx="10877550" cy="4957359"/>
          </a:xfrm>
          <a:prstGeom prst="rect">
            <a:avLst/>
          </a:prstGeom>
        </p:spPr>
      </p:pic>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9788" y="1371599"/>
            <a:ext cx="10877550" cy="4957359"/>
          </a:xfrm>
          <a:prstGeom prst="rect">
            <a:avLst/>
          </a:prstGeom>
        </p:spPr>
      </p:pic>
      <p:sp>
        <p:nvSpPr>
          <p:cNvPr id="6" name="Oval 5"/>
          <p:cNvSpPr/>
          <p:nvPr userDrawn="1"/>
        </p:nvSpPr>
        <p:spPr>
          <a:xfrm>
            <a:off x="8190429" y="2759640"/>
            <a:ext cx="835264" cy="8352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190429" y="2921991"/>
            <a:ext cx="889317" cy="510756"/>
          </a:xfrm>
          <a:prstGeom prst="rect">
            <a:avLst/>
          </a:prstGeom>
        </p:spPr>
      </p:pic>
      <p:sp>
        <p:nvSpPr>
          <p:cNvPr id="8" name="Oval 7"/>
          <p:cNvSpPr/>
          <p:nvPr userDrawn="1"/>
        </p:nvSpPr>
        <p:spPr>
          <a:xfrm>
            <a:off x="8219457" y="4094241"/>
            <a:ext cx="835264" cy="8352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1998" t="18674" r="7278" b="22953"/>
          <a:stretch/>
        </p:blipFill>
        <p:spPr>
          <a:xfrm>
            <a:off x="8268775" y="4298724"/>
            <a:ext cx="810971" cy="367051"/>
          </a:xfrm>
          <a:prstGeom prst="rect">
            <a:avLst/>
          </a:prstGeom>
        </p:spPr>
      </p:pic>
    </p:spTree>
    <p:extLst>
      <p:ext uri="{BB962C8B-B14F-4D97-AF65-F5344CB8AC3E}">
        <p14:creationId xmlns:p14="http://schemas.microsoft.com/office/powerpoint/2010/main" val="1983876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9788" y="339725"/>
            <a:ext cx="8280548" cy="815975"/>
          </a:xfrm>
        </p:spPr>
        <p:txBody>
          <a:bodyPr/>
          <a:lstStyle/>
          <a:p>
            <a:r>
              <a:rPr lang="en-US"/>
              <a:t>Click to edit Master title style</a:t>
            </a:r>
            <a:endParaRPr lang="en-US" dirty="0"/>
          </a:p>
        </p:txBody>
      </p:sp>
      <p:sp>
        <p:nvSpPr>
          <p:cNvPr id="9" name="Slide Number Placeholder 5"/>
          <p:cNvSpPr>
            <a:spLocks noGrp="1"/>
          </p:cNvSpPr>
          <p:nvPr>
            <p:ph type="sldNum" sz="quarter" idx="4"/>
          </p:nvPr>
        </p:nvSpPr>
        <p:spPr>
          <a:xfrm>
            <a:off x="11352583" y="6520940"/>
            <a:ext cx="365283" cy="200536"/>
          </a:xfrm>
          <a:prstGeom prst="rect">
            <a:avLst/>
          </a:prstGeom>
        </p:spPr>
        <p:txBody>
          <a:bodyPr vert="horz" lIns="0" tIns="0" rIns="0" bIns="0" rtlCol="0" anchor="t" anchorCtr="0"/>
          <a:lstStyle>
            <a:lvl1pPr algn="r">
              <a:defRPr sz="800">
                <a:solidFill>
                  <a:schemeClr val="tx2"/>
                </a:solidFill>
              </a:defRPr>
            </a:lvl1pPr>
          </a:lstStyle>
          <a:p>
            <a:fld id="{622928BF-44F2-412F-B0EA-39BAD9F958EF}" type="slidenum">
              <a:rPr lang="en-US" smtClean="0"/>
              <a:pPr/>
              <a:t>‹#›</a:t>
            </a:fld>
            <a:endParaRPr lang="en-US" dirty="0"/>
          </a:p>
        </p:txBody>
      </p:sp>
      <p:sp>
        <p:nvSpPr>
          <p:cNvPr id="5" name="Content Placeholder 4"/>
          <p:cNvSpPr>
            <a:spLocks noGrp="1"/>
          </p:cNvSpPr>
          <p:nvPr>
            <p:ph sz="quarter" idx="10"/>
          </p:nvPr>
        </p:nvSpPr>
        <p:spPr>
          <a:xfrm>
            <a:off x="839788" y="1371600"/>
            <a:ext cx="10878079" cy="49530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59299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Thank You Slide">
    <p:bg>
      <p:bgPr>
        <a:solidFill>
          <a:schemeClr val="tx2"/>
        </a:solidFill>
        <a:effectLst/>
      </p:bgPr>
    </p:bg>
    <p:spTree>
      <p:nvGrpSpPr>
        <p:cNvPr id="1" name=""/>
        <p:cNvGrpSpPr/>
        <p:nvPr/>
      </p:nvGrpSpPr>
      <p:grpSpPr>
        <a:xfrm>
          <a:off x="0" y="0"/>
          <a:ext cx="0" cy="0"/>
          <a:chOff x="0" y="0"/>
          <a:chExt cx="0" cy="0"/>
        </a:xfrm>
      </p:grpSpPr>
      <p:sp>
        <p:nvSpPr>
          <p:cNvPr id="8" name="Title 1"/>
          <p:cNvSpPr txBox="1">
            <a:spLocks/>
          </p:cNvSpPr>
          <p:nvPr/>
        </p:nvSpPr>
        <p:spPr>
          <a:xfrm>
            <a:off x="2536292" y="4711629"/>
            <a:ext cx="9192947" cy="1664757"/>
          </a:xfrm>
          <a:prstGeom prst="rect">
            <a:avLst/>
          </a:prstGeom>
        </p:spPr>
        <p:txBody>
          <a:bodyPr vert="horz" lIns="0" tIns="0" rIns="0" bIns="0" rtlCol="0" anchor="ctr" anchorCtr="1">
            <a:noAutofit/>
          </a:bodyPr>
          <a:lstStyle>
            <a:lvl1pPr algn="ctr" defTabSz="914400" rtl="0" eaLnBrk="1" latinLnBrk="0" hangingPunct="1">
              <a:lnSpc>
                <a:spcPct val="90000"/>
              </a:lnSpc>
              <a:spcBef>
                <a:spcPct val="0"/>
              </a:spcBef>
              <a:buNone/>
              <a:defRPr sz="2500" kern="1200" cap="all" baseline="0">
                <a:solidFill>
                  <a:schemeClr val="bg2"/>
                </a:solidFill>
                <a:latin typeface="+mj-lt"/>
                <a:ea typeface="+mj-ea"/>
                <a:cs typeface="+mj-cs"/>
              </a:defRPr>
            </a:lvl1pPr>
          </a:lstStyle>
          <a:p>
            <a:pPr>
              <a:lnSpc>
                <a:spcPct val="100000"/>
              </a:lnSpc>
              <a:spcBef>
                <a:spcPts val="300"/>
              </a:spcBef>
            </a:pPr>
            <a:r>
              <a:rPr lang="en-US" sz="1400" b="1" cap="none" baseline="0" dirty="0" err="1">
                <a:solidFill>
                  <a:schemeClr val="accent2"/>
                </a:solidFill>
                <a:latin typeface="+mn-lt"/>
              </a:rPr>
              <a:t>Shardul</a:t>
            </a:r>
            <a:r>
              <a:rPr lang="en-US" sz="1400" b="1" cap="none" baseline="0" dirty="0">
                <a:solidFill>
                  <a:schemeClr val="accent2"/>
                </a:solidFill>
                <a:latin typeface="+mn-lt"/>
              </a:rPr>
              <a:t> </a:t>
            </a:r>
            <a:r>
              <a:rPr lang="en-US" sz="1400" b="1" cap="none" baseline="0" dirty="0" err="1">
                <a:solidFill>
                  <a:schemeClr val="accent2"/>
                </a:solidFill>
                <a:latin typeface="+mn-lt"/>
              </a:rPr>
              <a:t>Amarchand</a:t>
            </a:r>
            <a:r>
              <a:rPr lang="en-US" sz="1400" b="1" cap="none" baseline="0" dirty="0">
                <a:solidFill>
                  <a:schemeClr val="accent2"/>
                </a:solidFill>
                <a:latin typeface="+mn-lt"/>
              </a:rPr>
              <a:t> </a:t>
            </a:r>
            <a:r>
              <a:rPr lang="en-US" sz="1400" b="1" cap="none" baseline="0" dirty="0" err="1">
                <a:solidFill>
                  <a:schemeClr val="accent2"/>
                </a:solidFill>
                <a:latin typeface="+mn-lt"/>
              </a:rPr>
              <a:t>Mangaldas</a:t>
            </a:r>
            <a:r>
              <a:rPr lang="en-US" sz="1400" b="1" cap="none" baseline="0" dirty="0">
                <a:solidFill>
                  <a:schemeClr val="accent2"/>
                </a:solidFill>
                <a:latin typeface="+mn-lt"/>
              </a:rPr>
              <a:t> &amp; Co</a:t>
            </a:r>
          </a:p>
          <a:p>
            <a:pPr>
              <a:lnSpc>
                <a:spcPct val="100000"/>
              </a:lnSpc>
              <a:spcBef>
                <a:spcPts val="300"/>
              </a:spcBef>
            </a:pPr>
            <a:r>
              <a:rPr lang="en-US" sz="1200" cap="none" baseline="0" dirty="0">
                <a:solidFill>
                  <a:schemeClr val="accent2"/>
                </a:solidFill>
                <a:latin typeface="+mn-lt"/>
              </a:rPr>
              <a:t>Advocates &amp; Solicitors</a:t>
            </a:r>
          </a:p>
          <a:p>
            <a:pPr>
              <a:lnSpc>
                <a:spcPct val="100000"/>
              </a:lnSpc>
              <a:spcBef>
                <a:spcPts val="300"/>
              </a:spcBef>
            </a:pPr>
            <a:r>
              <a:rPr lang="en-US" sz="1200" cap="none" baseline="0" dirty="0" err="1">
                <a:solidFill>
                  <a:schemeClr val="accent2"/>
                </a:solidFill>
                <a:latin typeface="+mn-lt"/>
              </a:rPr>
              <a:t>Amarchand</a:t>
            </a:r>
            <a:r>
              <a:rPr lang="en-US" sz="1200" cap="none" baseline="0" dirty="0">
                <a:solidFill>
                  <a:schemeClr val="accent2"/>
                </a:solidFill>
                <a:latin typeface="+mn-lt"/>
              </a:rPr>
              <a:t> Towers  216 </a:t>
            </a:r>
            <a:r>
              <a:rPr lang="en-US" sz="1200" cap="none" baseline="0" dirty="0" err="1">
                <a:solidFill>
                  <a:schemeClr val="accent2"/>
                </a:solidFill>
                <a:latin typeface="+mn-lt"/>
              </a:rPr>
              <a:t>Okhla</a:t>
            </a:r>
            <a:r>
              <a:rPr lang="en-US" sz="1200" cap="none" baseline="0" dirty="0">
                <a:solidFill>
                  <a:schemeClr val="accent2"/>
                </a:solidFill>
                <a:latin typeface="+mn-lt"/>
              </a:rPr>
              <a:t> Industrial Estate  Phase III  New Delhi 110 020</a:t>
            </a:r>
          </a:p>
          <a:p>
            <a:pPr marL="0" marR="0" indent="0" algn="ctr" defTabSz="914400" rtl="0" eaLnBrk="1" fontAlgn="auto" latinLnBrk="0" hangingPunct="1">
              <a:lnSpc>
                <a:spcPct val="100000"/>
              </a:lnSpc>
              <a:spcBef>
                <a:spcPts val="300"/>
              </a:spcBef>
              <a:spcAft>
                <a:spcPts val="0"/>
              </a:spcAft>
              <a:buClrTx/>
              <a:buSzTx/>
              <a:buFontTx/>
              <a:buNone/>
              <a:tabLst/>
              <a:defRPr/>
            </a:pPr>
            <a:r>
              <a:rPr lang="en-US" sz="1200" cap="none" baseline="0" dirty="0">
                <a:solidFill>
                  <a:schemeClr val="accent2"/>
                </a:solidFill>
                <a:latin typeface="+mn-lt"/>
              </a:rPr>
              <a:t>  T +91 11 4159 0700  4060 6060  F  +91 11 26924900 </a:t>
            </a:r>
          </a:p>
          <a:p>
            <a:pPr marL="0" marR="0" indent="0" algn="ctr" defTabSz="914400" rtl="0" eaLnBrk="1" fontAlgn="auto" latinLnBrk="0" hangingPunct="1">
              <a:lnSpc>
                <a:spcPct val="100000"/>
              </a:lnSpc>
              <a:spcBef>
                <a:spcPts val="300"/>
              </a:spcBef>
              <a:spcAft>
                <a:spcPts val="0"/>
              </a:spcAft>
              <a:buClrTx/>
              <a:buSzTx/>
              <a:buFontTx/>
              <a:buNone/>
              <a:tabLst/>
              <a:defRPr/>
            </a:pPr>
            <a:r>
              <a:rPr lang="en-US" sz="1200" cap="none" baseline="0" dirty="0">
                <a:solidFill>
                  <a:schemeClr val="accent2"/>
                </a:solidFill>
                <a:latin typeface="+mn-lt"/>
              </a:rPr>
              <a:t>New Delhi   Mumbai   Gurgaon   Bengaluru   Chennai   Ahmedabad   Kolkata</a:t>
            </a:r>
          </a:p>
        </p:txBody>
      </p:sp>
      <p:sp>
        <p:nvSpPr>
          <p:cNvPr id="4" name="TextBox 3"/>
          <p:cNvSpPr txBox="1"/>
          <p:nvPr/>
        </p:nvSpPr>
        <p:spPr>
          <a:xfrm>
            <a:off x="2536293" y="3617640"/>
            <a:ext cx="9181575" cy="523220"/>
          </a:xfrm>
          <a:prstGeom prst="rect">
            <a:avLst/>
          </a:prstGeom>
          <a:noFill/>
        </p:spPr>
        <p:txBody>
          <a:bodyPr wrap="square" rtlCol="0">
            <a:spAutoFit/>
          </a:bodyPr>
          <a:lstStyle/>
          <a:p>
            <a:pPr algn="ctr"/>
            <a:r>
              <a:rPr lang="en-US" sz="2800" dirty="0">
                <a:solidFill>
                  <a:schemeClr val="bg1"/>
                </a:solidFill>
              </a:rPr>
              <a:t>THANK YOU</a:t>
            </a:r>
          </a:p>
        </p:txBody>
      </p:sp>
      <p:grpSp>
        <p:nvGrpSpPr>
          <p:cNvPr id="46" name="Group 45"/>
          <p:cNvGrpSpPr/>
          <p:nvPr/>
        </p:nvGrpSpPr>
        <p:grpSpPr>
          <a:xfrm>
            <a:off x="9869488" y="374650"/>
            <a:ext cx="1839913" cy="719138"/>
            <a:chOff x="9869488" y="374650"/>
            <a:chExt cx="1839913" cy="719138"/>
          </a:xfrm>
        </p:grpSpPr>
        <p:sp>
          <p:nvSpPr>
            <p:cNvPr id="9" name="Freeform 11"/>
            <p:cNvSpPr>
              <a:spLocks/>
            </p:cNvSpPr>
            <p:nvPr/>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0" name="Freeform 12"/>
            <p:cNvSpPr>
              <a:spLocks/>
            </p:cNvSpPr>
            <p:nvPr/>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1" name="Freeform 13"/>
            <p:cNvSpPr>
              <a:spLocks noEditPoints="1"/>
            </p:cNvSpPr>
            <p:nvPr/>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2" name="Freeform 14"/>
            <p:cNvSpPr>
              <a:spLocks/>
            </p:cNvSpPr>
            <p:nvPr/>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 name="Freeform 15"/>
            <p:cNvSpPr>
              <a:spLocks noEditPoints="1"/>
            </p:cNvSpPr>
            <p:nvPr/>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6"/>
            <p:cNvSpPr>
              <a:spLocks/>
            </p:cNvSpPr>
            <p:nvPr/>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 name="Freeform 17"/>
            <p:cNvSpPr>
              <a:spLocks/>
            </p:cNvSpPr>
            <p:nvPr/>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 name="Freeform 18"/>
            <p:cNvSpPr>
              <a:spLocks noEditPoints="1"/>
            </p:cNvSpPr>
            <p:nvPr/>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9"/>
            <p:cNvSpPr>
              <a:spLocks/>
            </p:cNvSpPr>
            <p:nvPr/>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20"/>
            <p:cNvSpPr>
              <a:spLocks noEditPoints="1"/>
            </p:cNvSpPr>
            <p:nvPr/>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21"/>
            <p:cNvSpPr>
              <a:spLocks/>
            </p:cNvSpPr>
            <p:nvPr/>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22"/>
            <p:cNvSpPr>
              <a:spLocks/>
            </p:cNvSpPr>
            <p:nvPr/>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23"/>
            <p:cNvSpPr>
              <a:spLocks/>
            </p:cNvSpPr>
            <p:nvPr/>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24"/>
            <p:cNvSpPr>
              <a:spLocks noEditPoints="1"/>
            </p:cNvSpPr>
            <p:nvPr/>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25"/>
            <p:cNvSpPr>
              <a:spLocks/>
            </p:cNvSpPr>
            <p:nvPr/>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26"/>
            <p:cNvSpPr>
              <a:spLocks noEditPoints="1"/>
            </p:cNvSpPr>
            <p:nvPr/>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7"/>
            <p:cNvSpPr>
              <a:spLocks/>
            </p:cNvSpPr>
            <p:nvPr/>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8"/>
            <p:cNvSpPr>
              <a:spLocks noEditPoints="1"/>
            </p:cNvSpPr>
            <p:nvPr/>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9"/>
            <p:cNvSpPr>
              <a:spLocks/>
            </p:cNvSpPr>
            <p:nvPr/>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30"/>
            <p:cNvSpPr>
              <a:spLocks noEditPoints="1"/>
            </p:cNvSpPr>
            <p:nvPr/>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31"/>
            <p:cNvSpPr>
              <a:spLocks noEditPoints="1"/>
            </p:cNvSpPr>
            <p:nvPr/>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32"/>
            <p:cNvSpPr>
              <a:spLocks/>
            </p:cNvSpPr>
            <p:nvPr/>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33"/>
            <p:cNvSpPr>
              <a:spLocks noEditPoints="1"/>
            </p:cNvSpPr>
            <p:nvPr/>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34"/>
            <p:cNvSpPr>
              <a:spLocks noEditPoints="1"/>
            </p:cNvSpPr>
            <p:nvPr/>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35"/>
            <p:cNvSpPr>
              <a:spLocks/>
            </p:cNvSpPr>
            <p:nvPr/>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36"/>
            <p:cNvSpPr>
              <a:spLocks noEditPoints="1"/>
            </p:cNvSpPr>
            <p:nvPr/>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7"/>
            <p:cNvSpPr>
              <a:spLocks noEditPoints="1"/>
            </p:cNvSpPr>
            <p:nvPr/>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8"/>
            <p:cNvSpPr>
              <a:spLocks noEditPoints="1"/>
            </p:cNvSpPr>
            <p:nvPr/>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9"/>
            <p:cNvSpPr>
              <a:spLocks noEditPoints="1"/>
            </p:cNvSpPr>
            <p:nvPr/>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40"/>
            <p:cNvSpPr>
              <a:spLocks noEditPoints="1"/>
            </p:cNvSpPr>
            <p:nvPr/>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41"/>
            <p:cNvSpPr>
              <a:spLocks noEditPoints="1"/>
            </p:cNvSpPr>
            <p:nvPr/>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42"/>
            <p:cNvSpPr>
              <a:spLocks noEditPoints="1"/>
            </p:cNvSpPr>
            <p:nvPr/>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43"/>
            <p:cNvSpPr>
              <a:spLocks noEditPoints="1"/>
            </p:cNvSpPr>
            <p:nvPr/>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44"/>
            <p:cNvSpPr>
              <a:spLocks noEditPoints="1"/>
            </p:cNvSpPr>
            <p:nvPr/>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45"/>
            <p:cNvSpPr>
              <a:spLocks noEditPoints="1"/>
            </p:cNvSpPr>
            <p:nvPr/>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7" name="Freeform 5"/>
          <p:cNvSpPr>
            <a:spLocks/>
          </p:cNvSpPr>
          <p:nvPr/>
        </p:nvSpPr>
        <p:spPr bwMode="auto">
          <a:xfrm>
            <a:off x="0" y="1989138"/>
            <a:ext cx="1901825" cy="3319463"/>
          </a:xfrm>
          <a:custGeom>
            <a:avLst/>
            <a:gdLst>
              <a:gd name="T0" fmla="*/ 5020 w 5991"/>
              <a:gd name="T1" fmla="*/ 4783 h 10454"/>
              <a:gd name="T2" fmla="*/ 4957 w 5991"/>
              <a:gd name="T3" fmla="*/ 4377 h 10454"/>
              <a:gd name="T4" fmla="*/ 4857 w 5991"/>
              <a:gd name="T5" fmla="*/ 3978 h 10454"/>
              <a:gd name="T6" fmla="*/ 4717 w 5991"/>
              <a:gd name="T7" fmla="*/ 3587 h 10454"/>
              <a:gd name="T8" fmla="*/ 4539 w 5991"/>
              <a:gd name="T9" fmla="*/ 3211 h 10454"/>
              <a:gd name="T10" fmla="*/ 4321 w 5991"/>
              <a:gd name="T11" fmla="*/ 2848 h 10454"/>
              <a:gd name="T12" fmla="*/ 4066 w 5991"/>
              <a:gd name="T13" fmla="*/ 2506 h 10454"/>
              <a:gd name="T14" fmla="*/ 3772 w 5991"/>
              <a:gd name="T15" fmla="*/ 2184 h 10454"/>
              <a:gd name="T16" fmla="*/ 3443 w 5991"/>
              <a:gd name="T17" fmla="*/ 1891 h 10454"/>
              <a:gd name="T18" fmla="*/ 3094 w 5991"/>
              <a:gd name="T19" fmla="*/ 1638 h 10454"/>
              <a:gd name="T20" fmla="*/ 2727 w 5991"/>
              <a:gd name="T21" fmla="*/ 1424 h 10454"/>
              <a:gd name="T22" fmla="*/ 2346 w 5991"/>
              <a:gd name="T23" fmla="*/ 1251 h 10454"/>
              <a:gd name="T24" fmla="*/ 1952 w 5991"/>
              <a:gd name="T25" fmla="*/ 1116 h 10454"/>
              <a:gd name="T26" fmla="*/ 1551 w 5991"/>
              <a:gd name="T27" fmla="*/ 1021 h 10454"/>
              <a:gd name="T28" fmla="*/ 1143 w 5991"/>
              <a:gd name="T29" fmla="*/ 966 h 10454"/>
              <a:gd name="T30" fmla="*/ 733 w 5991"/>
              <a:gd name="T31" fmla="*/ 951 h 10454"/>
              <a:gd name="T32" fmla="*/ 393 w 5991"/>
              <a:gd name="T33" fmla="*/ 966 h 10454"/>
              <a:gd name="T34" fmla="*/ 79 w 5991"/>
              <a:gd name="T35" fmla="*/ 1005 h 10454"/>
              <a:gd name="T36" fmla="*/ 287 w 5991"/>
              <a:gd name="T37" fmla="*/ 22 h 10454"/>
              <a:gd name="T38" fmla="*/ 863 w 5991"/>
              <a:gd name="T39" fmla="*/ 0 h 10454"/>
              <a:gd name="T40" fmla="*/ 1439 w 5991"/>
              <a:gd name="T41" fmla="*/ 43 h 10454"/>
              <a:gd name="T42" fmla="*/ 2008 w 5991"/>
              <a:gd name="T43" fmla="*/ 148 h 10454"/>
              <a:gd name="T44" fmla="*/ 2565 w 5991"/>
              <a:gd name="T45" fmla="*/ 318 h 10454"/>
              <a:gd name="T46" fmla="*/ 3105 w 5991"/>
              <a:gd name="T47" fmla="*/ 550 h 10454"/>
              <a:gd name="T48" fmla="*/ 3622 w 5991"/>
              <a:gd name="T49" fmla="*/ 848 h 10454"/>
              <a:gd name="T50" fmla="*/ 4110 w 5991"/>
              <a:gd name="T51" fmla="*/ 1209 h 10454"/>
              <a:gd name="T52" fmla="*/ 4713 w 5991"/>
              <a:gd name="T53" fmla="*/ 1800 h 10454"/>
              <a:gd name="T54" fmla="*/ 5314 w 5991"/>
              <a:gd name="T55" fmla="*/ 2650 h 10454"/>
              <a:gd name="T56" fmla="*/ 5727 w 5991"/>
              <a:gd name="T57" fmla="*/ 3579 h 10454"/>
              <a:gd name="T58" fmla="*/ 5950 w 5991"/>
              <a:gd name="T59" fmla="*/ 4560 h 10454"/>
              <a:gd name="T60" fmla="*/ 5982 w 5991"/>
              <a:gd name="T61" fmla="*/ 5562 h 10454"/>
              <a:gd name="T62" fmla="*/ 5822 w 5991"/>
              <a:gd name="T63" fmla="*/ 6555 h 10454"/>
              <a:gd name="T64" fmla="*/ 5470 w 5991"/>
              <a:gd name="T65" fmla="*/ 7509 h 10454"/>
              <a:gd name="T66" fmla="*/ 4924 w 5991"/>
              <a:gd name="T67" fmla="*/ 8396 h 10454"/>
              <a:gd name="T68" fmla="*/ 4343 w 5991"/>
              <a:gd name="T69" fmla="*/ 9039 h 10454"/>
              <a:gd name="T70" fmla="*/ 3844 w 5991"/>
              <a:gd name="T71" fmla="*/ 9454 h 10454"/>
              <a:gd name="T72" fmla="*/ 3306 w 5991"/>
              <a:gd name="T73" fmla="*/ 9797 h 10454"/>
              <a:gd name="T74" fmla="*/ 2739 w 5991"/>
              <a:gd name="T75" fmla="*/ 10070 h 10454"/>
              <a:gd name="T76" fmla="*/ 2149 w 5991"/>
              <a:gd name="T77" fmla="*/ 10270 h 10454"/>
              <a:gd name="T78" fmla="*/ 1541 w 5991"/>
              <a:gd name="T79" fmla="*/ 10397 h 10454"/>
              <a:gd name="T80" fmla="*/ 926 w 5991"/>
              <a:gd name="T81" fmla="*/ 10452 h 10454"/>
              <a:gd name="T82" fmla="*/ 308 w 5991"/>
              <a:gd name="T83" fmla="*/ 10435 h 10454"/>
              <a:gd name="T84" fmla="*/ 56 w 5991"/>
              <a:gd name="T85" fmla="*/ 9446 h 10454"/>
              <a:gd name="T86" fmla="*/ 280 w 5991"/>
              <a:gd name="T87" fmla="*/ 9478 h 10454"/>
              <a:gd name="T88" fmla="*/ 507 w 5991"/>
              <a:gd name="T89" fmla="*/ 9497 h 10454"/>
              <a:gd name="T90" fmla="*/ 733 w 5991"/>
              <a:gd name="T91" fmla="*/ 9505 h 10454"/>
              <a:gd name="T92" fmla="*/ 1006 w 5991"/>
              <a:gd name="T93" fmla="*/ 9498 h 10454"/>
              <a:gd name="T94" fmla="*/ 1415 w 5991"/>
              <a:gd name="T95" fmla="*/ 9456 h 10454"/>
              <a:gd name="T96" fmla="*/ 1817 w 5991"/>
              <a:gd name="T97" fmla="*/ 9374 h 10454"/>
              <a:gd name="T98" fmla="*/ 2212 w 5991"/>
              <a:gd name="T99" fmla="*/ 9254 h 10454"/>
              <a:gd name="T100" fmla="*/ 2596 w 5991"/>
              <a:gd name="T101" fmla="*/ 9095 h 10454"/>
              <a:gd name="T102" fmla="*/ 2966 w 5991"/>
              <a:gd name="T103" fmla="*/ 8897 h 10454"/>
              <a:gd name="T104" fmla="*/ 3318 w 5991"/>
              <a:gd name="T105" fmla="*/ 8660 h 10454"/>
              <a:gd name="T106" fmla="*/ 3651 w 5991"/>
              <a:gd name="T107" fmla="*/ 8385 h 10454"/>
              <a:gd name="T108" fmla="*/ 3959 w 5991"/>
              <a:gd name="T109" fmla="*/ 8072 h 10454"/>
              <a:gd name="T110" fmla="*/ 4233 w 5991"/>
              <a:gd name="T111" fmla="*/ 7733 h 10454"/>
              <a:gd name="T112" fmla="*/ 4467 w 5991"/>
              <a:gd name="T113" fmla="*/ 7374 h 10454"/>
              <a:gd name="T114" fmla="*/ 4660 w 5991"/>
              <a:gd name="T115" fmla="*/ 6999 h 10454"/>
              <a:gd name="T116" fmla="*/ 4813 w 5991"/>
              <a:gd name="T117" fmla="*/ 6612 h 10454"/>
              <a:gd name="T118" fmla="*/ 4928 w 5991"/>
              <a:gd name="T119" fmla="*/ 6214 h 10454"/>
              <a:gd name="T120" fmla="*/ 5003 w 5991"/>
              <a:gd name="T121" fmla="*/ 5809 h 10454"/>
              <a:gd name="T122" fmla="*/ 5039 w 5991"/>
              <a:gd name="T123" fmla="*/ 5398 h 10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91" h="10454">
                <a:moveTo>
                  <a:pt x="5040" y="5091"/>
                </a:moveTo>
                <a:lnTo>
                  <a:pt x="5036" y="4988"/>
                </a:lnTo>
                <a:lnTo>
                  <a:pt x="5028" y="4886"/>
                </a:lnTo>
                <a:lnTo>
                  <a:pt x="5020" y="4783"/>
                </a:lnTo>
                <a:lnTo>
                  <a:pt x="5008" y="4682"/>
                </a:lnTo>
                <a:lnTo>
                  <a:pt x="4993" y="4579"/>
                </a:lnTo>
                <a:lnTo>
                  <a:pt x="4977" y="4477"/>
                </a:lnTo>
                <a:lnTo>
                  <a:pt x="4957" y="4377"/>
                </a:lnTo>
                <a:lnTo>
                  <a:pt x="4936" y="4276"/>
                </a:lnTo>
                <a:lnTo>
                  <a:pt x="4912" y="4176"/>
                </a:lnTo>
                <a:lnTo>
                  <a:pt x="4885" y="4076"/>
                </a:lnTo>
                <a:lnTo>
                  <a:pt x="4857" y="3978"/>
                </a:lnTo>
                <a:lnTo>
                  <a:pt x="4825" y="3878"/>
                </a:lnTo>
                <a:lnTo>
                  <a:pt x="4792" y="3781"/>
                </a:lnTo>
                <a:lnTo>
                  <a:pt x="4756" y="3684"/>
                </a:lnTo>
                <a:lnTo>
                  <a:pt x="4717" y="3587"/>
                </a:lnTo>
                <a:lnTo>
                  <a:pt x="4676" y="3492"/>
                </a:lnTo>
                <a:lnTo>
                  <a:pt x="4632" y="3397"/>
                </a:lnTo>
                <a:lnTo>
                  <a:pt x="4587" y="3303"/>
                </a:lnTo>
                <a:lnTo>
                  <a:pt x="4539" y="3211"/>
                </a:lnTo>
                <a:lnTo>
                  <a:pt x="4488" y="3118"/>
                </a:lnTo>
                <a:lnTo>
                  <a:pt x="4435" y="3027"/>
                </a:lnTo>
                <a:lnTo>
                  <a:pt x="4379" y="2938"/>
                </a:lnTo>
                <a:lnTo>
                  <a:pt x="4321" y="2848"/>
                </a:lnTo>
                <a:lnTo>
                  <a:pt x="4261" y="2761"/>
                </a:lnTo>
                <a:lnTo>
                  <a:pt x="4198" y="2675"/>
                </a:lnTo>
                <a:lnTo>
                  <a:pt x="4134" y="2590"/>
                </a:lnTo>
                <a:lnTo>
                  <a:pt x="4066" y="2506"/>
                </a:lnTo>
                <a:lnTo>
                  <a:pt x="3996" y="2423"/>
                </a:lnTo>
                <a:lnTo>
                  <a:pt x="3923" y="2342"/>
                </a:lnTo>
                <a:lnTo>
                  <a:pt x="3849" y="2262"/>
                </a:lnTo>
                <a:lnTo>
                  <a:pt x="3772" y="2184"/>
                </a:lnTo>
                <a:lnTo>
                  <a:pt x="3692" y="2107"/>
                </a:lnTo>
                <a:lnTo>
                  <a:pt x="3610" y="2033"/>
                </a:lnTo>
                <a:lnTo>
                  <a:pt x="3527" y="1961"/>
                </a:lnTo>
                <a:lnTo>
                  <a:pt x="3443" y="1891"/>
                </a:lnTo>
                <a:lnTo>
                  <a:pt x="3358" y="1825"/>
                </a:lnTo>
                <a:lnTo>
                  <a:pt x="3271" y="1759"/>
                </a:lnTo>
                <a:lnTo>
                  <a:pt x="3183" y="1698"/>
                </a:lnTo>
                <a:lnTo>
                  <a:pt x="3094" y="1638"/>
                </a:lnTo>
                <a:lnTo>
                  <a:pt x="3004" y="1581"/>
                </a:lnTo>
                <a:lnTo>
                  <a:pt x="2912" y="1527"/>
                </a:lnTo>
                <a:lnTo>
                  <a:pt x="2821" y="1474"/>
                </a:lnTo>
                <a:lnTo>
                  <a:pt x="2727" y="1424"/>
                </a:lnTo>
                <a:lnTo>
                  <a:pt x="2633" y="1377"/>
                </a:lnTo>
                <a:lnTo>
                  <a:pt x="2538" y="1332"/>
                </a:lnTo>
                <a:lnTo>
                  <a:pt x="2442" y="1291"/>
                </a:lnTo>
                <a:lnTo>
                  <a:pt x="2346" y="1251"/>
                </a:lnTo>
                <a:lnTo>
                  <a:pt x="2249" y="1214"/>
                </a:lnTo>
                <a:lnTo>
                  <a:pt x="2151" y="1179"/>
                </a:lnTo>
                <a:lnTo>
                  <a:pt x="2052" y="1146"/>
                </a:lnTo>
                <a:lnTo>
                  <a:pt x="1952" y="1116"/>
                </a:lnTo>
                <a:lnTo>
                  <a:pt x="1853" y="1089"/>
                </a:lnTo>
                <a:lnTo>
                  <a:pt x="1753" y="1064"/>
                </a:lnTo>
                <a:lnTo>
                  <a:pt x="1652" y="1042"/>
                </a:lnTo>
                <a:lnTo>
                  <a:pt x="1551" y="1021"/>
                </a:lnTo>
                <a:lnTo>
                  <a:pt x="1450" y="1004"/>
                </a:lnTo>
                <a:lnTo>
                  <a:pt x="1348" y="989"/>
                </a:lnTo>
                <a:lnTo>
                  <a:pt x="1246" y="977"/>
                </a:lnTo>
                <a:lnTo>
                  <a:pt x="1143" y="966"/>
                </a:lnTo>
                <a:lnTo>
                  <a:pt x="1041" y="958"/>
                </a:lnTo>
                <a:lnTo>
                  <a:pt x="938" y="954"/>
                </a:lnTo>
                <a:lnTo>
                  <a:pt x="836" y="951"/>
                </a:lnTo>
                <a:lnTo>
                  <a:pt x="733" y="951"/>
                </a:lnTo>
                <a:lnTo>
                  <a:pt x="630" y="952"/>
                </a:lnTo>
                <a:lnTo>
                  <a:pt x="551" y="955"/>
                </a:lnTo>
                <a:lnTo>
                  <a:pt x="472" y="960"/>
                </a:lnTo>
                <a:lnTo>
                  <a:pt x="393" y="966"/>
                </a:lnTo>
                <a:lnTo>
                  <a:pt x="314" y="973"/>
                </a:lnTo>
                <a:lnTo>
                  <a:pt x="236" y="983"/>
                </a:lnTo>
                <a:lnTo>
                  <a:pt x="157" y="993"/>
                </a:lnTo>
                <a:lnTo>
                  <a:pt x="79" y="1005"/>
                </a:lnTo>
                <a:lnTo>
                  <a:pt x="0" y="1019"/>
                </a:lnTo>
                <a:lnTo>
                  <a:pt x="0" y="56"/>
                </a:lnTo>
                <a:lnTo>
                  <a:pt x="143" y="37"/>
                </a:lnTo>
                <a:lnTo>
                  <a:pt x="287" y="22"/>
                </a:lnTo>
                <a:lnTo>
                  <a:pt x="431" y="10"/>
                </a:lnTo>
                <a:lnTo>
                  <a:pt x="575" y="3"/>
                </a:lnTo>
                <a:lnTo>
                  <a:pt x="719" y="0"/>
                </a:lnTo>
                <a:lnTo>
                  <a:pt x="863" y="0"/>
                </a:lnTo>
                <a:lnTo>
                  <a:pt x="1007" y="4"/>
                </a:lnTo>
                <a:lnTo>
                  <a:pt x="1151" y="13"/>
                </a:lnTo>
                <a:lnTo>
                  <a:pt x="1295" y="26"/>
                </a:lnTo>
                <a:lnTo>
                  <a:pt x="1439" y="43"/>
                </a:lnTo>
                <a:lnTo>
                  <a:pt x="1582" y="62"/>
                </a:lnTo>
                <a:lnTo>
                  <a:pt x="1724" y="87"/>
                </a:lnTo>
                <a:lnTo>
                  <a:pt x="1866" y="116"/>
                </a:lnTo>
                <a:lnTo>
                  <a:pt x="2008" y="148"/>
                </a:lnTo>
                <a:lnTo>
                  <a:pt x="2149" y="184"/>
                </a:lnTo>
                <a:lnTo>
                  <a:pt x="2288" y="225"/>
                </a:lnTo>
                <a:lnTo>
                  <a:pt x="2427" y="268"/>
                </a:lnTo>
                <a:lnTo>
                  <a:pt x="2565" y="318"/>
                </a:lnTo>
                <a:lnTo>
                  <a:pt x="2702" y="370"/>
                </a:lnTo>
                <a:lnTo>
                  <a:pt x="2838" y="426"/>
                </a:lnTo>
                <a:lnTo>
                  <a:pt x="2972" y="486"/>
                </a:lnTo>
                <a:lnTo>
                  <a:pt x="3105" y="550"/>
                </a:lnTo>
                <a:lnTo>
                  <a:pt x="3237" y="619"/>
                </a:lnTo>
                <a:lnTo>
                  <a:pt x="3367" y="691"/>
                </a:lnTo>
                <a:lnTo>
                  <a:pt x="3496" y="767"/>
                </a:lnTo>
                <a:lnTo>
                  <a:pt x="3622" y="848"/>
                </a:lnTo>
                <a:lnTo>
                  <a:pt x="3747" y="932"/>
                </a:lnTo>
                <a:lnTo>
                  <a:pt x="3870" y="1020"/>
                </a:lnTo>
                <a:lnTo>
                  <a:pt x="3991" y="1113"/>
                </a:lnTo>
                <a:lnTo>
                  <a:pt x="4110" y="1209"/>
                </a:lnTo>
                <a:lnTo>
                  <a:pt x="4228" y="1310"/>
                </a:lnTo>
                <a:lnTo>
                  <a:pt x="4342" y="1414"/>
                </a:lnTo>
                <a:lnTo>
                  <a:pt x="4533" y="1603"/>
                </a:lnTo>
                <a:lnTo>
                  <a:pt x="4713" y="1800"/>
                </a:lnTo>
                <a:lnTo>
                  <a:pt x="4881" y="2002"/>
                </a:lnTo>
                <a:lnTo>
                  <a:pt x="5037" y="2213"/>
                </a:lnTo>
                <a:lnTo>
                  <a:pt x="5182" y="2428"/>
                </a:lnTo>
                <a:lnTo>
                  <a:pt x="5314" y="2650"/>
                </a:lnTo>
                <a:lnTo>
                  <a:pt x="5435" y="2875"/>
                </a:lnTo>
                <a:lnTo>
                  <a:pt x="5544" y="3107"/>
                </a:lnTo>
                <a:lnTo>
                  <a:pt x="5641" y="3341"/>
                </a:lnTo>
                <a:lnTo>
                  <a:pt x="5727" y="3579"/>
                </a:lnTo>
                <a:lnTo>
                  <a:pt x="5801" y="3822"/>
                </a:lnTo>
                <a:lnTo>
                  <a:pt x="5862" y="4065"/>
                </a:lnTo>
                <a:lnTo>
                  <a:pt x="5912" y="4312"/>
                </a:lnTo>
                <a:lnTo>
                  <a:pt x="5950" y="4560"/>
                </a:lnTo>
                <a:lnTo>
                  <a:pt x="5975" y="4810"/>
                </a:lnTo>
                <a:lnTo>
                  <a:pt x="5989" y="5060"/>
                </a:lnTo>
                <a:lnTo>
                  <a:pt x="5991" y="5311"/>
                </a:lnTo>
                <a:lnTo>
                  <a:pt x="5982" y="5562"/>
                </a:lnTo>
                <a:lnTo>
                  <a:pt x="5960" y="5812"/>
                </a:lnTo>
                <a:lnTo>
                  <a:pt x="5926" y="6061"/>
                </a:lnTo>
                <a:lnTo>
                  <a:pt x="5880" y="6309"/>
                </a:lnTo>
                <a:lnTo>
                  <a:pt x="5822" y="6555"/>
                </a:lnTo>
                <a:lnTo>
                  <a:pt x="5751" y="6799"/>
                </a:lnTo>
                <a:lnTo>
                  <a:pt x="5670" y="7039"/>
                </a:lnTo>
                <a:lnTo>
                  <a:pt x="5576" y="7275"/>
                </a:lnTo>
                <a:lnTo>
                  <a:pt x="5470" y="7509"/>
                </a:lnTo>
                <a:lnTo>
                  <a:pt x="5351" y="7738"/>
                </a:lnTo>
                <a:lnTo>
                  <a:pt x="5221" y="7963"/>
                </a:lnTo>
                <a:lnTo>
                  <a:pt x="5078" y="8182"/>
                </a:lnTo>
                <a:lnTo>
                  <a:pt x="4924" y="8396"/>
                </a:lnTo>
                <a:lnTo>
                  <a:pt x="4757" y="8603"/>
                </a:lnTo>
                <a:lnTo>
                  <a:pt x="4578" y="8804"/>
                </a:lnTo>
                <a:lnTo>
                  <a:pt x="4462" y="8923"/>
                </a:lnTo>
                <a:lnTo>
                  <a:pt x="4343" y="9039"/>
                </a:lnTo>
                <a:lnTo>
                  <a:pt x="4222" y="9149"/>
                </a:lnTo>
                <a:lnTo>
                  <a:pt x="4099" y="9255"/>
                </a:lnTo>
                <a:lnTo>
                  <a:pt x="3972" y="9356"/>
                </a:lnTo>
                <a:lnTo>
                  <a:pt x="3844" y="9454"/>
                </a:lnTo>
                <a:lnTo>
                  <a:pt x="3713" y="9546"/>
                </a:lnTo>
                <a:lnTo>
                  <a:pt x="3579" y="9635"/>
                </a:lnTo>
                <a:lnTo>
                  <a:pt x="3443" y="9719"/>
                </a:lnTo>
                <a:lnTo>
                  <a:pt x="3306" y="9797"/>
                </a:lnTo>
                <a:lnTo>
                  <a:pt x="3166" y="9873"/>
                </a:lnTo>
                <a:lnTo>
                  <a:pt x="3026" y="9942"/>
                </a:lnTo>
                <a:lnTo>
                  <a:pt x="2883" y="10009"/>
                </a:lnTo>
                <a:lnTo>
                  <a:pt x="2739" y="10070"/>
                </a:lnTo>
                <a:lnTo>
                  <a:pt x="2593" y="10127"/>
                </a:lnTo>
                <a:lnTo>
                  <a:pt x="2447" y="10179"/>
                </a:lnTo>
                <a:lnTo>
                  <a:pt x="2298" y="10226"/>
                </a:lnTo>
                <a:lnTo>
                  <a:pt x="2149" y="10270"/>
                </a:lnTo>
                <a:lnTo>
                  <a:pt x="1998" y="10308"/>
                </a:lnTo>
                <a:lnTo>
                  <a:pt x="1847" y="10343"/>
                </a:lnTo>
                <a:lnTo>
                  <a:pt x="1694" y="10372"/>
                </a:lnTo>
                <a:lnTo>
                  <a:pt x="1541" y="10397"/>
                </a:lnTo>
                <a:lnTo>
                  <a:pt x="1389" y="10418"/>
                </a:lnTo>
                <a:lnTo>
                  <a:pt x="1235" y="10433"/>
                </a:lnTo>
                <a:lnTo>
                  <a:pt x="1080" y="10445"/>
                </a:lnTo>
                <a:lnTo>
                  <a:pt x="926" y="10452"/>
                </a:lnTo>
                <a:lnTo>
                  <a:pt x="771" y="10454"/>
                </a:lnTo>
                <a:lnTo>
                  <a:pt x="616" y="10453"/>
                </a:lnTo>
                <a:lnTo>
                  <a:pt x="462" y="10445"/>
                </a:lnTo>
                <a:lnTo>
                  <a:pt x="308" y="10435"/>
                </a:lnTo>
                <a:lnTo>
                  <a:pt x="154" y="10419"/>
                </a:lnTo>
                <a:lnTo>
                  <a:pt x="0" y="10399"/>
                </a:lnTo>
                <a:lnTo>
                  <a:pt x="0" y="9436"/>
                </a:lnTo>
                <a:lnTo>
                  <a:pt x="56" y="9446"/>
                </a:lnTo>
                <a:lnTo>
                  <a:pt x="112" y="9455"/>
                </a:lnTo>
                <a:lnTo>
                  <a:pt x="168" y="9462"/>
                </a:lnTo>
                <a:lnTo>
                  <a:pt x="225" y="9470"/>
                </a:lnTo>
                <a:lnTo>
                  <a:pt x="280" y="9478"/>
                </a:lnTo>
                <a:lnTo>
                  <a:pt x="337" y="9483"/>
                </a:lnTo>
                <a:lnTo>
                  <a:pt x="394" y="9488"/>
                </a:lnTo>
                <a:lnTo>
                  <a:pt x="450" y="9493"/>
                </a:lnTo>
                <a:lnTo>
                  <a:pt x="507" y="9497"/>
                </a:lnTo>
                <a:lnTo>
                  <a:pt x="563" y="9499"/>
                </a:lnTo>
                <a:lnTo>
                  <a:pt x="620" y="9503"/>
                </a:lnTo>
                <a:lnTo>
                  <a:pt x="676" y="9504"/>
                </a:lnTo>
                <a:lnTo>
                  <a:pt x="733" y="9505"/>
                </a:lnTo>
                <a:lnTo>
                  <a:pt x="790" y="9505"/>
                </a:lnTo>
                <a:lnTo>
                  <a:pt x="846" y="9504"/>
                </a:lnTo>
                <a:lnTo>
                  <a:pt x="903" y="9503"/>
                </a:lnTo>
                <a:lnTo>
                  <a:pt x="1006" y="9498"/>
                </a:lnTo>
                <a:lnTo>
                  <a:pt x="1108" y="9491"/>
                </a:lnTo>
                <a:lnTo>
                  <a:pt x="1211" y="9482"/>
                </a:lnTo>
                <a:lnTo>
                  <a:pt x="1312" y="9470"/>
                </a:lnTo>
                <a:lnTo>
                  <a:pt x="1415" y="9456"/>
                </a:lnTo>
                <a:lnTo>
                  <a:pt x="1516" y="9438"/>
                </a:lnTo>
                <a:lnTo>
                  <a:pt x="1616" y="9420"/>
                </a:lnTo>
                <a:lnTo>
                  <a:pt x="1718" y="9398"/>
                </a:lnTo>
                <a:lnTo>
                  <a:pt x="1817" y="9374"/>
                </a:lnTo>
                <a:lnTo>
                  <a:pt x="1918" y="9348"/>
                </a:lnTo>
                <a:lnTo>
                  <a:pt x="2017" y="9318"/>
                </a:lnTo>
                <a:lnTo>
                  <a:pt x="2115" y="9288"/>
                </a:lnTo>
                <a:lnTo>
                  <a:pt x="2212" y="9254"/>
                </a:lnTo>
                <a:lnTo>
                  <a:pt x="2309" y="9218"/>
                </a:lnTo>
                <a:lnTo>
                  <a:pt x="2406" y="9180"/>
                </a:lnTo>
                <a:lnTo>
                  <a:pt x="2501" y="9138"/>
                </a:lnTo>
                <a:lnTo>
                  <a:pt x="2596" y="9095"/>
                </a:lnTo>
                <a:lnTo>
                  <a:pt x="2690" y="9049"/>
                </a:lnTo>
                <a:lnTo>
                  <a:pt x="2782" y="9001"/>
                </a:lnTo>
                <a:lnTo>
                  <a:pt x="2875" y="8950"/>
                </a:lnTo>
                <a:lnTo>
                  <a:pt x="2966" y="8897"/>
                </a:lnTo>
                <a:lnTo>
                  <a:pt x="3055" y="8841"/>
                </a:lnTo>
                <a:lnTo>
                  <a:pt x="3145" y="8784"/>
                </a:lnTo>
                <a:lnTo>
                  <a:pt x="3232" y="8724"/>
                </a:lnTo>
                <a:lnTo>
                  <a:pt x="3318" y="8660"/>
                </a:lnTo>
                <a:lnTo>
                  <a:pt x="3403" y="8596"/>
                </a:lnTo>
                <a:lnTo>
                  <a:pt x="3487" y="8528"/>
                </a:lnTo>
                <a:lnTo>
                  <a:pt x="3570" y="8457"/>
                </a:lnTo>
                <a:lnTo>
                  <a:pt x="3651" y="8385"/>
                </a:lnTo>
                <a:lnTo>
                  <a:pt x="3730" y="8311"/>
                </a:lnTo>
                <a:lnTo>
                  <a:pt x="3809" y="8234"/>
                </a:lnTo>
                <a:lnTo>
                  <a:pt x="3885" y="8154"/>
                </a:lnTo>
                <a:lnTo>
                  <a:pt x="3959" y="8072"/>
                </a:lnTo>
                <a:lnTo>
                  <a:pt x="4031" y="7989"/>
                </a:lnTo>
                <a:lnTo>
                  <a:pt x="4101" y="7905"/>
                </a:lnTo>
                <a:lnTo>
                  <a:pt x="4169" y="7819"/>
                </a:lnTo>
                <a:lnTo>
                  <a:pt x="4233" y="7733"/>
                </a:lnTo>
                <a:lnTo>
                  <a:pt x="4295" y="7644"/>
                </a:lnTo>
                <a:lnTo>
                  <a:pt x="4354" y="7556"/>
                </a:lnTo>
                <a:lnTo>
                  <a:pt x="4412" y="7465"/>
                </a:lnTo>
                <a:lnTo>
                  <a:pt x="4467" y="7374"/>
                </a:lnTo>
                <a:lnTo>
                  <a:pt x="4518" y="7282"/>
                </a:lnTo>
                <a:lnTo>
                  <a:pt x="4568" y="7188"/>
                </a:lnTo>
                <a:lnTo>
                  <a:pt x="4615" y="7094"/>
                </a:lnTo>
                <a:lnTo>
                  <a:pt x="4660" y="6999"/>
                </a:lnTo>
                <a:lnTo>
                  <a:pt x="4702" y="6903"/>
                </a:lnTo>
                <a:lnTo>
                  <a:pt x="4741" y="6807"/>
                </a:lnTo>
                <a:lnTo>
                  <a:pt x="4778" y="6709"/>
                </a:lnTo>
                <a:lnTo>
                  <a:pt x="4813" y="6612"/>
                </a:lnTo>
                <a:lnTo>
                  <a:pt x="4846" y="6513"/>
                </a:lnTo>
                <a:lnTo>
                  <a:pt x="4876" y="6413"/>
                </a:lnTo>
                <a:lnTo>
                  <a:pt x="4903" y="6314"/>
                </a:lnTo>
                <a:lnTo>
                  <a:pt x="4928" y="6214"/>
                </a:lnTo>
                <a:lnTo>
                  <a:pt x="4951" y="6113"/>
                </a:lnTo>
                <a:lnTo>
                  <a:pt x="4970" y="6012"/>
                </a:lnTo>
                <a:lnTo>
                  <a:pt x="4988" y="5910"/>
                </a:lnTo>
                <a:lnTo>
                  <a:pt x="5003" y="5809"/>
                </a:lnTo>
                <a:lnTo>
                  <a:pt x="5015" y="5706"/>
                </a:lnTo>
                <a:lnTo>
                  <a:pt x="5026" y="5604"/>
                </a:lnTo>
                <a:lnTo>
                  <a:pt x="5034" y="5501"/>
                </a:lnTo>
                <a:lnTo>
                  <a:pt x="5039" y="5398"/>
                </a:lnTo>
                <a:lnTo>
                  <a:pt x="5041" y="5296"/>
                </a:lnTo>
                <a:lnTo>
                  <a:pt x="5042" y="5193"/>
                </a:lnTo>
                <a:lnTo>
                  <a:pt x="5040" y="509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6"/>
          <p:cNvSpPr>
            <a:spLocks/>
          </p:cNvSpPr>
          <p:nvPr/>
        </p:nvSpPr>
        <p:spPr bwMode="auto">
          <a:xfrm>
            <a:off x="0" y="804863"/>
            <a:ext cx="788988" cy="1150938"/>
          </a:xfrm>
          <a:custGeom>
            <a:avLst/>
            <a:gdLst>
              <a:gd name="T0" fmla="*/ 2144 w 2486"/>
              <a:gd name="T1" fmla="*/ 1624 h 3627"/>
              <a:gd name="T2" fmla="*/ 2111 w 2486"/>
              <a:gd name="T3" fmla="*/ 1449 h 3627"/>
              <a:gd name="T4" fmla="*/ 2057 w 2486"/>
              <a:gd name="T5" fmla="*/ 1278 h 3627"/>
              <a:gd name="T6" fmla="*/ 1982 w 2486"/>
              <a:gd name="T7" fmla="*/ 1114 h 3627"/>
              <a:gd name="T8" fmla="*/ 1885 w 2486"/>
              <a:gd name="T9" fmla="*/ 958 h 3627"/>
              <a:gd name="T10" fmla="*/ 1768 w 2486"/>
              <a:gd name="T11" fmla="*/ 813 h 3627"/>
              <a:gd name="T12" fmla="*/ 1631 w 2486"/>
              <a:gd name="T13" fmla="*/ 680 h 3627"/>
              <a:gd name="T14" fmla="*/ 1480 w 2486"/>
              <a:gd name="T15" fmla="*/ 569 h 3627"/>
              <a:gd name="T16" fmla="*/ 1320 w 2486"/>
              <a:gd name="T17" fmla="*/ 478 h 3627"/>
              <a:gd name="T18" fmla="*/ 1153 w 2486"/>
              <a:gd name="T19" fmla="*/ 409 h 3627"/>
              <a:gd name="T20" fmla="*/ 979 w 2486"/>
              <a:gd name="T21" fmla="*/ 361 h 3627"/>
              <a:gd name="T22" fmla="*/ 804 w 2486"/>
              <a:gd name="T23" fmla="*/ 335 h 3627"/>
              <a:gd name="T24" fmla="*/ 625 w 2486"/>
              <a:gd name="T25" fmla="*/ 331 h 3627"/>
              <a:gd name="T26" fmla="*/ 424 w 2486"/>
              <a:gd name="T27" fmla="*/ 350 h 3627"/>
              <a:gd name="T28" fmla="*/ 227 w 2486"/>
              <a:gd name="T29" fmla="*/ 398 h 3627"/>
              <a:gd name="T30" fmla="*/ 37 w 2486"/>
              <a:gd name="T31" fmla="*/ 472 h 3627"/>
              <a:gd name="T32" fmla="*/ 181 w 2486"/>
              <a:gd name="T33" fmla="*/ 68 h 3627"/>
              <a:gd name="T34" fmla="*/ 492 w 2486"/>
              <a:gd name="T35" fmla="*/ 9 h 3627"/>
              <a:gd name="T36" fmla="*/ 807 w 2486"/>
              <a:gd name="T37" fmla="*/ 4 h 3627"/>
              <a:gd name="T38" fmla="*/ 1119 w 2486"/>
              <a:gd name="T39" fmla="*/ 56 h 3627"/>
              <a:gd name="T40" fmla="*/ 1421 w 2486"/>
              <a:gd name="T41" fmla="*/ 161 h 3627"/>
              <a:gd name="T42" fmla="*/ 1705 w 2486"/>
              <a:gd name="T43" fmla="*/ 322 h 3627"/>
              <a:gd name="T44" fmla="*/ 1980 w 2486"/>
              <a:gd name="T45" fmla="*/ 557 h 3627"/>
              <a:gd name="T46" fmla="*/ 2250 w 2486"/>
              <a:gd name="T47" fmla="*/ 919 h 3627"/>
              <a:gd name="T48" fmla="*/ 2419 w 2486"/>
              <a:gd name="T49" fmla="*/ 1326 h 3627"/>
              <a:gd name="T50" fmla="*/ 2485 w 2486"/>
              <a:gd name="T51" fmla="*/ 1756 h 3627"/>
              <a:gd name="T52" fmla="*/ 2447 w 2486"/>
              <a:gd name="T53" fmla="*/ 2189 h 3627"/>
              <a:gd name="T54" fmla="*/ 2305 w 2486"/>
              <a:gd name="T55" fmla="*/ 2605 h 3627"/>
              <a:gd name="T56" fmla="*/ 2057 w 2486"/>
              <a:gd name="T57" fmla="*/ 2985 h 3627"/>
              <a:gd name="T58" fmla="*/ 1786 w 2486"/>
              <a:gd name="T59" fmla="*/ 3245 h 3627"/>
              <a:gd name="T60" fmla="*/ 1496 w 2486"/>
              <a:gd name="T61" fmla="*/ 3430 h 3627"/>
              <a:gd name="T62" fmla="*/ 1182 w 2486"/>
              <a:gd name="T63" fmla="*/ 3554 h 3627"/>
              <a:gd name="T64" fmla="*/ 855 w 2486"/>
              <a:gd name="T65" fmla="*/ 3617 h 3627"/>
              <a:gd name="T66" fmla="*/ 521 w 2486"/>
              <a:gd name="T67" fmla="*/ 3621 h 3627"/>
              <a:gd name="T68" fmla="*/ 192 w 2486"/>
              <a:gd name="T69" fmla="*/ 3563 h 3627"/>
              <a:gd name="T70" fmla="*/ 43 w 2486"/>
              <a:gd name="T71" fmla="*/ 3157 h 3627"/>
              <a:gd name="T72" fmla="*/ 262 w 2486"/>
              <a:gd name="T73" fmla="*/ 3240 h 3627"/>
              <a:gd name="T74" fmla="*/ 490 w 2486"/>
              <a:gd name="T75" fmla="*/ 3286 h 3627"/>
              <a:gd name="T76" fmla="*/ 720 w 2486"/>
              <a:gd name="T77" fmla="*/ 3297 h 3627"/>
              <a:gd name="T78" fmla="*/ 898 w 2486"/>
              <a:gd name="T79" fmla="*/ 3280 h 3627"/>
              <a:gd name="T80" fmla="*/ 1072 w 2486"/>
              <a:gd name="T81" fmla="*/ 3243 h 3627"/>
              <a:gd name="T82" fmla="*/ 1241 w 2486"/>
              <a:gd name="T83" fmla="*/ 3184 h 3627"/>
              <a:gd name="T84" fmla="*/ 1404 w 2486"/>
              <a:gd name="T85" fmla="*/ 3105 h 3627"/>
              <a:gd name="T86" fmla="*/ 1558 w 2486"/>
              <a:gd name="T87" fmla="*/ 3004 h 3627"/>
              <a:gd name="T88" fmla="*/ 1700 w 2486"/>
              <a:gd name="T89" fmla="*/ 2883 h 3627"/>
              <a:gd name="T90" fmla="*/ 1829 w 2486"/>
              <a:gd name="T91" fmla="*/ 2742 h 3627"/>
              <a:gd name="T92" fmla="*/ 1937 w 2486"/>
              <a:gd name="T93" fmla="*/ 2590 h 3627"/>
              <a:gd name="T94" fmla="*/ 2023 w 2486"/>
              <a:gd name="T95" fmla="*/ 2428 h 3627"/>
              <a:gd name="T96" fmla="*/ 2088 w 2486"/>
              <a:gd name="T97" fmla="*/ 2260 h 3627"/>
              <a:gd name="T98" fmla="*/ 2131 w 2486"/>
              <a:gd name="T99" fmla="*/ 2085 h 3627"/>
              <a:gd name="T100" fmla="*/ 2153 w 2486"/>
              <a:gd name="T101" fmla="*/ 1909 h 3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6" h="3627">
                <a:moveTo>
                  <a:pt x="2155" y="1766"/>
                </a:moveTo>
                <a:lnTo>
                  <a:pt x="2154" y="1731"/>
                </a:lnTo>
                <a:lnTo>
                  <a:pt x="2151" y="1695"/>
                </a:lnTo>
                <a:lnTo>
                  <a:pt x="2148" y="1660"/>
                </a:lnTo>
                <a:lnTo>
                  <a:pt x="2144" y="1624"/>
                </a:lnTo>
                <a:lnTo>
                  <a:pt x="2139" y="1589"/>
                </a:lnTo>
                <a:lnTo>
                  <a:pt x="2133" y="1554"/>
                </a:lnTo>
                <a:lnTo>
                  <a:pt x="2127" y="1518"/>
                </a:lnTo>
                <a:lnTo>
                  <a:pt x="2119" y="1483"/>
                </a:lnTo>
                <a:lnTo>
                  <a:pt x="2111" y="1449"/>
                </a:lnTo>
                <a:lnTo>
                  <a:pt x="2102" y="1414"/>
                </a:lnTo>
                <a:lnTo>
                  <a:pt x="2092" y="1379"/>
                </a:lnTo>
                <a:lnTo>
                  <a:pt x="2081" y="1345"/>
                </a:lnTo>
                <a:lnTo>
                  <a:pt x="2069" y="1312"/>
                </a:lnTo>
                <a:lnTo>
                  <a:pt x="2057" y="1278"/>
                </a:lnTo>
                <a:lnTo>
                  <a:pt x="2043" y="1245"/>
                </a:lnTo>
                <a:lnTo>
                  <a:pt x="2029" y="1211"/>
                </a:lnTo>
                <a:lnTo>
                  <a:pt x="2013" y="1179"/>
                </a:lnTo>
                <a:lnTo>
                  <a:pt x="1998" y="1146"/>
                </a:lnTo>
                <a:lnTo>
                  <a:pt x="1982" y="1114"/>
                </a:lnTo>
                <a:lnTo>
                  <a:pt x="1963" y="1081"/>
                </a:lnTo>
                <a:lnTo>
                  <a:pt x="1946" y="1050"/>
                </a:lnTo>
                <a:lnTo>
                  <a:pt x="1926" y="1019"/>
                </a:lnTo>
                <a:lnTo>
                  <a:pt x="1907" y="989"/>
                </a:lnTo>
                <a:lnTo>
                  <a:pt x="1885" y="958"/>
                </a:lnTo>
                <a:lnTo>
                  <a:pt x="1863" y="928"/>
                </a:lnTo>
                <a:lnTo>
                  <a:pt x="1841" y="898"/>
                </a:lnTo>
                <a:lnTo>
                  <a:pt x="1817" y="870"/>
                </a:lnTo>
                <a:lnTo>
                  <a:pt x="1793" y="840"/>
                </a:lnTo>
                <a:lnTo>
                  <a:pt x="1768" y="813"/>
                </a:lnTo>
                <a:lnTo>
                  <a:pt x="1742" y="785"/>
                </a:lnTo>
                <a:lnTo>
                  <a:pt x="1715" y="757"/>
                </a:lnTo>
                <a:lnTo>
                  <a:pt x="1687" y="731"/>
                </a:lnTo>
                <a:lnTo>
                  <a:pt x="1659" y="705"/>
                </a:lnTo>
                <a:lnTo>
                  <a:pt x="1631" y="680"/>
                </a:lnTo>
                <a:lnTo>
                  <a:pt x="1601" y="656"/>
                </a:lnTo>
                <a:lnTo>
                  <a:pt x="1572" y="633"/>
                </a:lnTo>
                <a:lnTo>
                  <a:pt x="1541" y="610"/>
                </a:lnTo>
                <a:lnTo>
                  <a:pt x="1511" y="589"/>
                </a:lnTo>
                <a:lnTo>
                  <a:pt x="1480" y="569"/>
                </a:lnTo>
                <a:lnTo>
                  <a:pt x="1448" y="549"/>
                </a:lnTo>
                <a:lnTo>
                  <a:pt x="1417" y="529"/>
                </a:lnTo>
                <a:lnTo>
                  <a:pt x="1385" y="512"/>
                </a:lnTo>
                <a:lnTo>
                  <a:pt x="1353" y="494"/>
                </a:lnTo>
                <a:lnTo>
                  <a:pt x="1320" y="478"/>
                </a:lnTo>
                <a:lnTo>
                  <a:pt x="1287" y="463"/>
                </a:lnTo>
                <a:lnTo>
                  <a:pt x="1254" y="447"/>
                </a:lnTo>
                <a:lnTo>
                  <a:pt x="1221" y="434"/>
                </a:lnTo>
                <a:lnTo>
                  <a:pt x="1187" y="421"/>
                </a:lnTo>
                <a:lnTo>
                  <a:pt x="1153" y="409"/>
                </a:lnTo>
                <a:lnTo>
                  <a:pt x="1119" y="397"/>
                </a:lnTo>
                <a:lnTo>
                  <a:pt x="1084" y="387"/>
                </a:lnTo>
                <a:lnTo>
                  <a:pt x="1049" y="378"/>
                </a:lnTo>
                <a:lnTo>
                  <a:pt x="1014" y="369"/>
                </a:lnTo>
                <a:lnTo>
                  <a:pt x="979" y="361"/>
                </a:lnTo>
                <a:lnTo>
                  <a:pt x="945" y="355"/>
                </a:lnTo>
                <a:lnTo>
                  <a:pt x="910" y="348"/>
                </a:lnTo>
                <a:lnTo>
                  <a:pt x="875" y="343"/>
                </a:lnTo>
                <a:lnTo>
                  <a:pt x="839" y="338"/>
                </a:lnTo>
                <a:lnTo>
                  <a:pt x="804" y="335"/>
                </a:lnTo>
                <a:lnTo>
                  <a:pt x="768" y="333"/>
                </a:lnTo>
                <a:lnTo>
                  <a:pt x="732" y="331"/>
                </a:lnTo>
                <a:lnTo>
                  <a:pt x="697" y="330"/>
                </a:lnTo>
                <a:lnTo>
                  <a:pt x="661" y="330"/>
                </a:lnTo>
                <a:lnTo>
                  <a:pt x="625" y="331"/>
                </a:lnTo>
                <a:lnTo>
                  <a:pt x="585" y="332"/>
                </a:lnTo>
                <a:lnTo>
                  <a:pt x="544" y="335"/>
                </a:lnTo>
                <a:lnTo>
                  <a:pt x="504" y="339"/>
                </a:lnTo>
                <a:lnTo>
                  <a:pt x="465" y="344"/>
                </a:lnTo>
                <a:lnTo>
                  <a:pt x="424" y="350"/>
                </a:lnTo>
                <a:lnTo>
                  <a:pt x="384" y="358"/>
                </a:lnTo>
                <a:lnTo>
                  <a:pt x="345" y="367"/>
                </a:lnTo>
                <a:lnTo>
                  <a:pt x="305" y="375"/>
                </a:lnTo>
                <a:lnTo>
                  <a:pt x="266" y="386"/>
                </a:lnTo>
                <a:lnTo>
                  <a:pt x="227" y="398"/>
                </a:lnTo>
                <a:lnTo>
                  <a:pt x="189" y="410"/>
                </a:lnTo>
                <a:lnTo>
                  <a:pt x="151" y="424"/>
                </a:lnTo>
                <a:lnTo>
                  <a:pt x="112" y="439"/>
                </a:lnTo>
                <a:lnTo>
                  <a:pt x="74" y="455"/>
                </a:lnTo>
                <a:lnTo>
                  <a:pt x="37" y="472"/>
                </a:lnTo>
                <a:lnTo>
                  <a:pt x="0" y="490"/>
                </a:lnTo>
                <a:lnTo>
                  <a:pt x="0" y="129"/>
                </a:lnTo>
                <a:lnTo>
                  <a:pt x="60" y="107"/>
                </a:lnTo>
                <a:lnTo>
                  <a:pt x="120" y="86"/>
                </a:lnTo>
                <a:lnTo>
                  <a:pt x="181" y="68"/>
                </a:lnTo>
                <a:lnTo>
                  <a:pt x="242" y="51"/>
                </a:lnTo>
                <a:lnTo>
                  <a:pt x="304" y="38"/>
                </a:lnTo>
                <a:lnTo>
                  <a:pt x="366" y="26"/>
                </a:lnTo>
                <a:lnTo>
                  <a:pt x="429" y="16"/>
                </a:lnTo>
                <a:lnTo>
                  <a:pt x="492" y="9"/>
                </a:lnTo>
                <a:lnTo>
                  <a:pt x="554" y="3"/>
                </a:lnTo>
                <a:lnTo>
                  <a:pt x="617" y="1"/>
                </a:lnTo>
                <a:lnTo>
                  <a:pt x="681" y="0"/>
                </a:lnTo>
                <a:lnTo>
                  <a:pt x="744" y="1"/>
                </a:lnTo>
                <a:lnTo>
                  <a:pt x="807" y="4"/>
                </a:lnTo>
                <a:lnTo>
                  <a:pt x="870" y="11"/>
                </a:lnTo>
                <a:lnTo>
                  <a:pt x="933" y="19"/>
                </a:lnTo>
                <a:lnTo>
                  <a:pt x="995" y="28"/>
                </a:lnTo>
                <a:lnTo>
                  <a:pt x="1058" y="40"/>
                </a:lnTo>
                <a:lnTo>
                  <a:pt x="1119" y="56"/>
                </a:lnTo>
                <a:lnTo>
                  <a:pt x="1181" y="72"/>
                </a:lnTo>
                <a:lnTo>
                  <a:pt x="1241" y="91"/>
                </a:lnTo>
                <a:lnTo>
                  <a:pt x="1302" y="112"/>
                </a:lnTo>
                <a:lnTo>
                  <a:pt x="1362" y="135"/>
                </a:lnTo>
                <a:lnTo>
                  <a:pt x="1421" y="161"/>
                </a:lnTo>
                <a:lnTo>
                  <a:pt x="1479" y="189"/>
                </a:lnTo>
                <a:lnTo>
                  <a:pt x="1537" y="218"/>
                </a:lnTo>
                <a:lnTo>
                  <a:pt x="1594" y="251"/>
                </a:lnTo>
                <a:lnTo>
                  <a:pt x="1650" y="285"/>
                </a:lnTo>
                <a:lnTo>
                  <a:pt x="1705" y="322"/>
                </a:lnTo>
                <a:lnTo>
                  <a:pt x="1758" y="361"/>
                </a:lnTo>
                <a:lnTo>
                  <a:pt x="1812" y="402"/>
                </a:lnTo>
                <a:lnTo>
                  <a:pt x="1863" y="445"/>
                </a:lnTo>
                <a:lnTo>
                  <a:pt x="1913" y="491"/>
                </a:lnTo>
                <a:lnTo>
                  <a:pt x="1980" y="557"/>
                </a:lnTo>
                <a:lnTo>
                  <a:pt x="2042" y="624"/>
                </a:lnTo>
                <a:lnTo>
                  <a:pt x="2100" y="695"/>
                </a:lnTo>
                <a:lnTo>
                  <a:pt x="2154" y="767"/>
                </a:lnTo>
                <a:lnTo>
                  <a:pt x="2204" y="842"/>
                </a:lnTo>
                <a:lnTo>
                  <a:pt x="2250" y="919"/>
                </a:lnTo>
                <a:lnTo>
                  <a:pt x="2293" y="997"/>
                </a:lnTo>
                <a:lnTo>
                  <a:pt x="2331" y="1078"/>
                </a:lnTo>
                <a:lnTo>
                  <a:pt x="2364" y="1159"/>
                </a:lnTo>
                <a:lnTo>
                  <a:pt x="2394" y="1242"/>
                </a:lnTo>
                <a:lnTo>
                  <a:pt x="2419" y="1326"/>
                </a:lnTo>
                <a:lnTo>
                  <a:pt x="2441" y="1410"/>
                </a:lnTo>
                <a:lnTo>
                  <a:pt x="2457" y="1496"/>
                </a:lnTo>
                <a:lnTo>
                  <a:pt x="2472" y="1582"/>
                </a:lnTo>
                <a:lnTo>
                  <a:pt x="2480" y="1668"/>
                </a:lnTo>
                <a:lnTo>
                  <a:pt x="2485" y="1756"/>
                </a:lnTo>
                <a:lnTo>
                  <a:pt x="2486" y="1843"/>
                </a:lnTo>
                <a:lnTo>
                  <a:pt x="2483" y="1929"/>
                </a:lnTo>
                <a:lnTo>
                  <a:pt x="2475" y="2017"/>
                </a:lnTo>
                <a:lnTo>
                  <a:pt x="2463" y="2103"/>
                </a:lnTo>
                <a:lnTo>
                  <a:pt x="2447" y="2189"/>
                </a:lnTo>
                <a:lnTo>
                  <a:pt x="2427" y="2274"/>
                </a:lnTo>
                <a:lnTo>
                  <a:pt x="2403" y="2358"/>
                </a:lnTo>
                <a:lnTo>
                  <a:pt x="2375" y="2442"/>
                </a:lnTo>
                <a:lnTo>
                  <a:pt x="2342" y="2524"/>
                </a:lnTo>
                <a:lnTo>
                  <a:pt x="2305" y="2605"/>
                </a:lnTo>
                <a:lnTo>
                  <a:pt x="2263" y="2684"/>
                </a:lnTo>
                <a:lnTo>
                  <a:pt x="2219" y="2763"/>
                </a:lnTo>
                <a:lnTo>
                  <a:pt x="2168" y="2838"/>
                </a:lnTo>
                <a:lnTo>
                  <a:pt x="2115" y="2913"/>
                </a:lnTo>
                <a:lnTo>
                  <a:pt x="2057" y="2985"/>
                </a:lnTo>
                <a:lnTo>
                  <a:pt x="1995" y="3054"/>
                </a:lnTo>
                <a:lnTo>
                  <a:pt x="1945" y="3106"/>
                </a:lnTo>
                <a:lnTo>
                  <a:pt x="1894" y="3155"/>
                </a:lnTo>
                <a:lnTo>
                  <a:pt x="1840" y="3201"/>
                </a:lnTo>
                <a:lnTo>
                  <a:pt x="1786" y="3245"/>
                </a:lnTo>
                <a:lnTo>
                  <a:pt x="1730" y="3287"/>
                </a:lnTo>
                <a:lnTo>
                  <a:pt x="1673" y="3326"/>
                </a:lnTo>
                <a:lnTo>
                  <a:pt x="1615" y="3363"/>
                </a:lnTo>
                <a:lnTo>
                  <a:pt x="1556" y="3398"/>
                </a:lnTo>
                <a:lnTo>
                  <a:pt x="1496" y="3430"/>
                </a:lnTo>
                <a:lnTo>
                  <a:pt x="1435" y="3459"/>
                </a:lnTo>
                <a:lnTo>
                  <a:pt x="1373" y="3487"/>
                </a:lnTo>
                <a:lnTo>
                  <a:pt x="1310" y="3512"/>
                </a:lnTo>
                <a:lnTo>
                  <a:pt x="1247" y="3535"/>
                </a:lnTo>
                <a:lnTo>
                  <a:pt x="1182" y="3554"/>
                </a:lnTo>
                <a:lnTo>
                  <a:pt x="1118" y="3572"/>
                </a:lnTo>
                <a:lnTo>
                  <a:pt x="1053" y="3587"/>
                </a:lnTo>
                <a:lnTo>
                  <a:pt x="987" y="3600"/>
                </a:lnTo>
                <a:lnTo>
                  <a:pt x="921" y="3610"/>
                </a:lnTo>
                <a:lnTo>
                  <a:pt x="855" y="3617"/>
                </a:lnTo>
                <a:lnTo>
                  <a:pt x="789" y="3623"/>
                </a:lnTo>
                <a:lnTo>
                  <a:pt x="722" y="3626"/>
                </a:lnTo>
                <a:lnTo>
                  <a:pt x="654" y="3627"/>
                </a:lnTo>
                <a:lnTo>
                  <a:pt x="588" y="3625"/>
                </a:lnTo>
                <a:lnTo>
                  <a:pt x="521" y="3621"/>
                </a:lnTo>
                <a:lnTo>
                  <a:pt x="455" y="3614"/>
                </a:lnTo>
                <a:lnTo>
                  <a:pt x="388" y="3604"/>
                </a:lnTo>
                <a:lnTo>
                  <a:pt x="323" y="3593"/>
                </a:lnTo>
                <a:lnTo>
                  <a:pt x="257" y="3579"/>
                </a:lnTo>
                <a:lnTo>
                  <a:pt x="192" y="3563"/>
                </a:lnTo>
                <a:lnTo>
                  <a:pt x="128" y="3543"/>
                </a:lnTo>
                <a:lnTo>
                  <a:pt x="63" y="3523"/>
                </a:lnTo>
                <a:lnTo>
                  <a:pt x="0" y="3499"/>
                </a:lnTo>
                <a:lnTo>
                  <a:pt x="0" y="3136"/>
                </a:lnTo>
                <a:lnTo>
                  <a:pt x="43" y="3157"/>
                </a:lnTo>
                <a:lnTo>
                  <a:pt x="85" y="3177"/>
                </a:lnTo>
                <a:lnTo>
                  <a:pt x="129" y="3195"/>
                </a:lnTo>
                <a:lnTo>
                  <a:pt x="173" y="3212"/>
                </a:lnTo>
                <a:lnTo>
                  <a:pt x="217" y="3226"/>
                </a:lnTo>
                <a:lnTo>
                  <a:pt x="262" y="3240"/>
                </a:lnTo>
                <a:lnTo>
                  <a:pt x="306" y="3252"/>
                </a:lnTo>
                <a:lnTo>
                  <a:pt x="352" y="3263"/>
                </a:lnTo>
                <a:lnTo>
                  <a:pt x="398" y="3272"/>
                </a:lnTo>
                <a:lnTo>
                  <a:pt x="443" y="3280"/>
                </a:lnTo>
                <a:lnTo>
                  <a:pt x="490" y="3286"/>
                </a:lnTo>
                <a:lnTo>
                  <a:pt x="536" y="3291"/>
                </a:lnTo>
                <a:lnTo>
                  <a:pt x="581" y="3294"/>
                </a:lnTo>
                <a:lnTo>
                  <a:pt x="627" y="3297"/>
                </a:lnTo>
                <a:lnTo>
                  <a:pt x="674" y="3298"/>
                </a:lnTo>
                <a:lnTo>
                  <a:pt x="720" y="3297"/>
                </a:lnTo>
                <a:lnTo>
                  <a:pt x="756" y="3296"/>
                </a:lnTo>
                <a:lnTo>
                  <a:pt x="792" y="3293"/>
                </a:lnTo>
                <a:lnTo>
                  <a:pt x="827" y="3290"/>
                </a:lnTo>
                <a:lnTo>
                  <a:pt x="862" y="3286"/>
                </a:lnTo>
                <a:lnTo>
                  <a:pt x="898" y="3280"/>
                </a:lnTo>
                <a:lnTo>
                  <a:pt x="933" y="3275"/>
                </a:lnTo>
                <a:lnTo>
                  <a:pt x="967" y="3268"/>
                </a:lnTo>
                <a:lnTo>
                  <a:pt x="1002" y="3261"/>
                </a:lnTo>
                <a:lnTo>
                  <a:pt x="1037" y="3252"/>
                </a:lnTo>
                <a:lnTo>
                  <a:pt x="1072" y="3243"/>
                </a:lnTo>
                <a:lnTo>
                  <a:pt x="1106" y="3233"/>
                </a:lnTo>
                <a:lnTo>
                  <a:pt x="1141" y="3222"/>
                </a:lnTo>
                <a:lnTo>
                  <a:pt x="1175" y="3210"/>
                </a:lnTo>
                <a:lnTo>
                  <a:pt x="1209" y="3198"/>
                </a:lnTo>
                <a:lnTo>
                  <a:pt x="1241" y="3184"/>
                </a:lnTo>
                <a:lnTo>
                  <a:pt x="1275" y="3170"/>
                </a:lnTo>
                <a:lnTo>
                  <a:pt x="1308" y="3155"/>
                </a:lnTo>
                <a:lnTo>
                  <a:pt x="1341" y="3140"/>
                </a:lnTo>
                <a:lnTo>
                  <a:pt x="1372" y="3123"/>
                </a:lnTo>
                <a:lnTo>
                  <a:pt x="1404" y="3105"/>
                </a:lnTo>
                <a:lnTo>
                  <a:pt x="1435" y="3087"/>
                </a:lnTo>
                <a:lnTo>
                  <a:pt x="1467" y="3067"/>
                </a:lnTo>
                <a:lnTo>
                  <a:pt x="1498" y="3048"/>
                </a:lnTo>
                <a:lnTo>
                  <a:pt x="1528" y="3026"/>
                </a:lnTo>
                <a:lnTo>
                  <a:pt x="1558" y="3004"/>
                </a:lnTo>
                <a:lnTo>
                  <a:pt x="1587" y="2982"/>
                </a:lnTo>
                <a:lnTo>
                  <a:pt x="1616" y="2958"/>
                </a:lnTo>
                <a:lnTo>
                  <a:pt x="1645" y="2934"/>
                </a:lnTo>
                <a:lnTo>
                  <a:pt x="1673" y="2909"/>
                </a:lnTo>
                <a:lnTo>
                  <a:pt x="1700" y="2883"/>
                </a:lnTo>
                <a:lnTo>
                  <a:pt x="1728" y="2857"/>
                </a:lnTo>
                <a:lnTo>
                  <a:pt x="1755" y="2828"/>
                </a:lnTo>
                <a:lnTo>
                  <a:pt x="1780" y="2800"/>
                </a:lnTo>
                <a:lnTo>
                  <a:pt x="1805" y="2772"/>
                </a:lnTo>
                <a:lnTo>
                  <a:pt x="1829" y="2742"/>
                </a:lnTo>
                <a:lnTo>
                  <a:pt x="1853" y="2713"/>
                </a:lnTo>
                <a:lnTo>
                  <a:pt x="1875" y="2682"/>
                </a:lnTo>
                <a:lnTo>
                  <a:pt x="1897" y="2652"/>
                </a:lnTo>
                <a:lnTo>
                  <a:pt x="1918" y="2621"/>
                </a:lnTo>
                <a:lnTo>
                  <a:pt x="1937" y="2590"/>
                </a:lnTo>
                <a:lnTo>
                  <a:pt x="1957" y="2558"/>
                </a:lnTo>
                <a:lnTo>
                  <a:pt x="1974" y="2526"/>
                </a:lnTo>
                <a:lnTo>
                  <a:pt x="1992" y="2493"/>
                </a:lnTo>
                <a:lnTo>
                  <a:pt x="2008" y="2461"/>
                </a:lnTo>
                <a:lnTo>
                  <a:pt x="2023" y="2428"/>
                </a:lnTo>
                <a:lnTo>
                  <a:pt x="2037" y="2395"/>
                </a:lnTo>
                <a:lnTo>
                  <a:pt x="2052" y="2361"/>
                </a:lnTo>
                <a:lnTo>
                  <a:pt x="2065" y="2328"/>
                </a:lnTo>
                <a:lnTo>
                  <a:pt x="2077" y="2294"/>
                </a:lnTo>
                <a:lnTo>
                  <a:pt x="2088" y="2260"/>
                </a:lnTo>
                <a:lnTo>
                  <a:pt x="2099" y="2225"/>
                </a:lnTo>
                <a:lnTo>
                  <a:pt x="2107" y="2190"/>
                </a:lnTo>
                <a:lnTo>
                  <a:pt x="2116" y="2155"/>
                </a:lnTo>
                <a:lnTo>
                  <a:pt x="2124" y="2120"/>
                </a:lnTo>
                <a:lnTo>
                  <a:pt x="2131" y="2085"/>
                </a:lnTo>
                <a:lnTo>
                  <a:pt x="2137" y="2050"/>
                </a:lnTo>
                <a:lnTo>
                  <a:pt x="2142" y="2016"/>
                </a:lnTo>
                <a:lnTo>
                  <a:pt x="2147" y="1980"/>
                </a:lnTo>
                <a:lnTo>
                  <a:pt x="2150" y="1945"/>
                </a:lnTo>
                <a:lnTo>
                  <a:pt x="2153" y="1909"/>
                </a:lnTo>
                <a:lnTo>
                  <a:pt x="2155" y="1873"/>
                </a:lnTo>
                <a:lnTo>
                  <a:pt x="2156" y="1838"/>
                </a:lnTo>
                <a:lnTo>
                  <a:pt x="2156" y="1802"/>
                </a:lnTo>
                <a:lnTo>
                  <a:pt x="2155" y="1766"/>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7"/>
          <p:cNvSpPr>
            <a:spLocks noEditPoints="1"/>
          </p:cNvSpPr>
          <p:nvPr/>
        </p:nvSpPr>
        <p:spPr bwMode="auto">
          <a:xfrm>
            <a:off x="668338" y="1714500"/>
            <a:ext cx="241300" cy="241300"/>
          </a:xfrm>
          <a:custGeom>
            <a:avLst/>
            <a:gdLst>
              <a:gd name="T0" fmla="*/ 685 w 761"/>
              <a:gd name="T1" fmla="*/ 312 h 762"/>
              <a:gd name="T2" fmla="*/ 659 w 761"/>
              <a:gd name="T3" fmla="*/ 241 h 762"/>
              <a:gd name="T4" fmla="*/ 616 w 761"/>
              <a:gd name="T5" fmla="*/ 176 h 762"/>
              <a:gd name="T6" fmla="*/ 556 w 761"/>
              <a:gd name="T7" fmla="*/ 124 h 762"/>
              <a:gd name="T8" fmla="*/ 489 w 761"/>
              <a:gd name="T9" fmla="*/ 88 h 762"/>
              <a:gd name="T10" fmla="*/ 416 w 761"/>
              <a:gd name="T11" fmla="*/ 70 h 762"/>
              <a:gd name="T12" fmla="*/ 340 w 761"/>
              <a:gd name="T13" fmla="*/ 72 h 762"/>
              <a:gd name="T14" fmla="*/ 268 w 761"/>
              <a:gd name="T15" fmla="*/ 90 h 762"/>
              <a:gd name="T16" fmla="*/ 201 w 761"/>
              <a:gd name="T17" fmla="*/ 126 h 762"/>
              <a:gd name="T18" fmla="*/ 143 w 761"/>
              <a:gd name="T19" fmla="*/ 180 h 762"/>
              <a:gd name="T20" fmla="*/ 100 w 761"/>
              <a:gd name="T21" fmla="*/ 245 h 762"/>
              <a:gd name="T22" fmla="*/ 75 w 761"/>
              <a:gd name="T23" fmla="*/ 316 h 762"/>
              <a:gd name="T24" fmla="*/ 69 w 761"/>
              <a:gd name="T25" fmla="*/ 391 h 762"/>
              <a:gd name="T26" fmla="*/ 80 w 761"/>
              <a:gd name="T27" fmla="*/ 464 h 762"/>
              <a:gd name="T28" fmla="*/ 109 w 761"/>
              <a:gd name="T29" fmla="*/ 534 h 762"/>
              <a:gd name="T30" fmla="*/ 156 w 761"/>
              <a:gd name="T31" fmla="*/ 598 h 762"/>
              <a:gd name="T32" fmla="*/ 217 w 761"/>
              <a:gd name="T33" fmla="*/ 647 h 762"/>
              <a:gd name="T34" fmla="*/ 287 w 761"/>
              <a:gd name="T35" fmla="*/ 678 h 762"/>
              <a:gd name="T36" fmla="*/ 361 w 761"/>
              <a:gd name="T37" fmla="*/ 692 h 762"/>
              <a:gd name="T38" fmla="*/ 435 w 761"/>
              <a:gd name="T39" fmla="*/ 688 h 762"/>
              <a:gd name="T40" fmla="*/ 507 w 761"/>
              <a:gd name="T41" fmla="*/ 666 h 762"/>
              <a:gd name="T42" fmla="*/ 573 w 761"/>
              <a:gd name="T43" fmla="*/ 627 h 762"/>
              <a:gd name="T44" fmla="*/ 628 w 761"/>
              <a:gd name="T45" fmla="*/ 570 h 762"/>
              <a:gd name="T46" fmla="*/ 668 w 761"/>
              <a:gd name="T47" fmla="*/ 504 h 762"/>
              <a:gd name="T48" fmla="*/ 688 w 761"/>
              <a:gd name="T49" fmla="*/ 431 h 762"/>
              <a:gd name="T50" fmla="*/ 659 w 761"/>
              <a:gd name="T51" fmla="*/ 641 h 762"/>
              <a:gd name="T52" fmla="*/ 585 w 761"/>
              <a:gd name="T53" fmla="*/ 703 h 762"/>
              <a:gd name="T54" fmla="*/ 501 w 761"/>
              <a:gd name="T55" fmla="*/ 743 h 762"/>
              <a:gd name="T56" fmla="*/ 411 w 761"/>
              <a:gd name="T57" fmla="*/ 761 h 762"/>
              <a:gd name="T58" fmla="*/ 320 w 761"/>
              <a:gd name="T59" fmla="*/ 757 h 762"/>
              <a:gd name="T60" fmla="*/ 231 w 761"/>
              <a:gd name="T61" fmla="*/ 732 h 762"/>
              <a:gd name="T62" fmla="*/ 150 w 761"/>
              <a:gd name="T63" fmla="*/ 684 h 762"/>
              <a:gd name="T64" fmla="*/ 81 w 761"/>
              <a:gd name="T65" fmla="*/ 616 h 762"/>
              <a:gd name="T66" fmla="*/ 32 w 761"/>
              <a:gd name="T67" fmla="*/ 535 h 762"/>
              <a:gd name="T68" fmla="*/ 6 w 761"/>
              <a:gd name="T69" fmla="*/ 448 h 762"/>
              <a:gd name="T70" fmla="*/ 0 w 761"/>
              <a:gd name="T71" fmla="*/ 356 h 762"/>
              <a:gd name="T72" fmla="*/ 18 w 761"/>
              <a:gd name="T73" fmla="*/ 267 h 762"/>
              <a:gd name="T74" fmla="*/ 56 w 761"/>
              <a:gd name="T75" fmla="*/ 182 h 762"/>
              <a:gd name="T76" fmla="*/ 117 w 761"/>
              <a:gd name="T77" fmla="*/ 106 h 762"/>
              <a:gd name="T78" fmla="*/ 193 w 761"/>
              <a:gd name="T79" fmla="*/ 50 h 762"/>
              <a:gd name="T80" fmla="*/ 278 w 761"/>
              <a:gd name="T81" fmla="*/ 14 h 762"/>
              <a:gd name="T82" fmla="*/ 369 w 761"/>
              <a:gd name="T83" fmla="*/ 0 h 762"/>
              <a:gd name="T84" fmla="*/ 459 w 761"/>
              <a:gd name="T85" fmla="*/ 8 h 762"/>
              <a:gd name="T86" fmla="*/ 547 w 761"/>
              <a:gd name="T87" fmla="*/ 38 h 762"/>
              <a:gd name="T88" fmla="*/ 627 w 761"/>
              <a:gd name="T89" fmla="*/ 90 h 762"/>
              <a:gd name="T90" fmla="*/ 693 w 761"/>
              <a:gd name="T91" fmla="*/ 161 h 762"/>
              <a:gd name="T92" fmla="*/ 736 w 761"/>
              <a:gd name="T93" fmla="*/ 244 h 762"/>
              <a:gd name="T94" fmla="*/ 758 w 761"/>
              <a:gd name="T95" fmla="*/ 332 h 762"/>
              <a:gd name="T96" fmla="*/ 759 w 761"/>
              <a:gd name="T97" fmla="*/ 424 h 762"/>
              <a:gd name="T98" fmla="*/ 739 w 761"/>
              <a:gd name="T99" fmla="*/ 513 h 762"/>
              <a:gd name="T100" fmla="*/ 695 w 761"/>
              <a:gd name="T101" fmla="*/ 59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1" h="762">
                <a:moveTo>
                  <a:pt x="693" y="371"/>
                </a:moveTo>
                <a:lnTo>
                  <a:pt x="692" y="356"/>
                </a:lnTo>
                <a:lnTo>
                  <a:pt x="689" y="341"/>
                </a:lnTo>
                <a:lnTo>
                  <a:pt x="687" y="326"/>
                </a:lnTo>
                <a:lnTo>
                  <a:pt x="685" y="312"/>
                </a:lnTo>
                <a:lnTo>
                  <a:pt x="681" y="297"/>
                </a:lnTo>
                <a:lnTo>
                  <a:pt x="676" y="282"/>
                </a:lnTo>
                <a:lnTo>
                  <a:pt x="672" y="268"/>
                </a:lnTo>
                <a:lnTo>
                  <a:pt x="665" y="255"/>
                </a:lnTo>
                <a:lnTo>
                  <a:pt x="659" y="241"/>
                </a:lnTo>
                <a:lnTo>
                  <a:pt x="652" y="228"/>
                </a:lnTo>
                <a:lnTo>
                  <a:pt x="644" y="213"/>
                </a:lnTo>
                <a:lnTo>
                  <a:pt x="636" y="201"/>
                </a:lnTo>
                <a:lnTo>
                  <a:pt x="626" y="188"/>
                </a:lnTo>
                <a:lnTo>
                  <a:pt x="616" y="176"/>
                </a:lnTo>
                <a:lnTo>
                  <a:pt x="605" y="164"/>
                </a:lnTo>
                <a:lnTo>
                  <a:pt x="593" y="153"/>
                </a:lnTo>
                <a:lnTo>
                  <a:pt x="581" y="142"/>
                </a:lnTo>
                <a:lnTo>
                  <a:pt x="569" y="133"/>
                </a:lnTo>
                <a:lnTo>
                  <a:pt x="556" y="124"/>
                </a:lnTo>
                <a:lnTo>
                  <a:pt x="543" y="115"/>
                </a:lnTo>
                <a:lnTo>
                  <a:pt x="530" y="108"/>
                </a:lnTo>
                <a:lnTo>
                  <a:pt x="517" y="100"/>
                </a:lnTo>
                <a:lnTo>
                  <a:pt x="503" y="93"/>
                </a:lnTo>
                <a:lnTo>
                  <a:pt x="489" y="88"/>
                </a:lnTo>
                <a:lnTo>
                  <a:pt x="475" y="84"/>
                </a:lnTo>
                <a:lnTo>
                  <a:pt x="460" y="79"/>
                </a:lnTo>
                <a:lnTo>
                  <a:pt x="445" y="76"/>
                </a:lnTo>
                <a:lnTo>
                  <a:pt x="431" y="73"/>
                </a:lnTo>
                <a:lnTo>
                  <a:pt x="416" y="70"/>
                </a:lnTo>
                <a:lnTo>
                  <a:pt x="400" y="69"/>
                </a:lnTo>
                <a:lnTo>
                  <a:pt x="385" y="69"/>
                </a:lnTo>
                <a:lnTo>
                  <a:pt x="371" y="69"/>
                </a:lnTo>
                <a:lnTo>
                  <a:pt x="356" y="70"/>
                </a:lnTo>
                <a:lnTo>
                  <a:pt x="340" y="72"/>
                </a:lnTo>
                <a:lnTo>
                  <a:pt x="326" y="74"/>
                </a:lnTo>
                <a:lnTo>
                  <a:pt x="311" y="77"/>
                </a:lnTo>
                <a:lnTo>
                  <a:pt x="297" y="80"/>
                </a:lnTo>
                <a:lnTo>
                  <a:pt x="283" y="85"/>
                </a:lnTo>
                <a:lnTo>
                  <a:pt x="268" y="90"/>
                </a:lnTo>
                <a:lnTo>
                  <a:pt x="254" y="96"/>
                </a:lnTo>
                <a:lnTo>
                  <a:pt x="240" y="102"/>
                </a:lnTo>
                <a:lnTo>
                  <a:pt x="227" y="110"/>
                </a:lnTo>
                <a:lnTo>
                  <a:pt x="214" y="117"/>
                </a:lnTo>
                <a:lnTo>
                  <a:pt x="201" y="126"/>
                </a:lnTo>
                <a:lnTo>
                  <a:pt x="189" y="135"/>
                </a:lnTo>
                <a:lnTo>
                  <a:pt x="176" y="146"/>
                </a:lnTo>
                <a:lnTo>
                  <a:pt x="165" y="156"/>
                </a:lnTo>
                <a:lnTo>
                  <a:pt x="153" y="168"/>
                </a:lnTo>
                <a:lnTo>
                  <a:pt x="143" y="180"/>
                </a:lnTo>
                <a:lnTo>
                  <a:pt x="132" y="192"/>
                </a:lnTo>
                <a:lnTo>
                  <a:pt x="123" y="205"/>
                </a:lnTo>
                <a:lnTo>
                  <a:pt x="115" y="218"/>
                </a:lnTo>
                <a:lnTo>
                  <a:pt x="107" y="231"/>
                </a:lnTo>
                <a:lnTo>
                  <a:pt x="100" y="245"/>
                </a:lnTo>
                <a:lnTo>
                  <a:pt x="94" y="258"/>
                </a:lnTo>
                <a:lnTo>
                  <a:pt x="88" y="272"/>
                </a:lnTo>
                <a:lnTo>
                  <a:pt x="83" y="288"/>
                </a:lnTo>
                <a:lnTo>
                  <a:pt x="79" y="302"/>
                </a:lnTo>
                <a:lnTo>
                  <a:pt x="75" y="316"/>
                </a:lnTo>
                <a:lnTo>
                  <a:pt x="73" y="331"/>
                </a:lnTo>
                <a:lnTo>
                  <a:pt x="71" y="345"/>
                </a:lnTo>
                <a:lnTo>
                  <a:pt x="69" y="361"/>
                </a:lnTo>
                <a:lnTo>
                  <a:pt x="69" y="376"/>
                </a:lnTo>
                <a:lnTo>
                  <a:pt x="69" y="391"/>
                </a:lnTo>
                <a:lnTo>
                  <a:pt x="70" y="405"/>
                </a:lnTo>
                <a:lnTo>
                  <a:pt x="71" y="421"/>
                </a:lnTo>
                <a:lnTo>
                  <a:pt x="73" y="436"/>
                </a:lnTo>
                <a:lnTo>
                  <a:pt x="76" y="450"/>
                </a:lnTo>
                <a:lnTo>
                  <a:pt x="80" y="464"/>
                </a:lnTo>
                <a:lnTo>
                  <a:pt x="84" y="480"/>
                </a:lnTo>
                <a:lnTo>
                  <a:pt x="90" y="494"/>
                </a:lnTo>
                <a:lnTo>
                  <a:pt x="95" y="507"/>
                </a:lnTo>
                <a:lnTo>
                  <a:pt x="102" y="521"/>
                </a:lnTo>
                <a:lnTo>
                  <a:pt x="109" y="534"/>
                </a:lnTo>
                <a:lnTo>
                  <a:pt x="117" y="548"/>
                </a:lnTo>
                <a:lnTo>
                  <a:pt x="126" y="560"/>
                </a:lnTo>
                <a:lnTo>
                  <a:pt x="135" y="574"/>
                </a:lnTo>
                <a:lnTo>
                  <a:pt x="145" y="586"/>
                </a:lnTo>
                <a:lnTo>
                  <a:pt x="156" y="598"/>
                </a:lnTo>
                <a:lnTo>
                  <a:pt x="167" y="608"/>
                </a:lnTo>
                <a:lnTo>
                  <a:pt x="179" y="619"/>
                </a:lnTo>
                <a:lnTo>
                  <a:pt x="192" y="629"/>
                </a:lnTo>
                <a:lnTo>
                  <a:pt x="204" y="638"/>
                </a:lnTo>
                <a:lnTo>
                  <a:pt x="217" y="647"/>
                </a:lnTo>
                <a:lnTo>
                  <a:pt x="231" y="654"/>
                </a:lnTo>
                <a:lnTo>
                  <a:pt x="244" y="662"/>
                </a:lnTo>
                <a:lnTo>
                  <a:pt x="259" y="668"/>
                </a:lnTo>
                <a:lnTo>
                  <a:pt x="273" y="674"/>
                </a:lnTo>
                <a:lnTo>
                  <a:pt x="287" y="678"/>
                </a:lnTo>
                <a:lnTo>
                  <a:pt x="301" y="683"/>
                </a:lnTo>
                <a:lnTo>
                  <a:pt x="316" y="686"/>
                </a:lnTo>
                <a:lnTo>
                  <a:pt x="331" y="689"/>
                </a:lnTo>
                <a:lnTo>
                  <a:pt x="346" y="691"/>
                </a:lnTo>
                <a:lnTo>
                  <a:pt x="361" y="692"/>
                </a:lnTo>
                <a:lnTo>
                  <a:pt x="375" y="692"/>
                </a:lnTo>
                <a:lnTo>
                  <a:pt x="391" y="692"/>
                </a:lnTo>
                <a:lnTo>
                  <a:pt x="406" y="692"/>
                </a:lnTo>
                <a:lnTo>
                  <a:pt x="421" y="690"/>
                </a:lnTo>
                <a:lnTo>
                  <a:pt x="435" y="688"/>
                </a:lnTo>
                <a:lnTo>
                  <a:pt x="451" y="685"/>
                </a:lnTo>
                <a:lnTo>
                  <a:pt x="465" y="682"/>
                </a:lnTo>
                <a:lnTo>
                  <a:pt x="479" y="677"/>
                </a:lnTo>
                <a:lnTo>
                  <a:pt x="493" y="672"/>
                </a:lnTo>
                <a:lnTo>
                  <a:pt x="507" y="666"/>
                </a:lnTo>
                <a:lnTo>
                  <a:pt x="521" y="660"/>
                </a:lnTo>
                <a:lnTo>
                  <a:pt x="535" y="652"/>
                </a:lnTo>
                <a:lnTo>
                  <a:pt x="548" y="644"/>
                </a:lnTo>
                <a:lnTo>
                  <a:pt x="561" y="636"/>
                </a:lnTo>
                <a:lnTo>
                  <a:pt x="573" y="627"/>
                </a:lnTo>
                <a:lnTo>
                  <a:pt x="585" y="616"/>
                </a:lnTo>
                <a:lnTo>
                  <a:pt x="597" y="606"/>
                </a:lnTo>
                <a:lnTo>
                  <a:pt x="608" y="594"/>
                </a:lnTo>
                <a:lnTo>
                  <a:pt x="619" y="582"/>
                </a:lnTo>
                <a:lnTo>
                  <a:pt x="628" y="570"/>
                </a:lnTo>
                <a:lnTo>
                  <a:pt x="638" y="557"/>
                </a:lnTo>
                <a:lnTo>
                  <a:pt x="647" y="544"/>
                </a:lnTo>
                <a:lnTo>
                  <a:pt x="655" y="531"/>
                </a:lnTo>
                <a:lnTo>
                  <a:pt x="661" y="517"/>
                </a:lnTo>
                <a:lnTo>
                  <a:pt x="668" y="504"/>
                </a:lnTo>
                <a:lnTo>
                  <a:pt x="673" y="489"/>
                </a:lnTo>
                <a:lnTo>
                  <a:pt x="679" y="475"/>
                </a:lnTo>
                <a:lnTo>
                  <a:pt x="683" y="460"/>
                </a:lnTo>
                <a:lnTo>
                  <a:pt x="686" y="446"/>
                </a:lnTo>
                <a:lnTo>
                  <a:pt x="688" y="431"/>
                </a:lnTo>
                <a:lnTo>
                  <a:pt x="691" y="416"/>
                </a:lnTo>
                <a:lnTo>
                  <a:pt x="692" y="401"/>
                </a:lnTo>
                <a:lnTo>
                  <a:pt x="693" y="386"/>
                </a:lnTo>
                <a:lnTo>
                  <a:pt x="693" y="371"/>
                </a:lnTo>
                <a:close/>
                <a:moveTo>
                  <a:pt x="659" y="641"/>
                </a:moveTo>
                <a:lnTo>
                  <a:pt x="645" y="655"/>
                </a:lnTo>
                <a:lnTo>
                  <a:pt x="631" y="668"/>
                </a:lnTo>
                <a:lnTo>
                  <a:pt x="615" y="682"/>
                </a:lnTo>
                <a:lnTo>
                  <a:pt x="600" y="692"/>
                </a:lnTo>
                <a:lnTo>
                  <a:pt x="585" y="703"/>
                </a:lnTo>
                <a:lnTo>
                  <a:pt x="568" y="713"/>
                </a:lnTo>
                <a:lnTo>
                  <a:pt x="552" y="722"/>
                </a:lnTo>
                <a:lnTo>
                  <a:pt x="536" y="730"/>
                </a:lnTo>
                <a:lnTo>
                  <a:pt x="518" y="736"/>
                </a:lnTo>
                <a:lnTo>
                  <a:pt x="501" y="743"/>
                </a:lnTo>
                <a:lnTo>
                  <a:pt x="483" y="748"/>
                </a:lnTo>
                <a:lnTo>
                  <a:pt x="466" y="752"/>
                </a:lnTo>
                <a:lnTo>
                  <a:pt x="447" y="757"/>
                </a:lnTo>
                <a:lnTo>
                  <a:pt x="430" y="759"/>
                </a:lnTo>
                <a:lnTo>
                  <a:pt x="411" y="761"/>
                </a:lnTo>
                <a:lnTo>
                  <a:pt x="393" y="762"/>
                </a:lnTo>
                <a:lnTo>
                  <a:pt x="374" y="762"/>
                </a:lnTo>
                <a:lnTo>
                  <a:pt x="357" y="761"/>
                </a:lnTo>
                <a:lnTo>
                  <a:pt x="338" y="760"/>
                </a:lnTo>
                <a:lnTo>
                  <a:pt x="320" y="757"/>
                </a:lnTo>
                <a:lnTo>
                  <a:pt x="302" y="754"/>
                </a:lnTo>
                <a:lnTo>
                  <a:pt x="284" y="750"/>
                </a:lnTo>
                <a:lnTo>
                  <a:pt x="266" y="745"/>
                </a:lnTo>
                <a:lnTo>
                  <a:pt x="249" y="738"/>
                </a:lnTo>
                <a:lnTo>
                  <a:pt x="231" y="732"/>
                </a:lnTo>
                <a:lnTo>
                  <a:pt x="214" y="724"/>
                </a:lnTo>
                <a:lnTo>
                  <a:pt x="198" y="715"/>
                </a:lnTo>
                <a:lnTo>
                  <a:pt x="181" y="706"/>
                </a:lnTo>
                <a:lnTo>
                  <a:pt x="165" y="696"/>
                </a:lnTo>
                <a:lnTo>
                  <a:pt x="150" y="684"/>
                </a:lnTo>
                <a:lnTo>
                  <a:pt x="134" y="672"/>
                </a:lnTo>
                <a:lnTo>
                  <a:pt x="120" y="659"/>
                </a:lnTo>
                <a:lnTo>
                  <a:pt x="106" y="646"/>
                </a:lnTo>
                <a:lnTo>
                  <a:pt x="93" y="631"/>
                </a:lnTo>
                <a:lnTo>
                  <a:pt x="81" y="616"/>
                </a:lnTo>
                <a:lnTo>
                  <a:pt x="69" y="601"/>
                </a:lnTo>
                <a:lnTo>
                  <a:pt x="59" y="586"/>
                </a:lnTo>
                <a:lnTo>
                  <a:pt x="49" y="569"/>
                </a:lnTo>
                <a:lnTo>
                  <a:pt x="40" y="553"/>
                </a:lnTo>
                <a:lnTo>
                  <a:pt x="32" y="535"/>
                </a:lnTo>
                <a:lnTo>
                  <a:pt x="25" y="519"/>
                </a:lnTo>
                <a:lnTo>
                  <a:pt x="19" y="501"/>
                </a:lnTo>
                <a:lnTo>
                  <a:pt x="13" y="484"/>
                </a:lnTo>
                <a:lnTo>
                  <a:pt x="9" y="465"/>
                </a:lnTo>
                <a:lnTo>
                  <a:pt x="6" y="448"/>
                </a:lnTo>
                <a:lnTo>
                  <a:pt x="2" y="429"/>
                </a:lnTo>
                <a:lnTo>
                  <a:pt x="1" y="412"/>
                </a:lnTo>
                <a:lnTo>
                  <a:pt x="0" y="393"/>
                </a:lnTo>
                <a:lnTo>
                  <a:pt x="0" y="375"/>
                </a:lnTo>
                <a:lnTo>
                  <a:pt x="0" y="356"/>
                </a:lnTo>
                <a:lnTo>
                  <a:pt x="2" y="339"/>
                </a:lnTo>
                <a:lnTo>
                  <a:pt x="4" y="320"/>
                </a:lnTo>
                <a:lnTo>
                  <a:pt x="8" y="302"/>
                </a:lnTo>
                <a:lnTo>
                  <a:pt x="12" y="284"/>
                </a:lnTo>
                <a:lnTo>
                  <a:pt x="18" y="267"/>
                </a:lnTo>
                <a:lnTo>
                  <a:pt x="23" y="249"/>
                </a:lnTo>
                <a:lnTo>
                  <a:pt x="30" y="232"/>
                </a:lnTo>
                <a:lnTo>
                  <a:pt x="37" y="214"/>
                </a:lnTo>
                <a:lnTo>
                  <a:pt x="46" y="198"/>
                </a:lnTo>
                <a:lnTo>
                  <a:pt x="56" y="182"/>
                </a:lnTo>
                <a:lnTo>
                  <a:pt x="67" y="165"/>
                </a:lnTo>
                <a:lnTo>
                  <a:pt x="78" y="150"/>
                </a:lnTo>
                <a:lnTo>
                  <a:pt x="90" y="135"/>
                </a:lnTo>
                <a:lnTo>
                  <a:pt x="103" y="121"/>
                </a:lnTo>
                <a:lnTo>
                  <a:pt x="117" y="106"/>
                </a:lnTo>
                <a:lnTo>
                  <a:pt x="131" y="93"/>
                </a:lnTo>
                <a:lnTo>
                  <a:pt x="145" y="81"/>
                </a:lnTo>
                <a:lnTo>
                  <a:pt x="160" y="69"/>
                </a:lnTo>
                <a:lnTo>
                  <a:pt x="177" y="58"/>
                </a:lnTo>
                <a:lnTo>
                  <a:pt x="193" y="50"/>
                </a:lnTo>
                <a:lnTo>
                  <a:pt x="210" y="41"/>
                </a:lnTo>
                <a:lnTo>
                  <a:pt x="226" y="32"/>
                </a:lnTo>
                <a:lnTo>
                  <a:pt x="243" y="26"/>
                </a:lnTo>
                <a:lnTo>
                  <a:pt x="261" y="19"/>
                </a:lnTo>
                <a:lnTo>
                  <a:pt x="278" y="14"/>
                </a:lnTo>
                <a:lnTo>
                  <a:pt x="296" y="9"/>
                </a:lnTo>
                <a:lnTo>
                  <a:pt x="314" y="6"/>
                </a:lnTo>
                <a:lnTo>
                  <a:pt x="332" y="3"/>
                </a:lnTo>
                <a:lnTo>
                  <a:pt x="350" y="1"/>
                </a:lnTo>
                <a:lnTo>
                  <a:pt x="369" y="0"/>
                </a:lnTo>
                <a:lnTo>
                  <a:pt x="386" y="0"/>
                </a:lnTo>
                <a:lnTo>
                  <a:pt x="405" y="1"/>
                </a:lnTo>
                <a:lnTo>
                  <a:pt x="423" y="2"/>
                </a:lnTo>
                <a:lnTo>
                  <a:pt x="442" y="5"/>
                </a:lnTo>
                <a:lnTo>
                  <a:pt x="459" y="8"/>
                </a:lnTo>
                <a:lnTo>
                  <a:pt x="478" y="13"/>
                </a:lnTo>
                <a:lnTo>
                  <a:pt x="495" y="17"/>
                </a:lnTo>
                <a:lnTo>
                  <a:pt x="513" y="24"/>
                </a:lnTo>
                <a:lnTo>
                  <a:pt x="530" y="30"/>
                </a:lnTo>
                <a:lnTo>
                  <a:pt x="547" y="38"/>
                </a:lnTo>
                <a:lnTo>
                  <a:pt x="564" y="46"/>
                </a:lnTo>
                <a:lnTo>
                  <a:pt x="580" y="56"/>
                </a:lnTo>
                <a:lnTo>
                  <a:pt x="596" y="66"/>
                </a:lnTo>
                <a:lnTo>
                  <a:pt x="612" y="78"/>
                </a:lnTo>
                <a:lnTo>
                  <a:pt x="627" y="90"/>
                </a:lnTo>
                <a:lnTo>
                  <a:pt x="641" y="103"/>
                </a:lnTo>
                <a:lnTo>
                  <a:pt x="656" y="116"/>
                </a:lnTo>
                <a:lnTo>
                  <a:pt x="669" y="132"/>
                </a:lnTo>
                <a:lnTo>
                  <a:pt x="681" y="146"/>
                </a:lnTo>
                <a:lnTo>
                  <a:pt x="693" y="161"/>
                </a:lnTo>
                <a:lnTo>
                  <a:pt x="703" y="177"/>
                </a:lnTo>
                <a:lnTo>
                  <a:pt x="712" y="193"/>
                </a:lnTo>
                <a:lnTo>
                  <a:pt x="721" y="209"/>
                </a:lnTo>
                <a:lnTo>
                  <a:pt x="729" y="226"/>
                </a:lnTo>
                <a:lnTo>
                  <a:pt x="736" y="244"/>
                </a:lnTo>
                <a:lnTo>
                  <a:pt x="743" y="260"/>
                </a:lnTo>
                <a:lnTo>
                  <a:pt x="748" y="279"/>
                </a:lnTo>
                <a:lnTo>
                  <a:pt x="753" y="296"/>
                </a:lnTo>
                <a:lnTo>
                  <a:pt x="756" y="314"/>
                </a:lnTo>
                <a:lnTo>
                  <a:pt x="758" y="332"/>
                </a:lnTo>
                <a:lnTo>
                  <a:pt x="760" y="351"/>
                </a:lnTo>
                <a:lnTo>
                  <a:pt x="761" y="368"/>
                </a:lnTo>
                <a:lnTo>
                  <a:pt x="761" y="387"/>
                </a:lnTo>
                <a:lnTo>
                  <a:pt x="761" y="405"/>
                </a:lnTo>
                <a:lnTo>
                  <a:pt x="759" y="424"/>
                </a:lnTo>
                <a:lnTo>
                  <a:pt x="757" y="441"/>
                </a:lnTo>
                <a:lnTo>
                  <a:pt x="754" y="460"/>
                </a:lnTo>
                <a:lnTo>
                  <a:pt x="749" y="477"/>
                </a:lnTo>
                <a:lnTo>
                  <a:pt x="744" y="495"/>
                </a:lnTo>
                <a:lnTo>
                  <a:pt x="739" y="513"/>
                </a:lnTo>
                <a:lnTo>
                  <a:pt x="731" y="530"/>
                </a:lnTo>
                <a:lnTo>
                  <a:pt x="723" y="547"/>
                </a:lnTo>
                <a:lnTo>
                  <a:pt x="715" y="564"/>
                </a:lnTo>
                <a:lnTo>
                  <a:pt x="706" y="580"/>
                </a:lnTo>
                <a:lnTo>
                  <a:pt x="695" y="596"/>
                </a:lnTo>
                <a:lnTo>
                  <a:pt x="684" y="612"/>
                </a:lnTo>
                <a:lnTo>
                  <a:pt x="672" y="627"/>
                </a:lnTo>
                <a:lnTo>
                  <a:pt x="659"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47" name="TextBox 46"/>
          <p:cNvSpPr txBox="1"/>
          <p:nvPr userDrawn="1"/>
        </p:nvSpPr>
        <p:spPr>
          <a:xfrm>
            <a:off x="2536293" y="3617640"/>
            <a:ext cx="9181575" cy="523220"/>
          </a:xfrm>
          <a:prstGeom prst="rect">
            <a:avLst/>
          </a:prstGeom>
          <a:noFill/>
        </p:spPr>
        <p:txBody>
          <a:bodyPr wrap="square" rtlCol="0">
            <a:spAutoFit/>
          </a:bodyPr>
          <a:lstStyle/>
          <a:p>
            <a:pPr algn="ctr"/>
            <a:r>
              <a:rPr lang="en-US" sz="2800" dirty="0">
                <a:solidFill>
                  <a:schemeClr val="bg1"/>
                </a:solidFill>
              </a:rPr>
              <a:t>THANK YOU</a:t>
            </a:r>
          </a:p>
        </p:txBody>
      </p:sp>
      <p:grpSp>
        <p:nvGrpSpPr>
          <p:cNvPr id="48" name="Group 47"/>
          <p:cNvGrpSpPr/>
          <p:nvPr userDrawn="1"/>
        </p:nvGrpSpPr>
        <p:grpSpPr>
          <a:xfrm>
            <a:off x="9869488" y="374650"/>
            <a:ext cx="1839913" cy="719138"/>
            <a:chOff x="9869488" y="374650"/>
            <a:chExt cx="1839913" cy="719138"/>
          </a:xfrm>
        </p:grpSpPr>
        <p:sp>
          <p:nvSpPr>
            <p:cNvPr id="49" name="Freeform 11"/>
            <p:cNvSpPr>
              <a:spLocks/>
            </p:cNvSpPr>
            <p:nvPr userDrawn="1"/>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0" name="Freeform 12"/>
            <p:cNvSpPr>
              <a:spLocks/>
            </p:cNvSpPr>
            <p:nvPr userDrawn="1"/>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1" name="Freeform 13"/>
            <p:cNvSpPr>
              <a:spLocks noEditPoints="1"/>
            </p:cNvSpPr>
            <p:nvPr userDrawn="1"/>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14"/>
            <p:cNvSpPr>
              <a:spLocks/>
            </p:cNvSpPr>
            <p:nvPr userDrawn="1"/>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15"/>
            <p:cNvSpPr>
              <a:spLocks noEditPoints="1"/>
            </p:cNvSpPr>
            <p:nvPr userDrawn="1"/>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16"/>
            <p:cNvSpPr>
              <a:spLocks/>
            </p:cNvSpPr>
            <p:nvPr userDrawn="1"/>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17"/>
            <p:cNvSpPr>
              <a:spLocks/>
            </p:cNvSpPr>
            <p:nvPr userDrawn="1"/>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18"/>
            <p:cNvSpPr>
              <a:spLocks noEditPoints="1"/>
            </p:cNvSpPr>
            <p:nvPr userDrawn="1"/>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19"/>
            <p:cNvSpPr>
              <a:spLocks/>
            </p:cNvSpPr>
            <p:nvPr userDrawn="1"/>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20"/>
            <p:cNvSpPr>
              <a:spLocks noEditPoints="1"/>
            </p:cNvSpPr>
            <p:nvPr userDrawn="1"/>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21"/>
            <p:cNvSpPr>
              <a:spLocks/>
            </p:cNvSpPr>
            <p:nvPr userDrawn="1"/>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22"/>
            <p:cNvSpPr>
              <a:spLocks/>
            </p:cNvSpPr>
            <p:nvPr userDrawn="1"/>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23"/>
            <p:cNvSpPr>
              <a:spLocks/>
            </p:cNvSpPr>
            <p:nvPr userDrawn="1"/>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24"/>
            <p:cNvSpPr>
              <a:spLocks noEditPoints="1"/>
            </p:cNvSpPr>
            <p:nvPr userDrawn="1"/>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25"/>
            <p:cNvSpPr>
              <a:spLocks/>
            </p:cNvSpPr>
            <p:nvPr userDrawn="1"/>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26"/>
            <p:cNvSpPr>
              <a:spLocks noEditPoints="1"/>
            </p:cNvSpPr>
            <p:nvPr userDrawn="1"/>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27"/>
            <p:cNvSpPr>
              <a:spLocks/>
            </p:cNvSpPr>
            <p:nvPr userDrawn="1"/>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8"/>
            <p:cNvSpPr>
              <a:spLocks noEditPoints="1"/>
            </p:cNvSpPr>
            <p:nvPr userDrawn="1"/>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29"/>
            <p:cNvSpPr>
              <a:spLocks/>
            </p:cNvSpPr>
            <p:nvPr userDrawn="1"/>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30"/>
            <p:cNvSpPr>
              <a:spLocks noEditPoints="1"/>
            </p:cNvSpPr>
            <p:nvPr userDrawn="1"/>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31"/>
            <p:cNvSpPr>
              <a:spLocks noEditPoints="1"/>
            </p:cNvSpPr>
            <p:nvPr userDrawn="1"/>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32"/>
            <p:cNvSpPr>
              <a:spLocks/>
            </p:cNvSpPr>
            <p:nvPr userDrawn="1"/>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33"/>
            <p:cNvSpPr>
              <a:spLocks noEditPoints="1"/>
            </p:cNvSpPr>
            <p:nvPr userDrawn="1"/>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34"/>
            <p:cNvSpPr>
              <a:spLocks noEditPoints="1"/>
            </p:cNvSpPr>
            <p:nvPr userDrawn="1"/>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35"/>
            <p:cNvSpPr>
              <a:spLocks/>
            </p:cNvSpPr>
            <p:nvPr userDrawn="1"/>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36"/>
            <p:cNvSpPr>
              <a:spLocks noEditPoints="1"/>
            </p:cNvSpPr>
            <p:nvPr userDrawn="1"/>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37"/>
            <p:cNvSpPr>
              <a:spLocks noEditPoints="1"/>
            </p:cNvSpPr>
            <p:nvPr userDrawn="1"/>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38"/>
            <p:cNvSpPr>
              <a:spLocks noEditPoints="1"/>
            </p:cNvSpPr>
            <p:nvPr userDrawn="1"/>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39"/>
            <p:cNvSpPr>
              <a:spLocks noEditPoints="1"/>
            </p:cNvSpPr>
            <p:nvPr userDrawn="1"/>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40"/>
            <p:cNvSpPr>
              <a:spLocks noEditPoints="1"/>
            </p:cNvSpPr>
            <p:nvPr userDrawn="1"/>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41"/>
            <p:cNvSpPr>
              <a:spLocks noEditPoints="1"/>
            </p:cNvSpPr>
            <p:nvPr userDrawn="1"/>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42"/>
            <p:cNvSpPr>
              <a:spLocks noEditPoints="1"/>
            </p:cNvSpPr>
            <p:nvPr userDrawn="1"/>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43"/>
            <p:cNvSpPr>
              <a:spLocks noEditPoints="1"/>
            </p:cNvSpPr>
            <p:nvPr userDrawn="1"/>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44"/>
            <p:cNvSpPr>
              <a:spLocks noEditPoints="1"/>
            </p:cNvSpPr>
            <p:nvPr userDrawn="1"/>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45"/>
            <p:cNvSpPr>
              <a:spLocks noEditPoints="1"/>
            </p:cNvSpPr>
            <p:nvPr userDrawn="1"/>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84" name="Freeform 5"/>
          <p:cNvSpPr>
            <a:spLocks/>
          </p:cNvSpPr>
          <p:nvPr userDrawn="1"/>
        </p:nvSpPr>
        <p:spPr bwMode="auto">
          <a:xfrm>
            <a:off x="0" y="1989138"/>
            <a:ext cx="1901825" cy="3319463"/>
          </a:xfrm>
          <a:custGeom>
            <a:avLst/>
            <a:gdLst>
              <a:gd name="T0" fmla="*/ 5020 w 5991"/>
              <a:gd name="T1" fmla="*/ 4783 h 10454"/>
              <a:gd name="T2" fmla="*/ 4957 w 5991"/>
              <a:gd name="T3" fmla="*/ 4377 h 10454"/>
              <a:gd name="T4" fmla="*/ 4857 w 5991"/>
              <a:gd name="T5" fmla="*/ 3978 h 10454"/>
              <a:gd name="T6" fmla="*/ 4717 w 5991"/>
              <a:gd name="T7" fmla="*/ 3587 h 10454"/>
              <a:gd name="T8" fmla="*/ 4539 w 5991"/>
              <a:gd name="T9" fmla="*/ 3211 h 10454"/>
              <a:gd name="T10" fmla="*/ 4321 w 5991"/>
              <a:gd name="T11" fmla="*/ 2848 h 10454"/>
              <a:gd name="T12" fmla="*/ 4066 w 5991"/>
              <a:gd name="T13" fmla="*/ 2506 h 10454"/>
              <a:gd name="T14" fmla="*/ 3772 w 5991"/>
              <a:gd name="T15" fmla="*/ 2184 h 10454"/>
              <a:gd name="T16" fmla="*/ 3443 w 5991"/>
              <a:gd name="T17" fmla="*/ 1891 h 10454"/>
              <a:gd name="T18" fmla="*/ 3094 w 5991"/>
              <a:gd name="T19" fmla="*/ 1638 h 10454"/>
              <a:gd name="T20" fmla="*/ 2727 w 5991"/>
              <a:gd name="T21" fmla="*/ 1424 h 10454"/>
              <a:gd name="T22" fmla="*/ 2346 w 5991"/>
              <a:gd name="T23" fmla="*/ 1251 h 10454"/>
              <a:gd name="T24" fmla="*/ 1952 w 5991"/>
              <a:gd name="T25" fmla="*/ 1116 h 10454"/>
              <a:gd name="T26" fmla="*/ 1551 w 5991"/>
              <a:gd name="T27" fmla="*/ 1021 h 10454"/>
              <a:gd name="T28" fmla="*/ 1143 w 5991"/>
              <a:gd name="T29" fmla="*/ 966 h 10454"/>
              <a:gd name="T30" fmla="*/ 733 w 5991"/>
              <a:gd name="T31" fmla="*/ 951 h 10454"/>
              <a:gd name="T32" fmla="*/ 393 w 5991"/>
              <a:gd name="T33" fmla="*/ 966 h 10454"/>
              <a:gd name="T34" fmla="*/ 79 w 5991"/>
              <a:gd name="T35" fmla="*/ 1005 h 10454"/>
              <a:gd name="T36" fmla="*/ 287 w 5991"/>
              <a:gd name="T37" fmla="*/ 22 h 10454"/>
              <a:gd name="T38" fmla="*/ 863 w 5991"/>
              <a:gd name="T39" fmla="*/ 0 h 10454"/>
              <a:gd name="T40" fmla="*/ 1439 w 5991"/>
              <a:gd name="T41" fmla="*/ 43 h 10454"/>
              <a:gd name="T42" fmla="*/ 2008 w 5991"/>
              <a:gd name="T43" fmla="*/ 148 h 10454"/>
              <a:gd name="T44" fmla="*/ 2565 w 5991"/>
              <a:gd name="T45" fmla="*/ 318 h 10454"/>
              <a:gd name="T46" fmla="*/ 3105 w 5991"/>
              <a:gd name="T47" fmla="*/ 550 h 10454"/>
              <a:gd name="T48" fmla="*/ 3622 w 5991"/>
              <a:gd name="T49" fmla="*/ 848 h 10454"/>
              <a:gd name="T50" fmla="*/ 4110 w 5991"/>
              <a:gd name="T51" fmla="*/ 1209 h 10454"/>
              <a:gd name="T52" fmla="*/ 4713 w 5991"/>
              <a:gd name="T53" fmla="*/ 1800 h 10454"/>
              <a:gd name="T54" fmla="*/ 5314 w 5991"/>
              <a:gd name="T55" fmla="*/ 2650 h 10454"/>
              <a:gd name="T56" fmla="*/ 5727 w 5991"/>
              <a:gd name="T57" fmla="*/ 3579 h 10454"/>
              <a:gd name="T58" fmla="*/ 5950 w 5991"/>
              <a:gd name="T59" fmla="*/ 4560 h 10454"/>
              <a:gd name="T60" fmla="*/ 5982 w 5991"/>
              <a:gd name="T61" fmla="*/ 5562 h 10454"/>
              <a:gd name="T62" fmla="*/ 5822 w 5991"/>
              <a:gd name="T63" fmla="*/ 6555 h 10454"/>
              <a:gd name="T64" fmla="*/ 5470 w 5991"/>
              <a:gd name="T65" fmla="*/ 7509 h 10454"/>
              <a:gd name="T66" fmla="*/ 4924 w 5991"/>
              <a:gd name="T67" fmla="*/ 8396 h 10454"/>
              <a:gd name="T68" fmla="*/ 4343 w 5991"/>
              <a:gd name="T69" fmla="*/ 9039 h 10454"/>
              <a:gd name="T70" fmla="*/ 3844 w 5991"/>
              <a:gd name="T71" fmla="*/ 9454 h 10454"/>
              <a:gd name="T72" fmla="*/ 3306 w 5991"/>
              <a:gd name="T73" fmla="*/ 9797 h 10454"/>
              <a:gd name="T74" fmla="*/ 2739 w 5991"/>
              <a:gd name="T75" fmla="*/ 10070 h 10454"/>
              <a:gd name="T76" fmla="*/ 2149 w 5991"/>
              <a:gd name="T77" fmla="*/ 10270 h 10454"/>
              <a:gd name="T78" fmla="*/ 1541 w 5991"/>
              <a:gd name="T79" fmla="*/ 10397 h 10454"/>
              <a:gd name="T80" fmla="*/ 926 w 5991"/>
              <a:gd name="T81" fmla="*/ 10452 h 10454"/>
              <a:gd name="T82" fmla="*/ 308 w 5991"/>
              <a:gd name="T83" fmla="*/ 10435 h 10454"/>
              <a:gd name="T84" fmla="*/ 56 w 5991"/>
              <a:gd name="T85" fmla="*/ 9446 h 10454"/>
              <a:gd name="T86" fmla="*/ 280 w 5991"/>
              <a:gd name="T87" fmla="*/ 9478 h 10454"/>
              <a:gd name="T88" fmla="*/ 507 w 5991"/>
              <a:gd name="T89" fmla="*/ 9497 h 10454"/>
              <a:gd name="T90" fmla="*/ 733 w 5991"/>
              <a:gd name="T91" fmla="*/ 9505 h 10454"/>
              <a:gd name="T92" fmla="*/ 1006 w 5991"/>
              <a:gd name="T93" fmla="*/ 9498 h 10454"/>
              <a:gd name="T94" fmla="*/ 1415 w 5991"/>
              <a:gd name="T95" fmla="*/ 9456 h 10454"/>
              <a:gd name="T96" fmla="*/ 1817 w 5991"/>
              <a:gd name="T97" fmla="*/ 9374 h 10454"/>
              <a:gd name="T98" fmla="*/ 2212 w 5991"/>
              <a:gd name="T99" fmla="*/ 9254 h 10454"/>
              <a:gd name="T100" fmla="*/ 2596 w 5991"/>
              <a:gd name="T101" fmla="*/ 9095 h 10454"/>
              <a:gd name="T102" fmla="*/ 2966 w 5991"/>
              <a:gd name="T103" fmla="*/ 8897 h 10454"/>
              <a:gd name="T104" fmla="*/ 3318 w 5991"/>
              <a:gd name="T105" fmla="*/ 8660 h 10454"/>
              <a:gd name="T106" fmla="*/ 3651 w 5991"/>
              <a:gd name="T107" fmla="*/ 8385 h 10454"/>
              <a:gd name="T108" fmla="*/ 3959 w 5991"/>
              <a:gd name="T109" fmla="*/ 8072 h 10454"/>
              <a:gd name="T110" fmla="*/ 4233 w 5991"/>
              <a:gd name="T111" fmla="*/ 7733 h 10454"/>
              <a:gd name="T112" fmla="*/ 4467 w 5991"/>
              <a:gd name="T113" fmla="*/ 7374 h 10454"/>
              <a:gd name="T114" fmla="*/ 4660 w 5991"/>
              <a:gd name="T115" fmla="*/ 6999 h 10454"/>
              <a:gd name="T116" fmla="*/ 4813 w 5991"/>
              <a:gd name="T117" fmla="*/ 6612 h 10454"/>
              <a:gd name="T118" fmla="*/ 4928 w 5991"/>
              <a:gd name="T119" fmla="*/ 6214 h 10454"/>
              <a:gd name="T120" fmla="*/ 5003 w 5991"/>
              <a:gd name="T121" fmla="*/ 5809 h 10454"/>
              <a:gd name="T122" fmla="*/ 5039 w 5991"/>
              <a:gd name="T123" fmla="*/ 5398 h 10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91" h="10454">
                <a:moveTo>
                  <a:pt x="5040" y="5091"/>
                </a:moveTo>
                <a:lnTo>
                  <a:pt x="5036" y="4988"/>
                </a:lnTo>
                <a:lnTo>
                  <a:pt x="5028" y="4886"/>
                </a:lnTo>
                <a:lnTo>
                  <a:pt x="5020" y="4783"/>
                </a:lnTo>
                <a:lnTo>
                  <a:pt x="5008" y="4682"/>
                </a:lnTo>
                <a:lnTo>
                  <a:pt x="4993" y="4579"/>
                </a:lnTo>
                <a:lnTo>
                  <a:pt x="4977" y="4477"/>
                </a:lnTo>
                <a:lnTo>
                  <a:pt x="4957" y="4377"/>
                </a:lnTo>
                <a:lnTo>
                  <a:pt x="4936" y="4276"/>
                </a:lnTo>
                <a:lnTo>
                  <a:pt x="4912" y="4176"/>
                </a:lnTo>
                <a:lnTo>
                  <a:pt x="4885" y="4076"/>
                </a:lnTo>
                <a:lnTo>
                  <a:pt x="4857" y="3978"/>
                </a:lnTo>
                <a:lnTo>
                  <a:pt x="4825" y="3878"/>
                </a:lnTo>
                <a:lnTo>
                  <a:pt x="4792" y="3781"/>
                </a:lnTo>
                <a:lnTo>
                  <a:pt x="4756" y="3684"/>
                </a:lnTo>
                <a:lnTo>
                  <a:pt x="4717" y="3587"/>
                </a:lnTo>
                <a:lnTo>
                  <a:pt x="4676" y="3492"/>
                </a:lnTo>
                <a:lnTo>
                  <a:pt x="4632" y="3397"/>
                </a:lnTo>
                <a:lnTo>
                  <a:pt x="4587" y="3303"/>
                </a:lnTo>
                <a:lnTo>
                  <a:pt x="4539" y="3211"/>
                </a:lnTo>
                <a:lnTo>
                  <a:pt x="4488" y="3118"/>
                </a:lnTo>
                <a:lnTo>
                  <a:pt x="4435" y="3027"/>
                </a:lnTo>
                <a:lnTo>
                  <a:pt x="4379" y="2938"/>
                </a:lnTo>
                <a:lnTo>
                  <a:pt x="4321" y="2848"/>
                </a:lnTo>
                <a:lnTo>
                  <a:pt x="4261" y="2761"/>
                </a:lnTo>
                <a:lnTo>
                  <a:pt x="4198" y="2675"/>
                </a:lnTo>
                <a:lnTo>
                  <a:pt x="4134" y="2590"/>
                </a:lnTo>
                <a:lnTo>
                  <a:pt x="4066" y="2506"/>
                </a:lnTo>
                <a:lnTo>
                  <a:pt x="3996" y="2423"/>
                </a:lnTo>
                <a:lnTo>
                  <a:pt x="3923" y="2342"/>
                </a:lnTo>
                <a:lnTo>
                  <a:pt x="3849" y="2262"/>
                </a:lnTo>
                <a:lnTo>
                  <a:pt x="3772" y="2184"/>
                </a:lnTo>
                <a:lnTo>
                  <a:pt x="3692" y="2107"/>
                </a:lnTo>
                <a:lnTo>
                  <a:pt x="3610" y="2033"/>
                </a:lnTo>
                <a:lnTo>
                  <a:pt x="3527" y="1961"/>
                </a:lnTo>
                <a:lnTo>
                  <a:pt x="3443" y="1891"/>
                </a:lnTo>
                <a:lnTo>
                  <a:pt x="3358" y="1825"/>
                </a:lnTo>
                <a:lnTo>
                  <a:pt x="3271" y="1759"/>
                </a:lnTo>
                <a:lnTo>
                  <a:pt x="3183" y="1698"/>
                </a:lnTo>
                <a:lnTo>
                  <a:pt x="3094" y="1638"/>
                </a:lnTo>
                <a:lnTo>
                  <a:pt x="3004" y="1581"/>
                </a:lnTo>
                <a:lnTo>
                  <a:pt x="2912" y="1527"/>
                </a:lnTo>
                <a:lnTo>
                  <a:pt x="2821" y="1474"/>
                </a:lnTo>
                <a:lnTo>
                  <a:pt x="2727" y="1424"/>
                </a:lnTo>
                <a:lnTo>
                  <a:pt x="2633" y="1377"/>
                </a:lnTo>
                <a:lnTo>
                  <a:pt x="2538" y="1332"/>
                </a:lnTo>
                <a:lnTo>
                  <a:pt x="2442" y="1291"/>
                </a:lnTo>
                <a:lnTo>
                  <a:pt x="2346" y="1251"/>
                </a:lnTo>
                <a:lnTo>
                  <a:pt x="2249" y="1214"/>
                </a:lnTo>
                <a:lnTo>
                  <a:pt x="2151" y="1179"/>
                </a:lnTo>
                <a:lnTo>
                  <a:pt x="2052" y="1146"/>
                </a:lnTo>
                <a:lnTo>
                  <a:pt x="1952" y="1116"/>
                </a:lnTo>
                <a:lnTo>
                  <a:pt x="1853" y="1089"/>
                </a:lnTo>
                <a:lnTo>
                  <a:pt x="1753" y="1064"/>
                </a:lnTo>
                <a:lnTo>
                  <a:pt x="1652" y="1042"/>
                </a:lnTo>
                <a:lnTo>
                  <a:pt x="1551" y="1021"/>
                </a:lnTo>
                <a:lnTo>
                  <a:pt x="1450" y="1004"/>
                </a:lnTo>
                <a:lnTo>
                  <a:pt x="1348" y="989"/>
                </a:lnTo>
                <a:lnTo>
                  <a:pt x="1246" y="977"/>
                </a:lnTo>
                <a:lnTo>
                  <a:pt x="1143" y="966"/>
                </a:lnTo>
                <a:lnTo>
                  <a:pt x="1041" y="958"/>
                </a:lnTo>
                <a:lnTo>
                  <a:pt x="938" y="954"/>
                </a:lnTo>
                <a:lnTo>
                  <a:pt x="836" y="951"/>
                </a:lnTo>
                <a:lnTo>
                  <a:pt x="733" y="951"/>
                </a:lnTo>
                <a:lnTo>
                  <a:pt x="630" y="952"/>
                </a:lnTo>
                <a:lnTo>
                  <a:pt x="551" y="955"/>
                </a:lnTo>
                <a:lnTo>
                  <a:pt x="472" y="960"/>
                </a:lnTo>
                <a:lnTo>
                  <a:pt x="393" y="966"/>
                </a:lnTo>
                <a:lnTo>
                  <a:pt x="314" y="973"/>
                </a:lnTo>
                <a:lnTo>
                  <a:pt x="236" y="983"/>
                </a:lnTo>
                <a:lnTo>
                  <a:pt x="157" y="993"/>
                </a:lnTo>
                <a:lnTo>
                  <a:pt x="79" y="1005"/>
                </a:lnTo>
                <a:lnTo>
                  <a:pt x="0" y="1019"/>
                </a:lnTo>
                <a:lnTo>
                  <a:pt x="0" y="56"/>
                </a:lnTo>
                <a:lnTo>
                  <a:pt x="143" y="37"/>
                </a:lnTo>
                <a:lnTo>
                  <a:pt x="287" y="22"/>
                </a:lnTo>
                <a:lnTo>
                  <a:pt x="431" y="10"/>
                </a:lnTo>
                <a:lnTo>
                  <a:pt x="575" y="3"/>
                </a:lnTo>
                <a:lnTo>
                  <a:pt x="719" y="0"/>
                </a:lnTo>
                <a:lnTo>
                  <a:pt x="863" y="0"/>
                </a:lnTo>
                <a:lnTo>
                  <a:pt x="1007" y="4"/>
                </a:lnTo>
                <a:lnTo>
                  <a:pt x="1151" y="13"/>
                </a:lnTo>
                <a:lnTo>
                  <a:pt x="1295" y="26"/>
                </a:lnTo>
                <a:lnTo>
                  <a:pt x="1439" y="43"/>
                </a:lnTo>
                <a:lnTo>
                  <a:pt x="1582" y="62"/>
                </a:lnTo>
                <a:lnTo>
                  <a:pt x="1724" y="87"/>
                </a:lnTo>
                <a:lnTo>
                  <a:pt x="1866" y="116"/>
                </a:lnTo>
                <a:lnTo>
                  <a:pt x="2008" y="148"/>
                </a:lnTo>
                <a:lnTo>
                  <a:pt x="2149" y="184"/>
                </a:lnTo>
                <a:lnTo>
                  <a:pt x="2288" y="225"/>
                </a:lnTo>
                <a:lnTo>
                  <a:pt x="2427" y="268"/>
                </a:lnTo>
                <a:lnTo>
                  <a:pt x="2565" y="318"/>
                </a:lnTo>
                <a:lnTo>
                  <a:pt x="2702" y="370"/>
                </a:lnTo>
                <a:lnTo>
                  <a:pt x="2838" y="426"/>
                </a:lnTo>
                <a:lnTo>
                  <a:pt x="2972" y="486"/>
                </a:lnTo>
                <a:lnTo>
                  <a:pt x="3105" y="550"/>
                </a:lnTo>
                <a:lnTo>
                  <a:pt x="3237" y="619"/>
                </a:lnTo>
                <a:lnTo>
                  <a:pt x="3367" y="691"/>
                </a:lnTo>
                <a:lnTo>
                  <a:pt x="3496" y="767"/>
                </a:lnTo>
                <a:lnTo>
                  <a:pt x="3622" y="848"/>
                </a:lnTo>
                <a:lnTo>
                  <a:pt x="3747" y="932"/>
                </a:lnTo>
                <a:lnTo>
                  <a:pt x="3870" y="1020"/>
                </a:lnTo>
                <a:lnTo>
                  <a:pt x="3991" y="1113"/>
                </a:lnTo>
                <a:lnTo>
                  <a:pt x="4110" y="1209"/>
                </a:lnTo>
                <a:lnTo>
                  <a:pt x="4228" y="1310"/>
                </a:lnTo>
                <a:lnTo>
                  <a:pt x="4342" y="1414"/>
                </a:lnTo>
                <a:lnTo>
                  <a:pt x="4533" y="1603"/>
                </a:lnTo>
                <a:lnTo>
                  <a:pt x="4713" y="1800"/>
                </a:lnTo>
                <a:lnTo>
                  <a:pt x="4881" y="2002"/>
                </a:lnTo>
                <a:lnTo>
                  <a:pt x="5037" y="2213"/>
                </a:lnTo>
                <a:lnTo>
                  <a:pt x="5182" y="2428"/>
                </a:lnTo>
                <a:lnTo>
                  <a:pt x="5314" y="2650"/>
                </a:lnTo>
                <a:lnTo>
                  <a:pt x="5435" y="2875"/>
                </a:lnTo>
                <a:lnTo>
                  <a:pt x="5544" y="3107"/>
                </a:lnTo>
                <a:lnTo>
                  <a:pt x="5641" y="3341"/>
                </a:lnTo>
                <a:lnTo>
                  <a:pt x="5727" y="3579"/>
                </a:lnTo>
                <a:lnTo>
                  <a:pt x="5801" y="3822"/>
                </a:lnTo>
                <a:lnTo>
                  <a:pt x="5862" y="4065"/>
                </a:lnTo>
                <a:lnTo>
                  <a:pt x="5912" y="4312"/>
                </a:lnTo>
                <a:lnTo>
                  <a:pt x="5950" y="4560"/>
                </a:lnTo>
                <a:lnTo>
                  <a:pt x="5975" y="4810"/>
                </a:lnTo>
                <a:lnTo>
                  <a:pt x="5989" y="5060"/>
                </a:lnTo>
                <a:lnTo>
                  <a:pt x="5991" y="5311"/>
                </a:lnTo>
                <a:lnTo>
                  <a:pt x="5982" y="5562"/>
                </a:lnTo>
                <a:lnTo>
                  <a:pt x="5960" y="5812"/>
                </a:lnTo>
                <a:lnTo>
                  <a:pt x="5926" y="6061"/>
                </a:lnTo>
                <a:lnTo>
                  <a:pt x="5880" y="6309"/>
                </a:lnTo>
                <a:lnTo>
                  <a:pt x="5822" y="6555"/>
                </a:lnTo>
                <a:lnTo>
                  <a:pt x="5751" y="6799"/>
                </a:lnTo>
                <a:lnTo>
                  <a:pt x="5670" y="7039"/>
                </a:lnTo>
                <a:lnTo>
                  <a:pt x="5576" y="7275"/>
                </a:lnTo>
                <a:lnTo>
                  <a:pt x="5470" y="7509"/>
                </a:lnTo>
                <a:lnTo>
                  <a:pt x="5351" y="7738"/>
                </a:lnTo>
                <a:lnTo>
                  <a:pt x="5221" y="7963"/>
                </a:lnTo>
                <a:lnTo>
                  <a:pt x="5078" y="8182"/>
                </a:lnTo>
                <a:lnTo>
                  <a:pt x="4924" y="8396"/>
                </a:lnTo>
                <a:lnTo>
                  <a:pt x="4757" y="8603"/>
                </a:lnTo>
                <a:lnTo>
                  <a:pt x="4578" y="8804"/>
                </a:lnTo>
                <a:lnTo>
                  <a:pt x="4462" y="8923"/>
                </a:lnTo>
                <a:lnTo>
                  <a:pt x="4343" y="9039"/>
                </a:lnTo>
                <a:lnTo>
                  <a:pt x="4222" y="9149"/>
                </a:lnTo>
                <a:lnTo>
                  <a:pt x="4099" y="9255"/>
                </a:lnTo>
                <a:lnTo>
                  <a:pt x="3972" y="9356"/>
                </a:lnTo>
                <a:lnTo>
                  <a:pt x="3844" y="9454"/>
                </a:lnTo>
                <a:lnTo>
                  <a:pt x="3713" y="9546"/>
                </a:lnTo>
                <a:lnTo>
                  <a:pt x="3579" y="9635"/>
                </a:lnTo>
                <a:lnTo>
                  <a:pt x="3443" y="9719"/>
                </a:lnTo>
                <a:lnTo>
                  <a:pt x="3306" y="9797"/>
                </a:lnTo>
                <a:lnTo>
                  <a:pt x="3166" y="9873"/>
                </a:lnTo>
                <a:lnTo>
                  <a:pt x="3026" y="9942"/>
                </a:lnTo>
                <a:lnTo>
                  <a:pt x="2883" y="10009"/>
                </a:lnTo>
                <a:lnTo>
                  <a:pt x="2739" y="10070"/>
                </a:lnTo>
                <a:lnTo>
                  <a:pt x="2593" y="10127"/>
                </a:lnTo>
                <a:lnTo>
                  <a:pt x="2447" y="10179"/>
                </a:lnTo>
                <a:lnTo>
                  <a:pt x="2298" y="10226"/>
                </a:lnTo>
                <a:lnTo>
                  <a:pt x="2149" y="10270"/>
                </a:lnTo>
                <a:lnTo>
                  <a:pt x="1998" y="10308"/>
                </a:lnTo>
                <a:lnTo>
                  <a:pt x="1847" y="10343"/>
                </a:lnTo>
                <a:lnTo>
                  <a:pt x="1694" y="10372"/>
                </a:lnTo>
                <a:lnTo>
                  <a:pt x="1541" y="10397"/>
                </a:lnTo>
                <a:lnTo>
                  <a:pt x="1389" y="10418"/>
                </a:lnTo>
                <a:lnTo>
                  <a:pt x="1235" y="10433"/>
                </a:lnTo>
                <a:lnTo>
                  <a:pt x="1080" y="10445"/>
                </a:lnTo>
                <a:lnTo>
                  <a:pt x="926" y="10452"/>
                </a:lnTo>
                <a:lnTo>
                  <a:pt x="771" y="10454"/>
                </a:lnTo>
                <a:lnTo>
                  <a:pt x="616" y="10453"/>
                </a:lnTo>
                <a:lnTo>
                  <a:pt x="462" y="10445"/>
                </a:lnTo>
                <a:lnTo>
                  <a:pt x="308" y="10435"/>
                </a:lnTo>
                <a:lnTo>
                  <a:pt x="154" y="10419"/>
                </a:lnTo>
                <a:lnTo>
                  <a:pt x="0" y="10399"/>
                </a:lnTo>
                <a:lnTo>
                  <a:pt x="0" y="9436"/>
                </a:lnTo>
                <a:lnTo>
                  <a:pt x="56" y="9446"/>
                </a:lnTo>
                <a:lnTo>
                  <a:pt x="112" y="9455"/>
                </a:lnTo>
                <a:lnTo>
                  <a:pt x="168" y="9462"/>
                </a:lnTo>
                <a:lnTo>
                  <a:pt x="225" y="9470"/>
                </a:lnTo>
                <a:lnTo>
                  <a:pt x="280" y="9478"/>
                </a:lnTo>
                <a:lnTo>
                  <a:pt x="337" y="9483"/>
                </a:lnTo>
                <a:lnTo>
                  <a:pt x="394" y="9488"/>
                </a:lnTo>
                <a:lnTo>
                  <a:pt x="450" y="9493"/>
                </a:lnTo>
                <a:lnTo>
                  <a:pt x="507" y="9497"/>
                </a:lnTo>
                <a:lnTo>
                  <a:pt x="563" y="9499"/>
                </a:lnTo>
                <a:lnTo>
                  <a:pt x="620" y="9503"/>
                </a:lnTo>
                <a:lnTo>
                  <a:pt x="676" y="9504"/>
                </a:lnTo>
                <a:lnTo>
                  <a:pt x="733" y="9505"/>
                </a:lnTo>
                <a:lnTo>
                  <a:pt x="790" y="9505"/>
                </a:lnTo>
                <a:lnTo>
                  <a:pt x="846" y="9504"/>
                </a:lnTo>
                <a:lnTo>
                  <a:pt x="903" y="9503"/>
                </a:lnTo>
                <a:lnTo>
                  <a:pt x="1006" y="9498"/>
                </a:lnTo>
                <a:lnTo>
                  <a:pt x="1108" y="9491"/>
                </a:lnTo>
                <a:lnTo>
                  <a:pt x="1211" y="9482"/>
                </a:lnTo>
                <a:lnTo>
                  <a:pt x="1312" y="9470"/>
                </a:lnTo>
                <a:lnTo>
                  <a:pt x="1415" y="9456"/>
                </a:lnTo>
                <a:lnTo>
                  <a:pt x="1516" y="9438"/>
                </a:lnTo>
                <a:lnTo>
                  <a:pt x="1616" y="9420"/>
                </a:lnTo>
                <a:lnTo>
                  <a:pt x="1718" y="9398"/>
                </a:lnTo>
                <a:lnTo>
                  <a:pt x="1817" y="9374"/>
                </a:lnTo>
                <a:lnTo>
                  <a:pt x="1918" y="9348"/>
                </a:lnTo>
                <a:lnTo>
                  <a:pt x="2017" y="9318"/>
                </a:lnTo>
                <a:lnTo>
                  <a:pt x="2115" y="9288"/>
                </a:lnTo>
                <a:lnTo>
                  <a:pt x="2212" y="9254"/>
                </a:lnTo>
                <a:lnTo>
                  <a:pt x="2309" y="9218"/>
                </a:lnTo>
                <a:lnTo>
                  <a:pt x="2406" y="9180"/>
                </a:lnTo>
                <a:lnTo>
                  <a:pt x="2501" y="9138"/>
                </a:lnTo>
                <a:lnTo>
                  <a:pt x="2596" y="9095"/>
                </a:lnTo>
                <a:lnTo>
                  <a:pt x="2690" y="9049"/>
                </a:lnTo>
                <a:lnTo>
                  <a:pt x="2782" y="9001"/>
                </a:lnTo>
                <a:lnTo>
                  <a:pt x="2875" y="8950"/>
                </a:lnTo>
                <a:lnTo>
                  <a:pt x="2966" y="8897"/>
                </a:lnTo>
                <a:lnTo>
                  <a:pt x="3055" y="8841"/>
                </a:lnTo>
                <a:lnTo>
                  <a:pt x="3145" y="8784"/>
                </a:lnTo>
                <a:lnTo>
                  <a:pt x="3232" y="8724"/>
                </a:lnTo>
                <a:lnTo>
                  <a:pt x="3318" y="8660"/>
                </a:lnTo>
                <a:lnTo>
                  <a:pt x="3403" y="8596"/>
                </a:lnTo>
                <a:lnTo>
                  <a:pt x="3487" y="8528"/>
                </a:lnTo>
                <a:lnTo>
                  <a:pt x="3570" y="8457"/>
                </a:lnTo>
                <a:lnTo>
                  <a:pt x="3651" y="8385"/>
                </a:lnTo>
                <a:lnTo>
                  <a:pt x="3730" y="8311"/>
                </a:lnTo>
                <a:lnTo>
                  <a:pt x="3809" y="8234"/>
                </a:lnTo>
                <a:lnTo>
                  <a:pt x="3885" y="8154"/>
                </a:lnTo>
                <a:lnTo>
                  <a:pt x="3959" y="8072"/>
                </a:lnTo>
                <a:lnTo>
                  <a:pt x="4031" y="7989"/>
                </a:lnTo>
                <a:lnTo>
                  <a:pt x="4101" y="7905"/>
                </a:lnTo>
                <a:lnTo>
                  <a:pt x="4169" y="7819"/>
                </a:lnTo>
                <a:lnTo>
                  <a:pt x="4233" y="7733"/>
                </a:lnTo>
                <a:lnTo>
                  <a:pt x="4295" y="7644"/>
                </a:lnTo>
                <a:lnTo>
                  <a:pt x="4354" y="7556"/>
                </a:lnTo>
                <a:lnTo>
                  <a:pt x="4412" y="7465"/>
                </a:lnTo>
                <a:lnTo>
                  <a:pt x="4467" y="7374"/>
                </a:lnTo>
                <a:lnTo>
                  <a:pt x="4518" y="7282"/>
                </a:lnTo>
                <a:lnTo>
                  <a:pt x="4568" y="7188"/>
                </a:lnTo>
                <a:lnTo>
                  <a:pt x="4615" y="7094"/>
                </a:lnTo>
                <a:lnTo>
                  <a:pt x="4660" y="6999"/>
                </a:lnTo>
                <a:lnTo>
                  <a:pt x="4702" y="6903"/>
                </a:lnTo>
                <a:lnTo>
                  <a:pt x="4741" y="6807"/>
                </a:lnTo>
                <a:lnTo>
                  <a:pt x="4778" y="6709"/>
                </a:lnTo>
                <a:lnTo>
                  <a:pt x="4813" y="6612"/>
                </a:lnTo>
                <a:lnTo>
                  <a:pt x="4846" y="6513"/>
                </a:lnTo>
                <a:lnTo>
                  <a:pt x="4876" y="6413"/>
                </a:lnTo>
                <a:lnTo>
                  <a:pt x="4903" y="6314"/>
                </a:lnTo>
                <a:lnTo>
                  <a:pt x="4928" y="6214"/>
                </a:lnTo>
                <a:lnTo>
                  <a:pt x="4951" y="6113"/>
                </a:lnTo>
                <a:lnTo>
                  <a:pt x="4970" y="6012"/>
                </a:lnTo>
                <a:lnTo>
                  <a:pt x="4988" y="5910"/>
                </a:lnTo>
                <a:lnTo>
                  <a:pt x="5003" y="5809"/>
                </a:lnTo>
                <a:lnTo>
                  <a:pt x="5015" y="5706"/>
                </a:lnTo>
                <a:lnTo>
                  <a:pt x="5026" y="5604"/>
                </a:lnTo>
                <a:lnTo>
                  <a:pt x="5034" y="5501"/>
                </a:lnTo>
                <a:lnTo>
                  <a:pt x="5039" y="5398"/>
                </a:lnTo>
                <a:lnTo>
                  <a:pt x="5041" y="5296"/>
                </a:lnTo>
                <a:lnTo>
                  <a:pt x="5042" y="5193"/>
                </a:lnTo>
                <a:lnTo>
                  <a:pt x="5040" y="509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85" name="Freeform 6"/>
          <p:cNvSpPr>
            <a:spLocks/>
          </p:cNvSpPr>
          <p:nvPr userDrawn="1"/>
        </p:nvSpPr>
        <p:spPr bwMode="auto">
          <a:xfrm>
            <a:off x="0" y="804863"/>
            <a:ext cx="788988" cy="1150938"/>
          </a:xfrm>
          <a:custGeom>
            <a:avLst/>
            <a:gdLst>
              <a:gd name="T0" fmla="*/ 2144 w 2486"/>
              <a:gd name="T1" fmla="*/ 1624 h 3627"/>
              <a:gd name="T2" fmla="*/ 2111 w 2486"/>
              <a:gd name="T3" fmla="*/ 1449 h 3627"/>
              <a:gd name="T4" fmla="*/ 2057 w 2486"/>
              <a:gd name="T5" fmla="*/ 1278 h 3627"/>
              <a:gd name="T6" fmla="*/ 1982 w 2486"/>
              <a:gd name="T7" fmla="*/ 1114 h 3627"/>
              <a:gd name="T8" fmla="*/ 1885 w 2486"/>
              <a:gd name="T9" fmla="*/ 958 h 3627"/>
              <a:gd name="T10" fmla="*/ 1768 w 2486"/>
              <a:gd name="T11" fmla="*/ 813 h 3627"/>
              <a:gd name="T12" fmla="*/ 1631 w 2486"/>
              <a:gd name="T13" fmla="*/ 680 h 3627"/>
              <a:gd name="T14" fmla="*/ 1480 w 2486"/>
              <a:gd name="T15" fmla="*/ 569 h 3627"/>
              <a:gd name="T16" fmla="*/ 1320 w 2486"/>
              <a:gd name="T17" fmla="*/ 478 h 3627"/>
              <a:gd name="T18" fmla="*/ 1153 w 2486"/>
              <a:gd name="T19" fmla="*/ 409 h 3627"/>
              <a:gd name="T20" fmla="*/ 979 w 2486"/>
              <a:gd name="T21" fmla="*/ 361 h 3627"/>
              <a:gd name="T22" fmla="*/ 804 w 2486"/>
              <a:gd name="T23" fmla="*/ 335 h 3627"/>
              <a:gd name="T24" fmla="*/ 625 w 2486"/>
              <a:gd name="T25" fmla="*/ 331 h 3627"/>
              <a:gd name="T26" fmla="*/ 424 w 2486"/>
              <a:gd name="T27" fmla="*/ 350 h 3627"/>
              <a:gd name="T28" fmla="*/ 227 w 2486"/>
              <a:gd name="T29" fmla="*/ 398 h 3627"/>
              <a:gd name="T30" fmla="*/ 37 w 2486"/>
              <a:gd name="T31" fmla="*/ 472 h 3627"/>
              <a:gd name="T32" fmla="*/ 181 w 2486"/>
              <a:gd name="T33" fmla="*/ 68 h 3627"/>
              <a:gd name="T34" fmla="*/ 492 w 2486"/>
              <a:gd name="T35" fmla="*/ 9 h 3627"/>
              <a:gd name="T36" fmla="*/ 807 w 2486"/>
              <a:gd name="T37" fmla="*/ 4 h 3627"/>
              <a:gd name="T38" fmla="*/ 1119 w 2486"/>
              <a:gd name="T39" fmla="*/ 56 h 3627"/>
              <a:gd name="T40" fmla="*/ 1421 w 2486"/>
              <a:gd name="T41" fmla="*/ 161 h 3627"/>
              <a:gd name="T42" fmla="*/ 1705 w 2486"/>
              <a:gd name="T43" fmla="*/ 322 h 3627"/>
              <a:gd name="T44" fmla="*/ 1980 w 2486"/>
              <a:gd name="T45" fmla="*/ 557 h 3627"/>
              <a:gd name="T46" fmla="*/ 2250 w 2486"/>
              <a:gd name="T47" fmla="*/ 919 h 3627"/>
              <a:gd name="T48" fmla="*/ 2419 w 2486"/>
              <a:gd name="T49" fmla="*/ 1326 h 3627"/>
              <a:gd name="T50" fmla="*/ 2485 w 2486"/>
              <a:gd name="T51" fmla="*/ 1756 h 3627"/>
              <a:gd name="T52" fmla="*/ 2447 w 2486"/>
              <a:gd name="T53" fmla="*/ 2189 h 3627"/>
              <a:gd name="T54" fmla="*/ 2305 w 2486"/>
              <a:gd name="T55" fmla="*/ 2605 h 3627"/>
              <a:gd name="T56" fmla="*/ 2057 w 2486"/>
              <a:gd name="T57" fmla="*/ 2985 h 3627"/>
              <a:gd name="T58" fmla="*/ 1786 w 2486"/>
              <a:gd name="T59" fmla="*/ 3245 h 3627"/>
              <a:gd name="T60" fmla="*/ 1496 w 2486"/>
              <a:gd name="T61" fmla="*/ 3430 h 3627"/>
              <a:gd name="T62" fmla="*/ 1182 w 2486"/>
              <a:gd name="T63" fmla="*/ 3554 h 3627"/>
              <a:gd name="T64" fmla="*/ 855 w 2486"/>
              <a:gd name="T65" fmla="*/ 3617 h 3627"/>
              <a:gd name="T66" fmla="*/ 521 w 2486"/>
              <a:gd name="T67" fmla="*/ 3621 h 3627"/>
              <a:gd name="T68" fmla="*/ 192 w 2486"/>
              <a:gd name="T69" fmla="*/ 3563 h 3627"/>
              <a:gd name="T70" fmla="*/ 43 w 2486"/>
              <a:gd name="T71" fmla="*/ 3157 h 3627"/>
              <a:gd name="T72" fmla="*/ 262 w 2486"/>
              <a:gd name="T73" fmla="*/ 3240 h 3627"/>
              <a:gd name="T74" fmla="*/ 490 w 2486"/>
              <a:gd name="T75" fmla="*/ 3286 h 3627"/>
              <a:gd name="T76" fmla="*/ 720 w 2486"/>
              <a:gd name="T77" fmla="*/ 3297 h 3627"/>
              <a:gd name="T78" fmla="*/ 898 w 2486"/>
              <a:gd name="T79" fmla="*/ 3280 h 3627"/>
              <a:gd name="T80" fmla="*/ 1072 w 2486"/>
              <a:gd name="T81" fmla="*/ 3243 h 3627"/>
              <a:gd name="T82" fmla="*/ 1241 w 2486"/>
              <a:gd name="T83" fmla="*/ 3184 h 3627"/>
              <a:gd name="T84" fmla="*/ 1404 w 2486"/>
              <a:gd name="T85" fmla="*/ 3105 h 3627"/>
              <a:gd name="T86" fmla="*/ 1558 w 2486"/>
              <a:gd name="T87" fmla="*/ 3004 h 3627"/>
              <a:gd name="T88" fmla="*/ 1700 w 2486"/>
              <a:gd name="T89" fmla="*/ 2883 h 3627"/>
              <a:gd name="T90" fmla="*/ 1829 w 2486"/>
              <a:gd name="T91" fmla="*/ 2742 h 3627"/>
              <a:gd name="T92" fmla="*/ 1937 w 2486"/>
              <a:gd name="T93" fmla="*/ 2590 h 3627"/>
              <a:gd name="T94" fmla="*/ 2023 w 2486"/>
              <a:gd name="T95" fmla="*/ 2428 h 3627"/>
              <a:gd name="T96" fmla="*/ 2088 w 2486"/>
              <a:gd name="T97" fmla="*/ 2260 h 3627"/>
              <a:gd name="T98" fmla="*/ 2131 w 2486"/>
              <a:gd name="T99" fmla="*/ 2085 h 3627"/>
              <a:gd name="T100" fmla="*/ 2153 w 2486"/>
              <a:gd name="T101" fmla="*/ 1909 h 3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6" h="3627">
                <a:moveTo>
                  <a:pt x="2155" y="1766"/>
                </a:moveTo>
                <a:lnTo>
                  <a:pt x="2154" y="1731"/>
                </a:lnTo>
                <a:lnTo>
                  <a:pt x="2151" y="1695"/>
                </a:lnTo>
                <a:lnTo>
                  <a:pt x="2148" y="1660"/>
                </a:lnTo>
                <a:lnTo>
                  <a:pt x="2144" y="1624"/>
                </a:lnTo>
                <a:lnTo>
                  <a:pt x="2139" y="1589"/>
                </a:lnTo>
                <a:lnTo>
                  <a:pt x="2133" y="1554"/>
                </a:lnTo>
                <a:lnTo>
                  <a:pt x="2127" y="1518"/>
                </a:lnTo>
                <a:lnTo>
                  <a:pt x="2119" y="1483"/>
                </a:lnTo>
                <a:lnTo>
                  <a:pt x="2111" y="1449"/>
                </a:lnTo>
                <a:lnTo>
                  <a:pt x="2102" y="1414"/>
                </a:lnTo>
                <a:lnTo>
                  <a:pt x="2092" y="1379"/>
                </a:lnTo>
                <a:lnTo>
                  <a:pt x="2081" y="1345"/>
                </a:lnTo>
                <a:lnTo>
                  <a:pt x="2069" y="1312"/>
                </a:lnTo>
                <a:lnTo>
                  <a:pt x="2057" y="1278"/>
                </a:lnTo>
                <a:lnTo>
                  <a:pt x="2043" y="1245"/>
                </a:lnTo>
                <a:lnTo>
                  <a:pt x="2029" y="1211"/>
                </a:lnTo>
                <a:lnTo>
                  <a:pt x="2013" y="1179"/>
                </a:lnTo>
                <a:lnTo>
                  <a:pt x="1998" y="1146"/>
                </a:lnTo>
                <a:lnTo>
                  <a:pt x="1982" y="1114"/>
                </a:lnTo>
                <a:lnTo>
                  <a:pt x="1963" y="1081"/>
                </a:lnTo>
                <a:lnTo>
                  <a:pt x="1946" y="1050"/>
                </a:lnTo>
                <a:lnTo>
                  <a:pt x="1926" y="1019"/>
                </a:lnTo>
                <a:lnTo>
                  <a:pt x="1907" y="989"/>
                </a:lnTo>
                <a:lnTo>
                  <a:pt x="1885" y="958"/>
                </a:lnTo>
                <a:lnTo>
                  <a:pt x="1863" y="928"/>
                </a:lnTo>
                <a:lnTo>
                  <a:pt x="1841" y="898"/>
                </a:lnTo>
                <a:lnTo>
                  <a:pt x="1817" y="870"/>
                </a:lnTo>
                <a:lnTo>
                  <a:pt x="1793" y="840"/>
                </a:lnTo>
                <a:lnTo>
                  <a:pt x="1768" y="813"/>
                </a:lnTo>
                <a:lnTo>
                  <a:pt x="1742" y="785"/>
                </a:lnTo>
                <a:lnTo>
                  <a:pt x="1715" y="757"/>
                </a:lnTo>
                <a:lnTo>
                  <a:pt x="1687" y="731"/>
                </a:lnTo>
                <a:lnTo>
                  <a:pt x="1659" y="705"/>
                </a:lnTo>
                <a:lnTo>
                  <a:pt x="1631" y="680"/>
                </a:lnTo>
                <a:lnTo>
                  <a:pt x="1601" y="656"/>
                </a:lnTo>
                <a:lnTo>
                  <a:pt x="1572" y="633"/>
                </a:lnTo>
                <a:lnTo>
                  <a:pt x="1541" y="610"/>
                </a:lnTo>
                <a:lnTo>
                  <a:pt x="1511" y="589"/>
                </a:lnTo>
                <a:lnTo>
                  <a:pt x="1480" y="569"/>
                </a:lnTo>
                <a:lnTo>
                  <a:pt x="1448" y="549"/>
                </a:lnTo>
                <a:lnTo>
                  <a:pt x="1417" y="529"/>
                </a:lnTo>
                <a:lnTo>
                  <a:pt x="1385" y="512"/>
                </a:lnTo>
                <a:lnTo>
                  <a:pt x="1353" y="494"/>
                </a:lnTo>
                <a:lnTo>
                  <a:pt x="1320" y="478"/>
                </a:lnTo>
                <a:lnTo>
                  <a:pt x="1287" y="463"/>
                </a:lnTo>
                <a:lnTo>
                  <a:pt x="1254" y="447"/>
                </a:lnTo>
                <a:lnTo>
                  <a:pt x="1221" y="434"/>
                </a:lnTo>
                <a:lnTo>
                  <a:pt x="1187" y="421"/>
                </a:lnTo>
                <a:lnTo>
                  <a:pt x="1153" y="409"/>
                </a:lnTo>
                <a:lnTo>
                  <a:pt x="1119" y="397"/>
                </a:lnTo>
                <a:lnTo>
                  <a:pt x="1084" y="387"/>
                </a:lnTo>
                <a:lnTo>
                  <a:pt x="1049" y="378"/>
                </a:lnTo>
                <a:lnTo>
                  <a:pt x="1014" y="369"/>
                </a:lnTo>
                <a:lnTo>
                  <a:pt x="979" y="361"/>
                </a:lnTo>
                <a:lnTo>
                  <a:pt x="945" y="355"/>
                </a:lnTo>
                <a:lnTo>
                  <a:pt x="910" y="348"/>
                </a:lnTo>
                <a:lnTo>
                  <a:pt x="875" y="343"/>
                </a:lnTo>
                <a:lnTo>
                  <a:pt x="839" y="338"/>
                </a:lnTo>
                <a:lnTo>
                  <a:pt x="804" y="335"/>
                </a:lnTo>
                <a:lnTo>
                  <a:pt x="768" y="333"/>
                </a:lnTo>
                <a:lnTo>
                  <a:pt x="732" y="331"/>
                </a:lnTo>
                <a:lnTo>
                  <a:pt x="697" y="330"/>
                </a:lnTo>
                <a:lnTo>
                  <a:pt x="661" y="330"/>
                </a:lnTo>
                <a:lnTo>
                  <a:pt x="625" y="331"/>
                </a:lnTo>
                <a:lnTo>
                  <a:pt x="585" y="332"/>
                </a:lnTo>
                <a:lnTo>
                  <a:pt x="544" y="335"/>
                </a:lnTo>
                <a:lnTo>
                  <a:pt x="504" y="339"/>
                </a:lnTo>
                <a:lnTo>
                  <a:pt x="465" y="344"/>
                </a:lnTo>
                <a:lnTo>
                  <a:pt x="424" y="350"/>
                </a:lnTo>
                <a:lnTo>
                  <a:pt x="384" y="358"/>
                </a:lnTo>
                <a:lnTo>
                  <a:pt x="345" y="367"/>
                </a:lnTo>
                <a:lnTo>
                  <a:pt x="305" y="375"/>
                </a:lnTo>
                <a:lnTo>
                  <a:pt x="266" y="386"/>
                </a:lnTo>
                <a:lnTo>
                  <a:pt x="227" y="398"/>
                </a:lnTo>
                <a:lnTo>
                  <a:pt x="189" y="410"/>
                </a:lnTo>
                <a:lnTo>
                  <a:pt x="151" y="424"/>
                </a:lnTo>
                <a:lnTo>
                  <a:pt x="112" y="439"/>
                </a:lnTo>
                <a:lnTo>
                  <a:pt x="74" y="455"/>
                </a:lnTo>
                <a:lnTo>
                  <a:pt x="37" y="472"/>
                </a:lnTo>
                <a:lnTo>
                  <a:pt x="0" y="490"/>
                </a:lnTo>
                <a:lnTo>
                  <a:pt x="0" y="129"/>
                </a:lnTo>
                <a:lnTo>
                  <a:pt x="60" y="107"/>
                </a:lnTo>
                <a:lnTo>
                  <a:pt x="120" y="86"/>
                </a:lnTo>
                <a:lnTo>
                  <a:pt x="181" y="68"/>
                </a:lnTo>
                <a:lnTo>
                  <a:pt x="242" y="51"/>
                </a:lnTo>
                <a:lnTo>
                  <a:pt x="304" y="38"/>
                </a:lnTo>
                <a:lnTo>
                  <a:pt x="366" y="26"/>
                </a:lnTo>
                <a:lnTo>
                  <a:pt x="429" y="16"/>
                </a:lnTo>
                <a:lnTo>
                  <a:pt x="492" y="9"/>
                </a:lnTo>
                <a:lnTo>
                  <a:pt x="554" y="3"/>
                </a:lnTo>
                <a:lnTo>
                  <a:pt x="617" y="1"/>
                </a:lnTo>
                <a:lnTo>
                  <a:pt x="681" y="0"/>
                </a:lnTo>
                <a:lnTo>
                  <a:pt x="744" y="1"/>
                </a:lnTo>
                <a:lnTo>
                  <a:pt x="807" y="4"/>
                </a:lnTo>
                <a:lnTo>
                  <a:pt x="870" y="11"/>
                </a:lnTo>
                <a:lnTo>
                  <a:pt x="933" y="19"/>
                </a:lnTo>
                <a:lnTo>
                  <a:pt x="995" y="28"/>
                </a:lnTo>
                <a:lnTo>
                  <a:pt x="1058" y="40"/>
                </a:lnTo>
                <a:lnTo>
                  <a:pt x="1119" y="56"/>
                </a:lnTo>
                <a:lnTo>
                  <a:pt x="1181" y="72"/>
                </a:lnTo>
                <a:lnTo>
                  <a:pt x="1241" y="91"/>
                </a:lnTo>
                <a:lnTo>
                  <a:pt x="1302" y="112"/>
                </a:lnTo>
                <a:lnTo>
                  <a:pt x="1362" y="135"/>
                </a:lnTo>
                <a:lnTo>
                  <a:pt x="1421" y="161"/>
                </a:lnTo>
                <a:lnTo>
                  <a:pt x="1479" y="189"/>
                </a:lnTo>
                <a:lnTo>
                  <a:pt x="1537" y="218"/>
                </a:lnTo>
                <a:lnTo>
                  <a:pt x="1594" y="251"/>
                </a:lnTo>
                <a:lnTo>
                  <a:pt x="1650" y="285"/>
                </a:lnTo>
                <a:lnTo>
                  <a:pt x="1705" y="322"/>
                </a:lnTo>
                <a:lnTo>
                  <a:pt x="1758" y="361"/>
                </a:lnTo>
                <a:lnTo>
                  <a:pt x="1812" y="402"/>
                </a:lnTo>
                <a:lnTo>
                  <a:pt x="1863" y="445"/>
                </a:lnTo>
                <a:lnTo>
                  <a:pt x="1913" y="491"/>
                </a:lnTo>
                <a:lnTo>
                  <a:pt x="1980" y="557"/>
                </a:lnTo>
                <a:lnTo>
                  <a:pt x="2042" y="624"/>
                </a:lnTo>
                <a:lnTo>
                  <a:pt x="2100" y="695"/>
                </a:lnTo>
                <a:lnTo>
                  <a:pt x="2154" y="767"/>
                </a:lnTo>
                <a:lnTo>
                  <a:pt x="2204" y="842"/>
                </a:lnTo>
                <a:lnTo>
                  <a:pt x="2250" y="919"/>
                </a:lnTo>
                <a:lnTo>
                  <a:pt x="2293" y="997"/>
                </a:lnTo>
                <a:lnTo>
                  <a:pt x="2331" y="1078"/>
                </a:lnTo>
                <a:lnTo>
                  <a:pt x="2364" y="1159"/>
                </a:lnTo>
                <a:lnTo>
                  <a:pt x="2394" y="1242"/>
                </a:lnTo>
                <a:lnTo>
                  <a:pt x="2419" y="1326"/>
                </a:lnTo>
                <a:lnTo>
                  <a:pt x="2441" y="1410"/>
                </a:lnTo>
                <a:lnTo>
                  <a:pt x="2457" y="1496"/>
                </a:lnTo>
                <a:lnTo>
                  <a:pt x="2472" y="1582"/>
                </a:lnTo>
                <a:lnTo>
                  <a:pt x="2480" y="1668"/>
                </a:lnTo>
                <a:lnTo>
                  <a:pt x="2485" y="1756"/>
                </a:lnTo>
                <a:lnTo>
                  <a:pt x="2486" y="1843"/>
                </a:lnTo>
                <a:lnTo>
                  <a:pt x="2483" y="1929"/>
                </a:lnTo>
                <a:lnTo>
                  <a:pt x="2475" y="2017"/>
                </a:lnTo>
                <a:lnTo>
                  <a:pt x="2463" y="2103"/>
                </a:lnTo>
                <a:lnTo>
                  <a:pt x="2447" y="2189"/>
                </a:lnTo>
                <a:lnTo>
                  <a:pt x="2427" y="2274"/>
                </a:lnTo>
                <a:lnTo>
                  <a:pt x="2403" y="2358"/>
                </a:lnTo>
                <a:lnTo>
                  <a:pt x="2375" y="2442"/>
                </a:lnTo>
                <a:lnTo>
                  <a:pt x="2342" y="2524"/>
                </a:lnTo>
                <a:lnTo>
                  <a:pt x="2305" y="2605"/>
                </a:lnTo>
                <a:lnTo>
                  <a:pt x="2263" y="2684"/>
                </a:lnTo>
                <a:lnTo>
                  <a:pt x="2219" y="2763"/>
                </a:lnTo>
                <a:lnTo>
                  <a:pt x="2168" y="2838"/>
                </a:lnTo>
                <a:lnTo>
                  <a:pt x="2115" y="2913"/>
                </a:lnTo>
                <a:lnTo>
                  <a:pt x="2057" y="2985"/>
                </a:lnTo>
                <a:lnTo>
                  <a:pt x="1995" y="3054"/>
                </a:lnTo>
                <a:lnTo>
                  <a:pt x="1945" y="3106"/>
                </a:lnTo>
                <a:lnTo>
                  <a:pt x="1894" y="3155"/>
                </a:lnTo>
                <a:lnTo>
                  <a:pt x="1840" y="3201"/>
                </a:lnTo>
                <a:lnTo>
                  <a:pt x="1786" y="3245"/>
                </a:lnTo>
                <a:lnTo>
                  <a:pt x="1730" y="3287"/>
                </a:lnTo>
                <a:lnTo>
                  <a:pt x="1673" y="3326"/>
                </a:lnTo>
                <a:lnTo>
                  <a:pt x="1615" y="3363"/>
                </a:lnTo>
                <a:lnTo>
                  <a:pt x="1556" y="3398"/>
                </a:lnTo>
                <a:lnTo>
                  <a:pt x="1496" y="3430"/>
                </a:lnTo>
                <a:lnTo>
                  <a:pt x="1435" y="3459"/>
                </a:lnTo>
                <a:lnTo>
                  <a:pt x="1373" y="3487"/>
                </a:lnTo>
                <a:lnTo>
                  <a:pt x="1310" y="3512"/>
                </a:lnTo>
                <a:lnTo>
                  <a:pt x="1247" y="3535"/>
                </a:lnTo>
                <a:lnTo>
                  <a:pt x="1182" y="3554"/>
                </a:lnTo>
                <a:lnTo>
                  <a:pt x="1118" y="3572"/>
                </a:lnTo>
                <a:lnTo>
                  <a:pt x="1053" y="3587"/>
                </a:lnTo>
                <a:lnTo>
                  <a:pt x="987" y="3600"/>
                </a:lnTo>
                <a:lnTo>
                  <a:pt x="921" y="3610"/>
                </a:lnTo>
                <a:lnTo>
                  <a:pt x="855" y="3617"/>
                </a:lnTo>
                <a:lnTo>
                  <a:pt x="789" y="3623"/>
                </a:lnTo>
                <a:lnTo>
                  <a:pt x="722" y="3626"/>
                </a:lnTo>
                <a:lnTo>
                  <a:pt x="654" y="3627"/>
                </a:lnTo>
                <a:lnTo>
                  <a:pt x="588" y="3625"/>
                </a:lnTo>
                <a:lnTo>
                  <a:pt x="521" y="3621"/>
                </a:lnTo>
                <a:lnTo>
                  <a:pt x="455" y="3614"/>
                </a:lnTo>
                <a:lnTo>
                  <a:pt x="388" y="3604"/>
                </a:lnTo>
                <a:lnTo>
                  <a:pt x="323" y="3593"/>
                </a:lnTo>
                <a:lnTo>
                  <a:pt x="257" y="3579"/>
                </a:lnTo>
                <a:lnTo>
                  <a:pt x="192" y="3563"/>
                </a:lnTo>
                <a:lnTo>
                  <a:pt x="128" y="3543"/>
                </a:lnTo>
                <a:lnTo>
                  <a:pt x="63" y="3523"/>
                </a:lnTo>
                <a:lnTo>
                  <a:pt x="0" y="3499"/>
                </a:lnTo>
                <a:lnTo>
                  <a:pt x="0" y="3136"/>
                </a:lnTo>
                <a:lnTo>
                  <a:pt x="43" y="3157"/>
                </a:lnTo>
                <a:lnTo>
                  <a:pt x="85" y="3177"/>
                </a:lnTo>
                <a:lnTo>
                  <a:pt x="129" y="3195"/>
                </a:lnTo>
                <a:lnTo>
                  <a:pt x="173" y="3212"/>
                </a:lnTo>
                <a:lnTo>
                  <a:pt x="217" y="3226"/>
                </a:lnTo>
                <a:lnTo>
                  <a:pt x="262" y="3240"/>
                </a:lnTo>
                <a:lnTo>
                  <a:pt x="306" y="3252"/>
                </a:lnTo>
                <a:lnTo>
                  <a:pt x="352" y="3263"/>
                </a:lnTo>
                <a:lnTo>
                  <a:pt x="398" y="3272"/>
                </a:lnTo>
                <a:lnTo>
                  <a:pt x="443" y="3280"/>
                </a:lnTo>
                <a:lnTo>
                  <a:pt x="490" y="3286"/>
                </a:lnTo>
                <a:lnTo>
                  <a:pt x="536" y="3291"/>
                </a:lnTo>
                <a:lnTo>
                  <a:pt x="581" y="3294"/>
                </a:lnTo>
                <a:lnTo>
                  <a:pt x="627" y="3297"/>
                </a:lnTo>
                <a:lnTo>
                  <a:pt x="674" y="3298"/>
                </a:lnTo>
                <a:lnTo>
                  <a:pt x="720" y="3297"/>
                </a:lnTo>
                <a:lnTo>
                  <a:pt x="756" y="3296"/>
                </a:lnTo>
                <a:lnTo>
                  <a:pt x="792" y="3293"/>
                </a:lnTo>
                <a:lnTo>
                  <a:pt x="827" y="3290"/>
                </a:lnTo>
                <a:lnTo>
                  <a:pt x="862" y="3286"/>
                </a:lnTo>
                <a:lnTo>
                  <a:pt x="898" y="3280"/>
                </a:lnTo>
                <a:lnTo>
                  <a:pt x="933" y="3275"/>
                </a:lnTo>
                <a:lnTo>
                  <a:pt x="967" y="3268"/>
                </a:lnTo>
                <a:lnTo>
                  <a:pt x="1002" y="3261"/>
                </a:lnTo>
                <a:lnTo>
                  <a:pt x="1037" y="3252"/>
                </a:lnTo>
                <a:lnTo>
                  <a:pt x="1072" y="3243"/>
                </a:lnTo>
                <a:lnTo>
                  <a:pt x="1106" y="3233"/>
                </a:lnTo>
                <a:lnTo>
                  <a:pt x="1141" y="3222"/>
                </a:lnTo>
                <a:lnTo>
                  <a:pt x="1175" y="3210"/>
                </a:lnTo>
                <a:lnTo>
                  <a:pt x="1209" y="3198"/>
                </a:lnTo>
                <a:lnTo>
                  <a:pt x="1241" y="3184"/>
                </a:lnTo>
                <a:lnTo>
                  <a:pt x="1275" y="3170"/>
                </a:lnTo>
                <a:lnTo>
                  <a:pt x="1308" y="3155"/>
                </a:lnTo>
                <a:lnTo>
                  <a:pt x="1341" y="3140"/>
                </a:lnTo>
                <a:lnTo>
                  <a:pt x="1372" y="3123"/>
                </a:lnTo>
                <a:lnTo>
                  <a:pt x="1404" y="3105"/>
                </a:lnTo>
                <a:lnTo>
                  <a:pt x="1435" y="3087"/>
                </a:lnTo>
                <a:lnTo>
                  <a:pt x="1467" y="3067"/>
                </a:lnTo>
                <a:lnTo>
                  <a:pt x="1498" y="3048"/>
                </a:lnTo>
                <a:lnTo>
                  <a:pt x="1528" y="3026"/>
                </a:lnTo>
                <a:lnTo>
                  <a:pt x="1558" y="3004"/>
                </a:lnTo>
                <a:lnTo>
                  <a:pt x="1587" y="2982"/>
                </a:lnTo>
                <a:lnTo>
                  <a:pt x="1616" y="2958"/>
                </a:lnTo>
                <a:lnTo>
                  <a:pt x="1645" y="2934"/>
                </a:lnTo>
                <a:lnTo>
                  <a:pt x="1673" y="2909"/>
                </a:lnTo>
                <a:lnTo>
                  <a:pt x="1700" y="2883"/>
                </a:lnTo>
                <a:lnTo>
                  <a:pt x="1728" y="2857"/>
                </a:lnTo>
                <a:lnTo>
                  <a:pt x="1755" y="2828"/>
                </a:lnTo>
                <a:lnTo>
                  <a:pt x="1780" y="2800"/>
                </a:lnTo>
                <a:lnTo>
                  <a:pt x="1805" y="2772"/>
                </a:lnTo>
                <a:lnTo>
                  <a:pt x="1829" y="2742"/>
                </a:lnTo>
                <a:lnTo>
                  <a:pt x="1853" y="2713"/>
                </a:lnTo>
                <a:lnTo>
                  <a:pt x="1875" y="2682"/>
                </a:lnTo>
                <a:lnTo>
                  <a:pt x="1897" y="2652"/>
                </a:lnTo>
                <a:lnTo>
                  <a:pt x="1918" y="2621"/>
                </a:lnTo>
                <a:lnTo>
                  <a:pt x="1937" y="2590"/>
                </a:lnTo>
                <a:lnTo>
                  <a:pt x="1957" y="2558"/>
                </a:lnTo>
                <a:lnTo>
                  <a:pt x="1974" y="2526"/>
                </a:lnTo>
                <a:lnTo>
                  <a:pt x="1992" y="2493"/>
                </a:lnTo>
                <a:lnTo>
                  <a:pt x="2008" y="2461"/>
                </a:lnTo>
                <a:lnTo>
                  <a:pt x="2023" y="2428"/>
                </a:lnTo>
                <a:lnTo>
                  <a:pt x="2037" y="2395"/>
                </a:lnTo>
                <a:lnTo>
                  <a:pt x="2052" y="2361"/>
                </a:lnTo>
                <a:lnTo>
                  <a:pt x="2065" y="2328"/>
                </a:lnTo>
                <a:lnTo>
                  <a:pt x="2077" y="2294"/>
                </a:lnTo>
                <a:lnTo>
                  <a:pt x="2088" y="2260"/>
                </a:lnTo>
                <a:lnTo>
                  <a:pt x="2099" y="2225"/>
                </a:lnTo>
                <a:lnTo>
                  <a:pt x="2107" y="2190"/>
                </a:lnTo>
                <a:lnTo>
                  <a:pt x="2116" y="2155"/>
                </a:lnTo>
                <a:lnTo>
                  <a:pt x="2124" y="2120"/>
                </a:lnTo>
                <a:lnTo>
                  <a:pt x="2131" y="2085"/>
                </a:lnTo>
                <a:lnTo>
                  <a:pt x="2137" y="2050"/>
                </a:lnTo>
                <a:lnTo>
                  <a:pt x="2142" y="2016"/>
                </a:lnTo>
                <a:lnTo>
                  <a:pt x="2147" y="1980"/>
                </a:lnTo>
                <a:lnTo>
                  <a:pt x="2150" y="1945"/>
                </a:lnTo>
                <a:lnTo>
                  <a:pt x="2153" y="1909"/>
                </a:lnTo>
                <a:lnTo>
                  <a:pt x="2155" y="1873"/>
                </a:lnTo>
                <a:lnTo>
                  <a:pt x="2156" y="1838"/>
                </a:lnTo>
                <a:lnTo>
                  <a:pt x="2156" y="1802"/>
                </a:lnTo>
                <a:lnTo>
                  <a:pt x="2155" y="1766"/>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86" name="Freeform 7"/>
          <p:cNvSpPr>
            <a:spLocks noEditPoints="1"/>
          </p:cNvSpPr>
          <p:nvPr userDrawn="1"/>
        </p:nvSpPr>
        <p:spPr bwMode="auto">
          <a:xfrm>
            <a:off x="668338" y="1714500"/>
            <a:ext cx="241300" cy="241300"/>
          </a:xfrm>
          <a:custGeom>
            <a:avLst/>
            <a:gdLst>
              <a:gd name="T0" fmla="*/ 685 w 761"/>
              <a:gd name="T1" fmla="*/ 312 h 762"/>
              <a:gd name="T2" fmla="*/ 659 w 761"/>
              <a:gd name="T3" fmla="*/ 241 h 762"/>
              <a:gd name="T4" fmla="*/ 616 w 761"/>
              <a:gd name="T5" fmla="*/ 176 h 762"/>
              <a:gd name="T6" fmla="*/ 556 w 761"/>
              <a:gd name="T7" fmla="*/ 124 h 762"/>
              <a:gd name="T8" fmla="*/ 489 w 761"/>
              <a:gd name="T9" fmla="*/ 88 h 762"/>
              <a:gd name="T10" fmla="*/ 416 w 761"/>
              <a:gd name="T11" fmla="*/ 70 h 762"/>
              <a:gd name="T12" fmla="*/ 340 w 761"/>
              <a:gd name="T13" fmla="*/ 72 h 762"/>
              <a:gd name="T14" fmla="*/ 268 w 761"/>
              <a:gd name="T15" fmla="*/ 90 h 762"/>
              <a:gd name="T16" fmla="*/ 201 w 761"/>
              <a:gd name="T17" fmla="*/ 126 h 762"/>
              <a:gd name="T18" fmla="*/ 143 w 761"/>
              <a:gd name="T19" fmla="*/ 180 h 762"/>
              <a:gd name="T20" fmla="*/ 100 w 761"/>
              <a:gd name="T21" fmla="*/ 245 h 762"/>
              <a:gd name="T22" fmla="*/ 75 w 761"/>
              <a:gd name="T23" fmla="*/ 316 h 762"/>
              <a:gd name="T24" fmla="*/ 69 w 761"/>
              <a:gd name="T25" fmla="*/ 391 h 762"/>
              <a:gd name="T26" fmla="*/ 80 w 761"/>
              <a:gd name="T27" fmla="*/ 464 h 762"/>
              <a:gd name="T28" fmla="*/ 109 w 761"/>
              <a:gd name="T29" fmla="*/ 534 h 762"/>
              <a:gd name="T30" fmla="*/ 156 w 761"/>
              <a:gd name="T31" fmla="*/ 598 h 762"/>
              <a:gd name="T32" fmla="*/ 217 w 761"/>
              <a:gd name="T33" fmla="*/ 647 h 762"/>
              <a:gd name="T34" fmla="*/ 287 w 761"/>
              <a:gd name="T35" fmla="*/ 678 h 762"/>
              <a:gd name="T36" fmla="*/ 361 w 761"/>
              <a:gd name="T37" fmla="*/ 692 h 762"/>
              <a:gd name="T38" fmla="*/ 435 w 761"/>
              <a:gd name="T39" fmla="*/ 688 h 762"/>
              <a:gd name="T40" fmla="*/ 507 w 761"/>
              <a:gd name="T41" fmla="*/ 666 h 762"/>
              <a:gd name="T42" fmla="*/ 573 w 761"/>
              <a:gd name="T43" fmla="*/ 627 h 762"/>
              <a:gd name="T44" fmla="*/ 628 w 761"/>
              <a:gd name="T45" fmla="*/ 570 h 762"/>
              <a:gd name="T46" fmla="*/ 668 w 761"/>
              <a:gd name="T47" fmla="*/ 504 h 762"/>
              <a:gd name="T48" fmla="*/ 688 w 761"/>
              <a:gd name="T49" fmla="*/ 431 h 762"/>
              <a:gd name="T50" fmla="*/ 659 w 761"/>
              <a:gd name="T51" fmla="*/ 641 h 762"/>
              <a:gd name="T52" fmla="*/ 585 w 761"/>
              <a:gd name="T53" fmla="*/ 703 h 762"/>
              <a:gd name="T54" fmla="*/ 501 w 761"/>
              <a:gd name="T55" fmla="*/ 743 h 762"/>
              <a:gd name="T56" fmla="*/ 411 w 761"/>
              <a:gd name="T57" fmla="*/ 761 h 762"/>
              <a:gd name="T58" fmla="*/ 320 w 761"/>
              <a:gd name="T59" fmla="*/ 757 h 762"/>
              <a:gd name="T60" fmla="*/ 231 w 761"/>
              <a:gd name="T61" fmla="*/ 732 h 762"/>
              <a:gd name="T62" fmla="*/ 150 w 761"/>
              <a:gd name="T63" fmla="*/ 684 h 762"/>
              <a:gd name="T64" fmla="*/ 81 w 761"/>
              <a:gd name="T65" fmla="*/ 616 h 762"/>
              <a:gd name="T66" fmla="*/ 32 w 761"/>
              <a:gd name="T67" fmla="*/ 535 h 762"/>
              <a:gd name="T68" fmla="*/ 6 w 761"/>
              <a:gd name="T69" fmla="*/ 448 h 762"/>
              <a:gd name="T70" fmla="*/ 0 w 761"/>
              <a:gd name="T71" fmla="*/ 356 h 762"/>
              <a:gd name="T72" fmla="*/ 18 w 761"/>
              <a:gd name="T73" fmla="*/ 267 h 762"/>
              <a:gd name="T74" fmla="*/ 56 w 761"/>
              <a:gd name="T75" fmla="*/ 182 h 762"/>
              <a:gd name="T76" fmla="*/ 117 w 761"/>
              <a:gd name="T77" fmla="*/ 106 h 762"/>
              <a:gd name="T78" fmla="*/ 193 w 761"/>
              <a:gd name="T79" fmla="*/ 50 h 762"/>
              <a:gd name="T80" fmla="*/ 278 w 761"/>
              <a:gd name="T81" fmla="*/ 14 h 762"/>
              <a:gd name="T82" fmla="*/ 369 w 761"/>
              <a:gd name="T83" fmla="*/ 0 h 762"/>
              <a:gd name="T84" fmla="*/ 459 w 761"/>
              <a:gd name="T85" fmla="*/ 8 h 762"/>
              <a:gd name="T86" fmla="*/ 547 w 761"/>
              <a:gd name="T87" fmla="*/ 38 h 762"/>
              <a:gd name="T88" fmla="*/ 627 w 761"/>
              <a:gd name="T89" fmla="*/ 90 h 762"/>
              <a:gd name="T90" fmla="*/ 693 w 761"/>
              <a:gd name="T91" fmla="*/ 161 h 762"/>
              <a:gd name="T92" fmla="*/ 736 w 761"/>
              <a:gd name="T93" fmla="*/ 244 h 762"/>
              <a:gd name="T94" fmla="*/ 758 w 761"/>
              <a:gd name="T95" fmla="*/ 332 h 762"/>
              <a:gd name="T96" fmla="*/ 759 w 761"/>
              <a:gd name="T97" fmla="*/ 424 h 762"/>
              <a:gd name="T98" fmla="*/ 739 w 761"/>
              <a:gd name="T99" fmla="*/ 513 h 762"/>
              <a:gd name="T100" fmla="*/ 695 w 761"/>
              <a:gd name="T101" fmla="*/ 59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1" h="762">
                <a:moveTo>
                  <a:pt x="693" y="371"/>
                </a:moveTo>
                <a:lnTo>
                  <a:pt x="692" y="356"/>
                </a:lnTo>
                <a:lnTo>
                  <a:pt x="689" y="341"/>
                </a:lnTo>
                <a:lnTo>
                  <a:pt x="687" y="326"/>
                </a:lnTo>
                <a:lnTo>
                  <a:pt x="685" y="312"/>
                </a:lnTo>
                <a:lnTo>
                  <a:pt x="681" y="297"/>
                </a:lnTo>
                <a:lnTo>
                  <a:pt x="676" y="282"/>
                </a:lnTo>
                <a:lnTo>
                  <a:pt x="672" y="268"/>
                </a:lnTo>
                <a:lnTo>
                  <a:pt x="665" y="255"/>
                </a:lnTo>
                <a:lnTo>
                  <a:pt x="659" y="241"/>
                </a:lnTo>
                <a:lnTo>
                  <a:pt x="652" y="228"/>
                </a:lnTo>
                <a:lnTo>
                  <a:pt x="644" y="213"/>
                </a:lnTo>
                <a:lnTo>
                  <a:pt x="636" y="201"/>
                </a:lnTo>
                <a:lnTo>
                  <a:pt x="626" y="188"/>
                </a:lnTo>
                <a:lnTo>
                  <a:pt x="616" y="176"/>
                </a:lnTo>
                <a:lnTo>
                  <a:pt x="605" y="164"/>
                </a:lnTo>
                <a:lnTo>
                  <a:pt x="593" y="153"/>
                </a:lnTo>
                <a:lnTo>
                  <a:pt x="581" y="142"/>
                </a:lnTo>
                <a:lnTo>
                  <a:pt x="569" y="133"/>
                </a:lnTo>
                <a:lnTo>
                  <a:pt x="556" y="124"/>
                </a:lnTo>
                <a:lnTo>
                  <a:pt x="543" y="115"/>
                </a:lnTo>
                <a:lnTo>
                  <a:pt x="530" y="108"/>
                </a:lnTo>
                <a:lnTo>
                  <a:pt x="517" y="100"/>
                </a:lnTo>
                <a:lnTo>
                  <a:pt x="503" y="93"/>
                </a:lnTo>
                <a:lnTo>
                  <a:pt x="489" y="88"/>
                </a:lnTo>
                <a:lnTo>
                  <a:pt x="475" y="84"/>
                </a:lnTo>
                <a:lnTo>
                  <a:pt x="460" y="79"/>
                </a:lnTo>
                <a:lnTo>
                  <a:pt x="445" y="76"/>
                </a:lnTo>
                <a:lnTo>
                  <a:pt x="431" y="73"/>
                </a:lnTo>
                <a:lnTo>
                  <a:pt x="416" y="70"/>
                </a:lnTo>
                <a:lnTo>
                  <a:pt x="400" y="69"/>
                </a:lnTo>
                <a:lnTo>
                  <a:pt x="385" y="69"/>
                </a:lnTo>
                <a:lnTo>
                  <a:pt x="371" y="69"/>
                </a:lnTo>
                <a:lnTo>
                  <a:pt x="356" y="70"/>
                </a:lnTo>
                <a:lnTo>
                  <a:pt x="340" y="72"/>
                </a:lnTo>
                <a:lnTo>
                  <a:pt x="326" y="74"/>
                </a:lnTo>
                <a:lnTo>
                  <a:pt x="311" y="77"/>
                </a:lnTo>
                <a:lnTo>
                  <a:pt x="297" y="80"/>
                </a:lnTo>
                <a:lnTo>
                  <a:pt x="283" y="85"/>
                </a:lnTo>
                <a:lnTo>
                  <a:pt x="268" y="90"/>
                </a:lnTo>
                <a:lnTo>
                  <a:pt x="254" y="96"/>
                </a:lnTo>
                <a:lnTo>
                  <a:pt x="240" y="102"/>
                </a:lnTo>
                <a:lnTo>
                  <a:pt x="227" y="110"/>
                </a:lnTo>
                <a:lnTo>
                  <a:pt x="214" y="117"/>
                </a:lnTo>
                <a:lnTo>
                  <a:pt x="201" y="126"/>
                </a:lnTo>
                <a:lnTo>
                  <a:pt x="189" y="135"/>
                </a:lnTo>
                <a:lnTo>
                  <a:pt x="176" y="146"/>
                </a:lnTo>
                <a:lnTo>
                  <a:pt x="165" y="156"/>
                </a:lnTo>
                <a:lnTo>
                  <a:pt x="153" y="168"/>
                </a:lnTo>
                <a:lnTo>
                  <a:pt x="143" y="180"/>
                </a:lnTo>
                <a:lnTo>
                  <a:pt x="132" y="192"/>
                </a:lnTo>
                <a:lnTo>
                  <a:pt x="123" y="205"/>
                </a:lnTo>
                <a:lnTo>
                  <a:pt x="115" y="218"/>
                </a:lnTo>
                <a:lnTo>
                  <a:pt x="107" y="231"/>
                </a:lnTo>
                <a:lnTo>
                  <a:pt x="100" y="245"/>
                </a:lnTo>
                <a:lnTo>
                  <a:pt x="94" y="258"/>
                </a:lnTo>
                <a:lnTo>
                  <a:pt x="88" y="272"/>
                </a:lnTo>
                <a:lnTo>
                  <a:pt x="83" y="288"/>
                </a:lnTo>
                <a:lnTo>
                  <a:pt x="79" y="302"/>
                </a:lnTo>
                <a:lnTo>
                  <a:pt x="75" y="316"/>
                </a:lnTo>
                <a:lnTo>
                  <a:pt x="73" y="331"/>
                </a:lnTo>
                <a:lnTo>
                  <a:pt x="71" y="345"/>
                </a:lnTo>
                <a:lnTo>
                  <a:pt x="69" y="361"/>
                </a:lnTo>
                <a:lnTo>
                  <a:pt x="69" y="376"/>
                </a:lnTo>
                <a:lnTo>
                  <a:pt x="69" y="391"/>
                </a:lnTo>
                <a:lnTo>
                  <a:pt x="70" y="405"/>
                </a:lnTo>
                <a:lnTo>
                  <a:pt x="71" y="421"/>
                </a:lnTo>
                <a:lnTo>
                  <a:pt x="73" y="436"/>
                </a:lnTo>
                <a:lnTo>
                  <a:pt x="76" y="450"/>
                </a:lnTo>
                <a:lnTo>
                  <a:pt x="80" y="464"/>
                </a:lnTo>
                <a:lnTo>
                  <a:pt x="84" y="480"/>
                </a:lnTo>
                <a:lnTo>
                  <a:pt x="90" y="494"/>
                </a:lnTo>
                <a:lnTo>
                  <a:pt x="95" y="507"/>
                </a:lnTo>
                <a:lnTo>
                  <a:pt x="102" y="521"/>
                </a:lnTo>
                <a:lnTo>
                  <a:pt x="109" y="534"/>
                </a:lnTo>
                <a:lnTo>
                  <a:pt x="117" y="548"/>
                </a:lnTo>
                <a:lnTo>
                  <a:pt x="126" y="560"/>
                </a:lnTo>
                <a:lnTo>
                  <a:pt x="135" y="574"/>
                </a:lnTo>
                <a:lnTo>
                  <a:pt x="145" y="586"/>
                </a:lnTo>
                <a:lnTo>
                  <a:pt x="156" y="598"/>
                </a:lnTo>
                <a:lnTo>
                  <a:pt x="167" y="608"/>
                </a:lnTo>
                <a:lnTo>
                  <a:pt x="179" y="619"/>
                </a:lnTo>
                <a:lnTo>
                  <a:pt x="192" y="629"/>
                </a:lnTo>
                <a:lnTo>
                  <a:pt x="204" y="638"/>
                </a:lnTo>
                <a:lnTo>
                  <a:pt x="217" y="647"/>
                </a:lnTo>
                <a:lnTo>
                  <a:pt x="231" y="654"/>
                </a:lnTo>
                <a:lnTo>
                  <a:pt x="244" y="662"/>
                </a:lnTo>
                <a:lnTo>
                  <a:pt x="259" y="668"/>
                </a:lnTo>
                <a:lnTo>
                  <a:pt x="273" y="674"/>
                </a:lnTo>
                <a:lnTo>
                  <a:pt x="287" y="678"/>
                </a:lnTo>
                <a:lnTo>
                  <a:pt x="301" y="683"/>
                </a:lnTo>
                <a:lnTo>
                  <a:pt x="316" y="686"/>
                </a:lnTo>
                <a:lnTo>
                  <a:pt x="331" y="689"/>
                </a:lnTo>
                <a:lnTo>
                  <a:pt x="346" y="691"/>
                </a:lnTo>
                <a:lnTo>
                  <a:pt x="361" y="692"/>
                </a:lnTo>
                <a:lnTo>
                  <a:pt x="375" y="692"/>
                </a:lnTo>
                <a:lnTo>
                  <a:pt x="391" y="692"/>
                </a:lnTo>
                <a:lnTo>
                  <a:pt x="406" y="692"/>
                </a:lnTo>
                <a:lnTo>
                  <a:pt x="421" y="690"/>
                </a:lnTo>
                <a:lnTo>
                  <a:pt x="435" y="688"/>
                </a:lnTo>
                <a:lnTo>
                  <a:pt x="451" y="685"/>
                </a:lnTo>
                <a:lnTo>
                  <a:pt x="465" y="682"/>
                </a:lnTo>
                <a:lnTo>
                  <a:pt x="479" y="677"/>
                </a:lnTo>
                <a:lnTo>
                  <a:pt x="493" y="672"/>
                </a:lnTo>
                <a:lnTo>
                  <a:pt x="507" y="666"/>
                </a:lnTo>
                <a:lnTo>
                  <a:pt x="521" y="660"/>
                </a:lnTo>
                <a:lnTo>
                  <a:pt x="535" y="652"/>
                </a:lnTo>
                <a:lnTo>
                  <a:pt x="548" y="644"/>
                </a:lnTo>
                <a:lnTo>
                  <a:pt x="561" y="636"/>
                </a:lnTo>
                <a:lnTo>
                  <a:pt x="573" y="627"/>
                </a:lnTo>
                <a:lnTo>
                  <a:pt x="585" y="616"/>
                </a:lnTo>
                <a:lnTo>
                  <a:pt x="597" y="606"/>
                </a:lnTo>
                <a:lnTo>
                  <a:pt x="608" y="594"/>
                </a:lnTo>
                <a:lnTo>
                  <a:pt x="619" y="582"/>
                </a:lnTo>
                <a:lnTo>
                  <a:pt x="628" y="570"/>
                </a:lnTo>
                <a:lnTo>
                  <a:pt x="638" y="557"/>
                </a:lnTo>
                <a:lnTo>
                  <a:pt x="647" y="544"/>
                </a:lnTo>
                <a:lnTo>
                  <a:pt x="655" y="531"/>
                </a:lnTo>
                <a:lnTo>
                  <a:pt x="661" y="517"/>
                </a:lnTo>
                <a:lnTo>
                  <a:pt x="668" y="504"/>
                </a:lnTo>
                <a:lnTo>
                  <a:pt x="673" y="489"/>
                </a:lnTo>
                <a:lnTo>
                  <a:pt x="679" y="475"/>
                </a:lnTo>
                <a:lnTo>
                  <a:pt x="683" y="460"/>
                </a:lnTo>
                <a:lnTo>
                  <a:pt x="686" y="446"/>
                </a:lnTo>
                <a:lnTo>
                  <a:pt x="688" y="431"/>
                </a:lnTo>
                <a:lnTo>
                  <a:pt x="691" y="416"/>
                </a:lnTo>
                <a:lnTo>
                  <a:pt x="692" y="401"/>
                </a:lnTo>
                <a:lnTo>
                  <a:pt x="693" y="386"/>
                </a:lnTo>
                <a:lnTo>
                  <a:pt x="693" y="371"/>
                </a:lnTo>
                <a:close/>
                <a:moveTo>
                  <a:pt x="659" y="641"/>
                </a:moveTo>
                <a:lnTo>
                  <a:pt x="645" y="655"/>
                </a:lnTo>
                <a:lnTo>
                  <a:pt x="631" y="668"/>
                </a:lnTo>
                <a:lnTo>
                  <a:pt x="615" y="682"/>
                </a:lnTo>
                <a:lnTo>
                  <a:pt x="600" y="692"/>
                </a:lnTo>
                <a:lnTo>
                  <a:pt x="585" y="703"/>
                </a:lnTo>
                <a:lnTo>
                  <a:pt x="568" y="713"/>
                </a:lnTo>
                <a:lnTo>
                  <a:pt x="552" y="722"/>
                </a:lnTo>
                <a:lnTo>
                  <a:pt x="536" y="730"/>
                </a:lnTo>
                <a:lnTo>
                  <a:pt x="518" y="736"/>
                </a:lnTo>
                <a:lnTo>
                  <a:pt x="501" y="743"/>
                </a:lnTo>
                <a:lnTo>
                  <a:pt x="483" y="748"/>
                </a:lnTo>
                <a:lnTo>
                  <a:pt x="466" y="752"/>
                </a:lnTo>
                <a:lnTo>
                  <a:pt x="447" y="757"/>
                </a:lnTo>
                <a:lnTo>
                  <a:pt x="430" y="759"/>
                </a:lnTo>
                <a:lnTo>
                  <a:pt x="411" y="761"/>
                </a:lnTo>
                <a:lnTo>
                  <a:pt x="393" y="762"/>
                </a:lnTo>
                <a:lnTo>
                  <a:pt x="374" y="762"/>
                </a:lnTo>
                <a:lnTo>
                  <a:pt x="357" y="761"/>
                </a:lnTo>
                <a:lnTo>
                  <a:pt x="338" y="760"/>
                </a:lnTo>
                <a:lnTo>
                  <a:pt x="320" y="757"/>
                </a:lnTo>
                <a:lnTo>
                  <a:pt x="302" y="754"/>
                </a:lnTo>
                <a:lnTo>
                  <a:pt x="284" y="750"/>
                </a:lnTo>
                <a:lnTo>
                  <a:pt x="266" y="745"/>
                </a:lnTo>
                <a:lnTo>
                  <a:pt x="249" y="738"/>
                </a:lnTo>
                <a:lnTo>
                  <a:pt x="231" y="732"/>
                </a:lnTo>
                <a:lnTo>
                  <a:pt x="214" y="724"/>
                </a:lnTo>
                <a:lnTo>
                  <a:pt x="198" y="715"/>
                </a:lnTo>
                <a:lnTo>
                  <a:pt x="181" y="706"/>
                </a:lnTo>
                <a:lnTo>
                  <a:pt x="165" y="696"/>
                </a:lnTo>
                <a:lnTo>
                  <a:pt x="150" y="684"/>
                </a:lnTo>
                <a:lnTo>
                  <a:pt x="134" y="672"/>
                </a:lnTo>
                <a:lnTo>
                  <a:pt x="120" y="659"/>
                </a:lnTo>
                <a:lnTo>
                  <a:pt x="106" y="646"/>
                </a:lnTo>
                <a:lnTo>
                  <a:pt x="93" y="631"/>
                </a:lnTo>
                <a:lnTo>
                  <a:pt x="81" y="616"/>
                </a:lnTo>
                <a:lnTo>
                  <a:pt x="69" y="601"/>
                </a:lnTo>
                <a:lnTo>
                  <a:pt x="59" y="586"/>
                </a:lnTo>
                <a:lnTo>
                  <a:pt x="49" y="569"/>
                </a:lnTo>
                <a:lnTo>
                  <a:pt x="40" y="553"/>
                </a:lnTo>
                <a:lnTo>
                  <a:pt x="32" y="535"/>
                </a:lnTo>
                <a:lnTo>
                  <a:pt x="25" y="519"/>
                </a:lnTo>
                <a:lnTo>
                  <a:pt x="19" y="501"/>
                </a:lnTo>
                <a:lnTo>
                  <a:pt x="13" y="484"/>
                </a:lnTo>
                <a:lnTo>
                  <a:pt x="9" y="465"/>
                </a:lnTo>
                <a:lnTo>
                  <a:pt x="6" y="448"/>
                </a:lnTo>
                <a:lnTo>
                  <a:pt x="2" y="429"/>
                </a:lnTo>
                <a:lnTo>
                  <a:pt x="1" y="412"/>
                </a:lnTo>
                <a:lnTo>
                  <a:pt x="0" y="393"/>
                </a:lnTo>
                <a:lnTo>
                  <a:pt x="0" y="375"/>
                </a:lnTo>
                <a:lnTo>
                  <a:pt x="0" y="356"/>
                </a:lnTo>
                <a:lnTo>
                  <a:pt x="2" y="339"/>
                </a:lnTo>
                <a:lnTo>
                  <a:pt x="4" y="320"/>
                </a:lnTo>
                <a:lnTo>
                  <a:pt x="8" y="302"/>
                </a:lnTo>
                <a:lnTo>
                  <a:pt x="12" y="284"/>
                </a:lnTo>
                <a:lnTo>
                  <a:pt x="18" y="267"/>
                </a:lnTo>
                <a:lnTo>
                  <a:pt x="23" y="249"/>
                </a:lnTo>
                <a:lnTo>
                  <a:pt x="30" y="232"/>
                </a:lnTo>
                <a:lnTo>
                  <a:pt x="37" y="214"/>
                </a:lnTo>
                <a:lnTo>
                  <a:pt x="46" y="198"/>
                </a:lnTo>
                <a:lnTo>
                  <a:pt x="56" y="182"/>
                </a:lnTo>
                <a:lnTo>
                  <a:pt x="67" y="165"/>
                </a:lnTo>
                <a:lnTo>
                  <a:pt x="78" y="150"/>
                </a:lnTo>
                <a:lnTo>
                  <a:pt x="90" y="135"/>
                </a:lnTo>
                <a:lnTo>
                  <a:pt x="103" y="121"/>
                </a:lnTo>
                <a:lnTo>
                  <a:pt x="117" y="106"/>
                </a:lnTo>
                <a:lnTo>
                  <a:pt x="131" y="93"/>
                </a:lnTo>
                <a:lnTo>
                  <a:pt x="145" y="81"/>
                </a:lnTo>
                <a:lnTo>
                  <a:pt x="160" y="69"/>
                </a:lnTo>
                <a:lnTo>
                  <a:pt x="177" y="58"/>
                </a:lnTo>
                <a:lnTo>
                  <a:pt x="193" y="50"/>
                </a:lnTo>
                <a:lnTo>
                  <a:pt x="210" y="41"/>
                </a:lnTo>
                <a:lnTo>
                  <a:pt x="226" y="32"/>
                </a:lnTo>
                <a:lnTo>
                  <a:pt x="243" y="26"/>
                </a:lnTo>
                <a:lnTo>
                  <a:pt x="261" y="19"/>
                </a:lnTo>
                <a:lnTo>
                  <a:pt x="278" y="14"/>
                </a:lnTo>
                <a:lnTo>
                  <a:pt x="296" y="9"/>
                </a:lnTo>
                <a:lnTo>
                  <a:pt x="314" y="6"/>
                </a:lnTo>
                <a:lnTo>
                  <a:pt x="332" y="3"/>
                </a:lnTo>
                <a:lnTo>
                  <a:pt x="350" y="1"/>
                </a:lnTo>
                <a:lnTo>
                  <a:pt x="369" y="0"/>
                </a:lnTo>
                <a:lnTo>
                  <a:pt x="386" y="0"/>
                </a:lnTo>
                <a:lnTo>
                  <a:pt x="405" y="1"/>
                </a:lnTo>
                <a:lnTo>
                  <a:pt x="423" y="2"/>
                </a:lnTo>
                <a:lnTo>
                  <a:pt x="442" y="5"/>
                </a:lnTo>
                <a:lnTo>
                  <a:pt x="459" y="8"/>
                </a:lnTo>
                <a:lnTo>
                  <a:pt x="478" y="13"/>
                </a:lnTo>
                <a:lnTo>
                  <a:pt x="495" y="17"/>
                </a:lnTo>
                <a:lnTo>
                  <a:pt x="513" y="24"/>
                </a:lnTo>
                <a:lnTo>
                  <a:pt x="530" y="30"/>
                </a:lnTo>
                <a:lnTo>
                  <a:pt x="547" y="38"/>
                </a:lnTo>
                <a:lnTo>
                  <a:pt x="564" y="46"/>
                </a:lnTo>
                <a:lnTo>
                  <a:pt x="580" y="56"/>
                </a:lnTo>
                <a:lnTo>
                  <a:pt x="596" y="66"/>
                </a:lnTo>
                <a:lnTo>
                  <a:pt x="612" y="78"/>
                </a:lnTo>
                <a:lnTo>
                  <a:pt x="627" y="90"/>
                </a:lnTo>
                <a:lnTo>
                  <a:pt x="641" y="103"/>
                </a:lnTo>
                <a:lnTo>
                  <a:pt x="656" y="116"/>
                </a:lnTo>
                <a:lnTo>
                  <a:pt x="669" y="132"/>
                </a:lnTo>
                <a:lnTo>
                  <a:pt x="681" y="146"/>
                </a:lnTo>
                <a:lnTo>
                  <a:pt x="693" y="161"/>
                </a:lnTo>
                <a:lnTo>
                  <a:pt x="703" y="177"/>
                </a:lnTo>
                <a:lnTo>
                  <a:pt x="712" y="193"/>
                </a:lnTo>
                <a:lnTo>
                  <a:pt x="721" y="209"/>
                </a:lnTo>
                <a:lnTo>
                  <a:pt x="729" y="226"/>
                </a:lnTo>
                <a:lnTo>
                  <a:pt x="736" y="244"/>
                </a:lnTo>
                <a:lnTo>
                  <a:pt x="743" y="260"/>
                </a:lnTo>
                <a:lnTo>
                  <a:pt x="748" y="279"/>
                </a:lnTo>
                <a:lnTo>
                  <a:pt x="753" y="296"/>
                </a:lnTo>
                <a:lnTo>
                  <a:pt x="756" y="314"/>
                </a:lnTo>
                <a:lnTo>
                  <a:pt x="758" y="332"/>
                </a:lnTo>
                <a:lnTo>
                  <a:pt x="760" y="351"/>
                </a:lnTo>
                <a:lnTo>
                  <a:pt x="761" y="368"/>
                </a:lnTo>
                <a:lnTo>
                  <a:pt x="761" y="387"/>
                </a:lnTo>
                <a:lnTo>
                  <a:pt x="761" y="405"/>
                </a:lnTo>
                <a:lnTo>
                  <a:pt x="759" y="424"/>
                </a:lnTo>
                <a:lnTo>
                  <a:pt x="757" y="441"/>
                </a:lnTo>
                <a:lnTo>
                  <a:pt x="754" y="460"/>
                </a:lnTo>
                <a:lnTo>
                  <a:pt x="749" y="477"/>
                </a:lnTo>
                <a:lnTo>
                  <a:pt x="744" y="495"/>
                </a:lnTo>
                <a:lnTo>
                  <a:pt x="739" y="513"/>
                </a:lnTo>
                <a:lnTo>
                  <a:pt x="731" y="530"/>
                </a:lnTo>
                <a:lnTo>
                  <a:pt x="723" y="547"/>
                </a:lnTo>
                <a:lnTo>
                  <a:pt x="715" y="564"/>
                </a:lnTo>
                <a:lnTo>
                  <a:pt x="706" y="580"/>
                </a:lnTo>
                <a:lnTo>
                  <a:pt x="695" y="596"/>
                </a:lnTo>
                <a:lnTo>
                  <a:pt x="684" y="612"/>
                </a:lnTo>
                <a:lnTo>
                  <a:pt x="672" y="627"/>
                </a:lnTo>
                <a:lnTo>
                  <a:pt x="659"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4166181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Co-Partner Cover Slide">
    <p:bg>
      <p:bgPr>
        <a:solidFill>
          <a:schemeClr val="bg2"/>
        </a:solidFill>
        <a:effectLst/>
      </p:bgPr>
    </p:bg>
    <p:spTree>
      <p:nvGrpSpPr>
        <p:cNvPr id="1" name=""/>
        <p:cNvGrpSpPr/>
        <p:nvPr/>
      </p:nvGrpSpPr>
      <p:grpSpPr>
        <a:xfrm>
          <a:off x="0" y="0"/>
          <a:ext cx="0" cy="0"/>
          <a:chOff x="0" y="0"/>
          <a:chExt cx="0" cy="0"/>
        </a:xfrm>
      </p:grpSpPr>
      <p:sp>
        <p:nvSpPr>
          <p:cNvPr id="11" name="TextBox 10"/>
          <p:cNvSpPr txBox="1"/>
          <p:nvPr/>
        </p:nvSpPr>
        <p:spPr>
          <a:xfrm>
            <a:off x="839788" y="485545"/>
            <a:ext cx="2208934" cy="914400"/>
          </a:xfrm>
          <a:prstGeom prst="rect">
            <a:avLst/>
          </a:prstGeom>
          <a:solidFill>
            <a:schemeClr val="tx2"/>
          </a:solidFill>
          <a:ln w="28575">
            <a:solidFill>
              <a:schemeClr val="accent2"/>
            </a:solidFill>
          </a:ln>
        </p:spPr>
        <p:txBody>
          <a:bodyPr wrap="none" rtlCol="0" anchor="ctr">
            <a:noAutofit/>
          </a:bodyPr>
          <a:lstStyle/>
          <a:p>
            <a:pPr algn="ctr"/>
            <a:r>
              <a:rPr lang="en-US" dirty="0">
                <a:solidFill>
                  <a:schemeClr val="accent1"/>
                </a:solidFill>
              </a:rPr>
              <a:t>Partner</a:t>
            </a:r>
            <a:r>
              <a:rPr lang="en-US" baseline="0" dirty="0">
                <a:solidFill>
                  <a:schemeClr val="accent1"/>
                </a:solidFill>
              </a:rPr>
              <a:t> Logo</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accent1"/>
                </a:solidFill>
              </a:rPr>
              <a:t>(with permission)</a:t>
            </a:r>
            <a:endParaRPr lang="en-AU" dirty="0">
              <a:solidFill>
                <a:schemeClr val="accent1"/>
              </a:solidFill>
            </a:endParaRPr>
          </a:p>
        </p:txBody>
      </p:sp>
      <p:sp>
        <p:nvSpPr>
          <p:cNvPr id="15" name="Title 1"/>
          <p:cNvSpPr>
            <a:spLocks noGrp="1"/>
          </p:cNvSpPr>
          <p:nvPr>
            <p:ph type="ctrTitle" hasCustomPrompt="1"/>
          </p:nvPr>
        </p:nvSpPr>
        <p:spPr>
          <a:xfrm>
            <a:off x="4151313" y="2980268"/>
            <a:ext cx="7566025" cy="1099114"/>
          </a:xfrm>
        </p:spPr>
        <p:txBody>
          <a:bodyPr lIns="0" tIns="0" rIns="0" bIns="0" anchor="b">
            <a:normAutofit/>
          </a:bodyPr>
          <a:lstStyle>
            <a:lvl1pPr algn="ctr">
              <a:defRPr sz="2500" cap="none" baseline="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cxnSp>
        <p:nvCxnSpPr>
          <p:cNvPr id="16" name="Straight Connector 15"/>
          <p:cNvCxnSpPr/>
          <p:nvPr/>
        </p:nvCxnSpPr>
        <p:spPr>
          <a:xfrm>
            <a:off x="4151313" y="4201304"/>
            <a:ext cx="756602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Text Placeholder 11"/>
          <p:cNvSpPr>
            <a:spLocks noGrp="1"/>
          </p:cNvSpPr>
          <p:nvPr>
            <p:ph type="body" sz="quarter" idx="11"/>
          </p:nvPr>
        </p:nvSpPr>
        <p:spPr>
          <a:xfrm>
            <a:off x="4151313" y="5350933"/>
            <a:ext cx="7566025" cy="973667"/>
          </a:xfrm>
        </p:spPr>
        <p:txBody>
          <a:bodyPr anchor="ctr"/>
          <a:lstStyle>
            <a:lvl1pPr marL="45720" indent="0" algn="ctr">
              <a:buNone/>
              <a:defRPr>
                <a:solidFill>
                  <a:schemeClr val="tx2"/>
                </a:solidFill>
                <a:latin typeface="Arial" panose="020B0604020202020204" pitchFamily="34" charset="0"/>
                <a:cs typeface="Arial" panose="020B0604020202020204" pitchFamily="34" charset="0"/>
              </a:defRPr>
            </a:lvl1pPr>
            <a:lvl2pPr marL="274320" indent="0" algn="ctr">
              <a:buNone/>
              <a:defRPr>
                <a:solidFill>
                  <a:schemeClr val="tx2"/>
                </a:solidFill>
              </a:defRPr>
            </a:lvl2pPr>
            <a:lvl3pPr marL="502920" indent="0" algn="ctr">
              <a:buNone/>
              <a:defRPr>
                <a:solidFill>
                  <a:schemeClr val="tx2"/>
                </a:solidFill>
              </a:defRPr>
            </a:lvl3pPr>
            <a:lvl4pPr marL="731520" indent="0" algn="ctr">
              <a:buNone/>
              <a:defRPr>
                <a:solidFill>
                  <a:schemeClr val="tx2"/>
                </a:solidFill>
              </a:defRPr>
            </a:lvl4pPr>
            <a:lvl5pPr marL="960120" indent="0" algn="ctr">
              <a:buNone/>
              <a:defRPr>
                <a:solidFill>
                  <a:schemeClr val="tx2"/>
                </a:solidFill>
              </a:defRPr>
            </a:lvl5pPr>
          </a:lstStyle>
          <a:p>
            <a:pPr lvl="0"/>
            <a:r>
              <a:rPr lang="en-US"/>
              <a:t>Click to edit Master text styles</a:t>
            </a:r>
          </a:p>
        </p:txBody>
      </p:sp>
      <p:grpSp>
        <p:nvGrpSpPr>
          <p:cNvPr id="8" name="Group 7">
            <a:extLst>
              <a:ext uri="{FF2B5EF4-FFF2-40B4-BE49-F238E27FC236}">
                <a16:creationId xmlns:a16="http://schemas.microsoft.com/office/drawing/2014/main" xmlns="" id="{8D734DA6-5C7A-4E36-9885-7D2DC76BB965}"/>
              </a:ext>
            </a:extLst>
          </p:cNvPr>
          <p:cNvGrpSpPr/>
          <p:nvPr/>
        </p:nvGrpSpPr>
        <p:grpSpPr>
          <a:xfrm>
            <a:off x="9228138" y="342901"/>
            <a:ext cx="2484438" cy="889000"/>
            <a:chOff x="9228138" y="342901"/>
            <a:chExt cx="2484438" cy="889000"/>
          </a:xfrm>
        </p:grpSpPr>
        <p:sp>
          <p:nvSpPr>
            <p:cNvPr id="4" name="Freeform 5"/>
            <p:cNvSpPr>
              <a:spLocks/>
            </p:cNvSpPr>
            <p:nvPr/>
          </p:nvSpPr>
          <p:spPr bwMode="auto">
            <a:xfrm>
              <a:off x="9228138" y="1076326"/>
              <a:ext cx="80963" cy="117475"/>
            </a:xfrm>
            <a:custGeom>
              <a:avLst/>
              <a:gdLst>
                <a:gd name="T0" fmla="*/ 501 w 506"/>
                <a:gd name="T1" fmla="*/ 558 h 736"/>
                <a:gd name="T2" fmla="*/ 481 w 506"/>
                <a:gd name="T3" fmla="*/ 612 h 736"/>
                <a:gd name="T4" fmla="*/ 449 w 506"/>
                <a:gd name="T5" fmla="*/ 654 h 736"/>
                <a:gd name="T6" fmla="*/ 407 w 506"/>
                <a:gd name="T7" fmla="*/ 686 h 736"/>
                <a:gd name="T8" fmla="*/ 360 w 506"/>
                <a:gd name="T9" fmla="*/ 709 h 736"/>
                <a:gd name="T10" fmla="*/ 276 w 506"/>
                <a:gd name="T11" fmla="*/ 731 h 736"/>
                <a:gd name="T12" fmla="*/ 199 w 506"/>
                <a:gd name="T13" fmla="*/ 736 h 736"/>
                <a:gd name="T14" fmla="*/ 113 w 506"/>
                <a:gd name="T15" fmla="*/ 726 h 736"/>
                <a:gd name="T16" fmla="*/ 50 w 506"/>
                <a:gd name="T17" fmla="*/ 706 h 736"/>
                <a:gd name="T18" fmla="*/ 14 w 506"/>
                <a:gd name="T19" fmla="*/ 522 h 736"/>
                <a:gd name="T20" fmla="*/ 70 w 506"/>
                <a:gd name="T21" fmla="*/ 575 h 736"/>
                <a:gd name="T22" fmla="*/ 103 w 506"/>
                <a:gd name="T23" fmla="*/ 630 h 736"/>
                <a:gd name="T24" fmla="*/ 146 w 506"/>
                <a:gd name="T25" fmla="*/ 667 h 736"/>
                <a:gd name="T26" fmla="*/ 196 w 506"/>
                <a:gd name="T27" fmla="*/ 684 h 736"/>
                <a:gd name="T28" fmla="*/ 254 w 506"/>
                <a:gd name="T29" fmla="*/ 679 h 736"/>
                <a:gd name="T30" fmla="*/ 309 w 506"/>
                <a:gd name="T31" fmla="*/ 654 h 736"/>
                <a:gd name="T32" fmla="*/ 351 w 506"/>
                <a:gd name="T33" fmla="*/ 613 h 736"/>
                <a:gd name="T34" fmla="*/ 372 w 506"/>
                <a:gd name="T35" fmla="*/ 556 h 736"/>
                <a:gd name="T36" fmla="*/ 364 w 506"/>
                <a:gd name="T37" fmla="*/ 507 h 736"/>
                <a:gd name="T38" fmla="*/ 328 w 506"/>
                <a:gd name="T39" fmla="*/ 472 h 736"/>
                <a:gd name="T40" fmla="*/ 223 w 506"/>
                <a:gd name="T41" fmla="*/ 417 h 736"/>
                <a:gd name="T42" fmla="*/ 105 w 506"/>
                <a:gd name="T43" fmla="*/ 356 h 736"/>
                <a:gd name="T44" fmla="*/ 50 w 506"/>
                <a:gd name="T45" fmla="*/ 312 h 736"/>
                <a:gd name="T46" fmla="*/ 15 w 506"/>
                <a:gd name="T47" fmla="*/ 258 h 736"/>
                <a:gd name="T48" fmla="*/ 6 w 506"/>
                <a:gd name="T49" fmla="*/ 195 h 736"/>
                <a:gd name="T50" fmla="*/ 15 w 506"/>
                <a:gd name="T51" fmla="*/ 144 h 736"/>
                <a:gd name="T52" fmla="*/ 34 w 506"/>
                <a:gd name="T53" fmla="*/ 103 h 736"/>
                <a:gd name="T54" fmla="*/ 62 w 506"/>
                <a:gd name="T55" fmla="*/ 69 h 736"/>
                <a:gd name="T56" fmla="*/ 96 w 506"/>
                <a:gd name="T57" fmla="*/ 42 h 736"/>
                <a:gd name="T58" fmla="*/ 147 w 506"/>
                <a:gd name="T59" fmla="*/ 18 h 736"/>
                <a:gd name="T60" fmla="*/ 234 w 506"/>
                <a:gd name="T61" fmla="*/ 1 h 736"/>
                <a:gd name="T62" fmla="*/ 311 w 506"/>
                <a:gd name="T63" fmla="*/ 3 h 736"/>
                <a:gd name="T64" fmla="*/ 372 w 506"/>
                <a:gd name="T65" fmla="*/ 12 h 736"/>
                <a:gd name="T66" fmla="*/ 455 w 506"/>
                <a:gd name="T67" fmla="*/ 43 h 736"/>
                <a:gd name="T68" fmla="*/ 411 w 506"/>
                <a:gd name="T69" fmla="*/ 175 h 736"/>
                <a:gd name="T70" fmla="*/ 374 w 506"/>
                <a:gd name="T71" fmla="*/ 106 h 736"/>
                <a:gd name="T72" fmla="*/ 332 w 506"/>
                <a:gd name="T73" fmla="*/ 69 h 736"/>
                <a:gd name="T74" fmla="*/ 274 w 506"/>
                <a:gd name="T75" fmla="*/ 52 h 736"/>
                <a:gd name="T76" fmla="*/ 221 w 506"/>
                <a:gd name="T77" fmla="*/ 55 h 736"/>
                <a:gd name="T78" fmla="*/ 177 w 506"/>
                <a:gd name="T79" fmla="*/ 72 h 736"/>
                <a:gd name="T80" fmla="*/ 143 w 506"/>
                <a:gd name="T81" fmla="*/ 103 h 736"/>
                <a:gd name="T82" fmla="*/ 126 w 506"/>
                <a:gd name="T83" fmla="*/ 148 h 736"/>
                <a:gd name="T84" fmla="*/ 136 w 506"/>
                <a:gd name="T85" fmla="*/ 192 h 736"/>
                <a:gd name="T86" fmla="*/ 173 w 506"/>
                <a:gd name="T87" fmla="*/ 228 h 736"/>
                <a:gd name="T88" fmla="*/ 280 w 506"/>
                <a:gd name="T89" fmla="*/ 286 h 736"/>
                <a:gd name="T90" fmla="*/ 402 w 506"/>
                <a:gd name="T91" fmla="*/ 352 h 736"/>
                <a:gd name="T92" fmla="*/ 460 w 506"/>
                <a:gd name="T93" fmla="*/ 399 h 736"/>
                <a:gd name="T94" fmla="*/ 497 w 506"/>
                <a:gd name="T95" fmla="*/ 457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6" h="736">
                  <a:moveTo>
                    <a:pt x="506" y="508"/>
                  </a:moveTo>
                  <a:lnTo>
                    <a:pt x="505" y="526"/>
                  </a:lnTo>
                  <a:lnTo>
                    <a:pt x="504" y="543"/>
                  </a:lnTo>
                  <a:lnTo>
                    <a:pt x="501" y="558"/>
                  </a:lnTo>
                  <a:lnTo>
                    <a:pt x="497" y="573"/>
                  </a:lnTo>
                  <a:lnTo>
                    <a:pt x="493" y="587"/>
                  </a:lnTo>
                  <a:lnTo>
                    <a:pt x="487" y="600"/>
                  </a:lnTo>
                  <a:lnTo>
                    <a:pt x="481" y="612"/>
                  </a:lnTo>
                  <a:lnTo>
                    <a:pt x="474" y="623"/>
                  </a:lnTo>
                  <a:lnTo>
                    <a:pt x="466" y="634"/>
                  </a:lnTo>
                  <a:lnTo>
                    <a:pt x="458" y="645"/>
                  </a:lnTo>
                  <a:lnTo>
                    <a:pt x="449" y="654"/>
                  </a:lnTo>
                  <a:lnTo>
                    <a:pt x="439" y="663"/>
                  </a:lnTo>
                  <a:lnTo>
                    <a:pt x="429" y="671"/>
                  </a:lnTo>
                  <a:lnTo>
                    <a:pt x="418" y="679"/>
                  </a:lnTo>
                  <a:lnTo>
                    <a:pt x="407" y="686"/>
                  </a:lnTo>
                  <a:lnTo>
                    <a:pt x="395" y="692"/>
                  </a:lnTo>
                  <a:lnTo>
                    <a:pt x="384" y="698"/>
                  </a:lnTo>
                  <a:lnTo>
                    <a:pt x="372" y="704"/>
                  </a:lnTo>
                  <a:lnTo>
                    <a:pt x="360" y="709"/>
                  </a:lnTo>
                  <a:lnTo>
                    <a:pt x="348" y="714"/>
                  </a:lnTo>
                  <a:lnTo>
                    <a:pt x="324" y="721"/>
                  </a:lnTo>
                  <a:lnTo>
                    <a:pt x="300" y="727"/>
                  </a:lnTo>
                  <a:lnTo>
                    <a:pt x="276" y="731"/>
                  </a:lnTo>
                  <a:lnTo>
                    <a:pt x="253" y="734"/>
                  </a:lnTo>
                  <a:lnTo>
                    <a:pt x="232" y="735"/>
                  </a:lnTo>
                  <a:lnTo>
                    <a:pt x="213" y="736"/>
                  </a:lnTo>
                  <a:lnTo>
                    <a:pt x="199" y="736"/>
                  </a:lnTo>
                  <a:lnTo>
                    <a:pt x="180" y="735"/>
                  </a:lnTo>
                  <a:lnTo>
                    <a:pt x="156" y="733"/>
                  </a:lnTo>
                  <a:lnTo>
                    <a:pt x="128" y="729"/>
                  </a:lnTo>
                  <a:lnTo>
                    <a:pt x="113" y="726"/>
                  </a:lnTo>
                  <a:lnTo>
                    <a:pt x="98" y="723"/>
                  </a:lnTo>
                  <a:lnTo>
                    <a:pt x="82" y="718"/>
                  </a:lnTo>
                  <a:lnTo>
                    <a:pt x="66" y="713"/>
                  </a:lnTo>
                  <a:lnTo>
                    <a:pt x="50" y="706"/>
                  </a:lnTo>
                  <a:lnTo>
                    <a:pt x="33" y="699"/>
                  </a:lnTo>
                  <a:lnTo>
                    <a:pt x="16" y="691"/>
                  </a:lnTo>
                  <a:lnTo>
                    <a:pt x="0" y="681"/>
                  </a:lnTo>
                  <a:lnTo>
                    <a:pt x="14" y="522"/>
                  </a:lnTo>
                  <a:lnTo>
                    <a:pt x="50" y="522"/>
                  </a:lnTo>
                  <a:lnTo>
                    <a:pt x="56" y="542"/>
                  </a:lnTo>
                  <a:lnTo>
                    <a:pt x="63" y="559"/>
                  </a:lnTo>
                  <a:lnTo>
                    <a:pt x="70" y="575"/>
                  </a:lnTo>
                  <a:lnTo>
                    <a:pt x="78" y="590"/>
                  </a:lnTo>
                  <a:lnTo>
                    <a:pt x="86" y="605"/>
                  </a:lnTo>
                  <a:lnTo>
                    <a:pt x="94" y="618"/>
                  </a:lnTo>
                  <a:lnTo>
                    <a:pt x="103" y="630"/>
                  </a:lnTo>
                  <a:lnTo>
                    <a:pt x="113" y="641"/>
                  </a:lnTo>
                  <a:lnTo>
                    <a:pt x="123" y="651"/>
                  </a:lnTo>
                  <a:lnTo>
                    <a:pt x="134" y="659"/>
                  </a:lnTo>
                  <a:lnTo>
                    <a:pt x="146" y="667"/>
                  </a:lnTo>
                  <a:lnTo>
                    <a:pt x="157" y="673"/>
                  </a:lnTo>
                  <a:lnTo>
                    <a:pt x="170" y="678"/>
                  </a:lnTo>
                  <a:lnTo>
                    <a:pt x="183" y="681"/>
                  </a:lnTo>
                  <a:lnTo>
                    <a:pt x="196" y="684"/>
                  </a:lnTo>
                  <a:lnTo>
                    <a:pt x="210" y="684"/>
                  </a:lnTo>
                  <a:lnTo>
                    <a:pt x="225" y="684"/>
                  </a:lnTo>
                  <a:lnTo>
                    <a:pt x="239" y="682"/>
                  </a:lnTo>
                  <a:lnTo>
                    <a:pt x="254" y="679"/>
                  </a:lnTo>
                  <a:lnTo>
                    <a:pt x="268" y="674"/>
                  </a:lnTo>
                  <a:lnTo>
                    <a:pt x="283" y="669"/>
                  </a:lnTo>
                  <a:lnTo>
                    <a:pt x="296" y="662"/>
                  </a:lnTo>
                  <a:lnTo>
                    <a:pt x="309" y="654"/>
                  </a:lnTo>
                  <a:lnTo>
                    <a:pt x="321" y="646"/>
                  </a:lnTo>
                  <a:lnTo>
                    <a:pt x="332" y="636"/>
                  </a:lnTo>
                  <a:lnTo>
                    <a:pt x="342" y="625"/>
                  </a:lnTo>
                  <a:lnTo>
                    <a:pt x="351" y="613"/>
                  </a:lnTo>
                  <a:lnTo>
                    <a:pt x="358" y="600"/>
                  </a:lnTo>
                  <a:lnTo>
                    <a:pt x="364" y="586"/>
                  </a:lnTo>
                  <a:lnTo>
                    <a:pt x="369" y="572"/>
                  </a:lnTo>
                  <a:lnTo>
                    <a:pt x="372" y="556"/>
                  </a:lnTo>
                  <a:lnTo>
                    <a:pt x="373" y="540"/>
                  </a:lnTo>
                  <a:lnTo>
                    <a:pt x="372" y="529"/>
                  </a:lnTo>
                  <a:lnTo>
                    <a:pt x="369" y="517"/>
                  </a:lnTo>
                  <a:lnTo>
                    <a:pt x="364" y="507"/>
                  </a:lnTo>
                  <a:lnTo>
                    <a:pt x="357" y="498"/>
                  </a:lnTo>
                  <a:lnTo>
                    <a:pt x="349" y="489"/>
                  </a:lnTo>
                  <a:lnTo>
                    <a:pt x="339" y="480"/>
                  </a:lnTo>
                  <a:lnTo>
                    <a:pt x="328" y="472"/>
                  </a:lnTo>
                  <a:lnTo>
                    <a:pt x="316" y="464"/>
                  </a:lnTo>
                  <a:lnTo>
                    <a:pt x="288" y="448"/>
                  </a:lnTo>
                  <a:lnTo>
                    <a:pt x="256" y="432"/>
                  </a:lnTo>
                  <a:lnTo>
                    <a:pt x="223" y="417"/>
                  </a:lnTo>
                  <a:lnTo>
                    <a:pt x="189" y="401"/>
                  </a:lnTo>
                  <a:lnTo>
                    <a:pt x="155" y="384"/>
                  </a:lnTo>
                  <a:lnTo>
                    <a:pt x="121" y="366"/>
                  </a:lnTo>
                  <a:lnTo>
                    <a:pt x="105" y="356"/>
                  </a:lnTo>
                  <a:lnTo>
                    <a:pt x="90" y="346"/>
                  </a:lnTo>
                  <a:lnTo>
                    <a:pt x="76" y="335"/>
                  </a:lnTo>
                  <a:lnTo>
                    <a:pt x="63" y="324"/>
                  </a:lnTo>
                  <a:lnTo>
                    <a:pt x="50" y="312"/>
                  </a:lnTo>
                  <a:lnTo>
                    <a:pt x="39" y="299"/>
                  </a:lnTo>
                  <a:lnTo>
                    <a:pt x="30" y="286"/>
                  </a:lnTo>
                  <a:lnTo>
                    <a:pt x="21" y="272"/>
                  </a:lnTo>
                  <a:lnTo>
                    <a:pt x="15" y="258"/>
                  </a:lnTo>
                  <a:lnTo>
                    <a:pt x="10" y="242"/>
                  </a:lnTo>
                  <a:lnTo>
                    <a:pt x="7" y="226"/>
                  </a:lnTo>
                  <a:lnTo>
                    <a:pt x="6" y="208"/>
                  </a:lnTo>
                  <a:lnTo>
                    <a:pt x="6" y="195"/>
                  </a:lnTo>
                  <a:lnTo>
                    <a:pt x="7" y="181"/>
                  </a:lnTo>
                  <a:lnTo>
                    <a:pt x="9" y="169"/>
                  </a:lnTo>
                  <a:lnTo>
                    <a:pt x="12" y="156"/>
                  </a:lnTo>
                  <a:lnTo>
                    <a:pt x="15" y="144"/>
                  </a:lnTo>
                  <a:lnTo>
                    <a:pt x="19" y="133"/>
                  </a:lnTo>
                  <a:lnTo>
                    <a:pt x="23" y="122"/>
                  </a:lnTo>
                  <a:lnTo>
                    <a:pt x="28" y="112"/>
                  </a:lnTo>
                  <a:lnTo>
                    <a:pt x="34" y="103"/>
                  </a:lnTo>
                  <a:lnTo>
                    <a:pt x="40" y="94"/>
                  </a:lnTo>
                  <a:lnTo>
                    <a:pt x="47" y="85"/>
                  </a:lnTo>
                  <a:lnTo>
                    <a:pt x="54" y="77"/>
                  </a:lnTo>
                  <a:lnTo>
                    <a:pt x="62" y="69"/>
                  </a:lnTo>
                  <a:lnTo>
                    <a:pt x="70" y="61"/>
                  </a:lnTo>
                  <a:lnTo>
                    <a:pt x="78" y="55"/>
                  </a:lnTo>
                  <a:lnTo>
                    <a:pt x="87" y="48"/>
                  </a:lnTo>
                  <a:lnTo>
                    <a:pt x="96" y="42"/>
                  </a:lnTo>
                  <a:lnTo>
                    <a:pt x="106" y="37"/>
                  </a:lnTo>
                  <a:lnTo>
                    <a:pt x="115" y="31"/>
                  </a:lnTo>
                  <a:lnTo>
                    <a:pt x="125" y="27"/>
                  </a:lnTo>
                  <a:lnTo>
                    <a:pt x="147" y="18"/>
                  </a:lnTo>
                  <a:lnTo>
                    <a:pt x="168" y="12"/>
                  </a:lnTo>
                  <a:lnTo>
                    <a:pt x="190" y="7"/>
                  </a:lnTo>
                  <a:lnTo>
                    <a:pt x="212" y="3"/>
                  </a:lnTo>
                  <a:lnTo>
                    <a:pt x="234" y="1"/>
                  </a:lnTo>
                  <a:lnTo>
                    <a:pt x="256" y="0"/>
                  </a:lnTo>
                  <a:lnTo>
                    <a:pt x="275" y="0"/>
                  </a:lnTo>
                  <a:lnTo>
                    <a:pt x="294" y="1"/>
                  </a:lnTo>
                  <a:lnTo>
                    <a:pt x="311" y="3"/>
                  </a:lnTo>
                  <a:lnTo>
                    <a:pt x="328" y="4"/>
                  </a:lnTo>
                  <a:lnTo>
                    <a:pt x="343" y="7"/>
                  </a:lnTo>
                  <a:lnTo>
                    <a:pt x="358" y="9"/>
                  </a:lnTo>
                  <a:lnTo>
                    <a:pt x="372" y="12"/>
                  </a:lnTo>
                  <a:lnTo>
                    <a:pt x="385" y="16"/>
                  </a:lnTo>
                  <a:lnTo>
                    <a:pt x="410" y="24"/>
                  </a:lnTo>
                  <a:lnTo>
                    <a:pt x="434" y="33"/>
                  </a:lnTo>
                  <a:lnTo>
                    <a:pt x="455" y="43"/>
                  </a:lnTo>
                  <a:lnTo>
                    <a:pt x="475" y="54"/>
                  </a:lnTo>
                  <a:lnTo>
                    <a:pt x="461" y="208"/>
                  </a:lnTo>
                  <a:lnTo>
                    <a:pt x="424" y="208"/>
                  </a:lnTo>
                  <a:lnTo>
                    <a:pt x="411" y="175"/>
                  </a:lnTo>
                  <a:lnTo>
                    <a:pt x="397" y="145"/>
                  </a:lnTo>
                  <a:lnTo>
                    <a:pt x="390" y="131"/>
                  </a:lnTo>
                  <a:lnTo>
                    <a:pt x="382" y="118"/>
                  </a:lnTo>
                  <a:lnTo>
                    <a:pt x="374" y="106"/>
                  </a:lnTo>
                  <a:lnTo>
                    <a:pt x="364" y="95"/>
                  </a:lnTo>
                  <a:lnTo>
                    <a:pt x="355" y="86"/>
                  </a:lnTo>
                  <a:lnTo>
                    <a:pt x="344" y="77"/>
                  </a:lnTo>
                  <a:lnTo>
                    <a:pt x="332" y="69"/>
                  </a:lnTo>
                  <a:lnTo>
                    <a:pt x="320" y="63"/>
                  </a:lnTo>
                  <a:lnTo>
                    <a:pt x="306" y="58"/>
                  </a:lnTo>
                  <a:lnTo>
                    <a:pt x="292" y="54"/>
                  </a:lnTo>
                  <a:lnTo>
                    <a:pt x="274" y="52"/>
                  </a:lnTo>
                  <a:lnTo>
                    <a:pt x="257" y="51"/>
                  </a:lnTo>
                  <a:lnTo>
                    <a:pt x="245" y="52"/>
                  </a:lnTo>
                  <a:lnTo>
                    <a:pt x="233" y="53"/>
                  </a:lnTo>
                  <a:lnTo>
                    <a:pt x="221" y="55"/>
                  </a:lnTo>
                  <a:lnTo>
                    <a:pt x="209" y="58"/>
                  </a:lnTo>
                  <a:lnTo>
                    <a:pt x="198" y="62"/>
                  </a:lnTo>
                  <a:lnTo>
                    <a:pt x="187" y="67"/>
                  </a:lnTo>
                  <a:lnTo>
                    <a:pt x="177" y="72"/>
                  </a:lnTo>
                  <a:lnTo>
                    <a:pt x="167" y="79"/>
                  </a:lnTo>
                  <a:lnTo>
                    <a:pt x="158" y="86"/>
                  </a:lnTo>
                  <a:lnTo>
                    <a:pt x="150" y="94"/>
                  </a:lnTo>
                  <a:lnTo>
                    <a:pt x="143" y="103"/>
                  </a:lnTo>
                  <a:lnTo>
                    <a:pt x="137" y="113"/>
                  </a:lnTo>
                  <a:lnTo>
                    <a:pt x="132" y="124"/>
                  </a:lnTo>
                  <a:lnTo>
                    <a:pt x="128" y="135"/>
                  </a:lnTo>
                  <a:lnTo>
                    <a:pt x="126" y="148"/>
                  </a:lnTo>
                  <a:lnTo>
                    <a:pt x="125" y="162"/>
                  </a:lnTo>
                  <a:lnTo>
                    <a:pt x="126" y="173"/>
                  </a:lnTo>
                  <a:lnTo>
                    <a:pt x="129" y="183"/>
                  </a:lnTo>
                  <a:lnTo>
                    <a:pt x="136" y="192"/>
                  </a:lnTo>
                  <a:lnTo>
                    <a:pt x="142" y="202"/>
                  </a:lnTo>
                  <a:lnTo>
                    <a:pt x="151" y="211"/>
                  </a:lnTo>
                  <a:lnTo>
                    <a:pt x="161" y="219"/>
                  </a:lnTo>
                  <a:lnTo>
                    <a:pt x="173" y="228"/>
                  </a:lnTo>
                  <a:lnTo>
                    <a:pt x="185" y="236"/>
                  </a:lnTo>
                  <a:lnTo>
                    <a:pt x="214" y="253"/>
                  </a:lnTo>
                  <a:lnTo>
                    <a:pt x="246" y="269"/>
                  </a:lnTo>
                  <a:lnTo>
                    <a:pt x="280" y="286"/>
                  </a:lnTo>
                  <a:lnTo>
                    <a:pt x="316" y="303"/>
                  </a:lnTo>
                  <a:lnTo>
                    <a:pt x="351" y="321"/>
                  </a:lnTo>
                  <a:lnTo>
                    <a:pt x="385" y="341"/>
                  </a:lnTo>
                  <a:lnTo>
                    <a:pt x="402" y="352"/>
                  </a:lnTo>
                  <a:lnTo>
                    <a:pt x="417" y="363"/>
                  </a:lnTo>
                  <a:lnTo>
                    <a:pt x="433" y="375"/>
                  </a:lnTo>
                  <a:lnTo>
                    <a:pt x="447" y="387"/>
                  </a:lnTo>
                  <a:lnTo>
                    <a:pt x="460" y="399"/>
                  </a:lnTo>
                  <a:lnTo>
                    <a:pt x="471" y="412"/>
                  </a:lnTo>
                  <a:lnTo>
                    <a:pt x="481" y="426"/>
                  </a:lnTo>
                  <a:lnTo>
                    <a:pt x="490" y="441"/>
                  </a:lnTo>
                  <a:lnTo>
                    <a:pt x="497" y="457"/>
                  </a:lnTo>
                  <a:lnTo>
                    <a:pt x="502" y="473"/>
                  </a:lnTo>
                  <a:lnTo>
                    <a:pt x="505" y="490"/>
                  </a:lnTo>
                  <a:lnTo>
                    <a:pt x="506" y="50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 name="Freeform 6"/>
            <p:cNvSpPr>
              <a:spLocks/>
            </p:cNvSpPr>
            <p:nvPr/>
          </p:nvSpPr>
          <p:spPr bwMode="auto">
            <a:xfrm>
              <a:off x="9323388" y="1069976"/>
              <a:ext cx="88900" cy="122238"/>
            </a:xfrm>
            <a:custGeom>
              <a:avLst/>
              <a:gdLst>
                <a:gd name="T0" fmla="*/ 63 w 565"/>
                <a:gd name="T1" fmla="*/ 65 h 763"/>
                <a:gd name="T2" fmla="*/ 3 w 565"/>
                <a:gd name="T3" fmla="*/ 45 h 763"/>
                <a:gd name="T4" fmla="*/ 3 w 565"/>
                <a:gd name="T5" fmla="*/ 21 h 763"/>
                <a:gd name="T6" fmla="*/ 182 w 565"/>
                <a:gd name="T7" fmla="*/ 0 h 763"/>
                <a:gd name="T8" fmla="*/ 182 w 565"/>
                <a:gd name="T9" fmla="*/ 295 h 763"/>
                <a:gd name="T10" fmla="*/ 202 w 565"/>
                <a:gd name="T11" fmla="*/ 284 h 763"/>
                <a:gd name="T12" fmla="*/ 222 w 565"/>
                <a:gd name="T13" fmla="*/ 274 h 763"/>
                <a:gd name="T14" fmla="*/ 243 w 565"/>
                <a:gd name="T15" fmla="*/ 265 h 763"/>
                <a:gd name="T16" fmla="*/ 265 w 565"/>
                <a:gd name="T17" fmla="*/ 257 h 763"/>
                <a:gd name="T18" fmla="*/ 287 w 565"/>
                <a:gd name="T19" fmla="*/ 251 h 763"/>
                <a:gd name="T20" fmla="*/ 310 w 565"/>
                <a:gd name="T21" fmla="*/ 247 h 763"/>
                <a:gd name="T22" fmla="*/ 332 w 565"/>
                <a:gd name="T23" fmla="*/ 244 h 763"/>
                <a:gd name="T24" fmla="*/ 355 w 565"/>
                <a:gd name="T25" fmla="*/ 243 h 763"/>
                <a:gd name="T26" fmla="*/ 372 w 565"/>
                <a:gd name="T27" fmla="*/ 243 h 763"/>
                <a:gd name="T28" fmla="*/ 388 w 565"/>
                <a:gd name="T29" fmla="*/ 245 h 763"/>
                <a:gd name="T30" fmla="*/ 403 w 565"/>
                <a:gd name="T31" fmla="*/ 248 h 763"/>
                <a:gd name="T32" fmla="*/ 418 w 565"/>
                <a:gd name="T33" fmla="*/ 252 h 763"/>
                <a:gd name="T34" fmla="*/ 431 w 565"/>
                <a:gd name="T35" fmla="*/ 258 h 763"/>
                <a:gd name="T36" fmla="*/ 443 w 565"/>
                <a:gd name="T37" fmla="*/ 264 h 763"/>
                <a:gd name="T38" fmla="*/ 454 w 565"/>
                <a:gd name="T39" fmla="*/ 272 h 763"/>
                <a:gd name="T40" fmla="*/ 464 w 565"/>
                <a:gd name="T41" fmla="*/ 280 h 763"/>
                <a:gd name="T42" fmla="*/ 472 w 565"/>
                <a:gd name="T43" fmla="*/ 290 h 763"/>
                <a:gd name="T44" fmla="*/ 480 w 565"/>
                <a:gd name="T45" fmla="*/ 301 h 763"/>
                <a:gd name="T46" fmla="*/ 486 w 565"/>
                <a:gd name="T47" fmla="*/ 313 h 763"/>
                <a:gd name="T48" fmla="*/ 491 w 565"/>
                <a:gd name="T49" fmla="*/ 325 h 763"/>
                <a:gd name="T50" fmla="*/ 495 w 565"/>
                <a:gd name="T51" fmla="*/ 339 h 763"/>
                <a:gd name="T52" fmla="*/ 498 w 565"/>
                <a:gd name="T53" fmla="*/ 353 h 763"/>
                <a:gd name="T54" fmla="*/ 500 w 565"/>
                <a:gd name="T55" fmla="*/ 369 h 763"/>
                <a:gd name="T56" fmla="*/ 501 w 565"/>
                <a:gd name="T57" fmla="*/ 386 h 763"/>
                <a:gd name="T58" fmla="*/ 501 w 565"/>
                <a:gd name="T59" fmla="*/ 706 h 763"/>
                <a:gd name="T60" fmla="*/ 565 w 565"/>
                <a:gd name="T61" fmla="*/ 737 h 763"/>
                <a:gd name="T62" fmla="*/ 565 w 565"/>
                <a:gd name="T63" fmla="*/ 763 h 763"/>
                <a:gd name="T64" fmla="*/ 330 w 565"/>
                <a:gd name="T65" fmla="*/ 763 h 763"/>
                <a:gd name="T66" fmla="*/ 330 w 565"/>
                <a:gd name="T67" fmla="*/ 737 h 763"/>
                <a:gd name="T68" fmla="*/ 382 w 565"/>
                <a:gd name="T69" fmla="*/ 706 h 763"/>
                <a:gd name="T70" fmla="*/ 382 w 565"/>
                <a:gd name="T71" fmla="*/ 430 h 763"/>
                <a:gd name="T72" fmla="*/ 382 w 565"/>
                <a:gd name="T73" fmla="*/ 419 h 763"/>
                <a:gd name="T74" fmla="*/ 382 w 565"/>
                <a:gd name="T75" fmla="*/ 408 h 763"/>
                <a:gd name="T76" fmla="*/ 380 w 565"/>
                <a:gd name="T77" fmla="*/ 397 h 763"/>
                <a:gd name="T78" fmla="*/ 379 w 565"/>
                <a:gd name="T79" fmla="*/ 387 h 763"/>
                <a:gd name="T80" fmla="*/ 376 w 565"/>
                <a:gd name="T81" fmla="*/ 377 h 763"/>
                <a:gd name="T82" fmla="*/ 373 w 565"/>
                <a:gd name="T83" fmla="*/ 368 h 763"/>
                <a:gd name="T84" fmla="*/ 369 w 565"/>
                <a:gd name="T85" fmla="*/ 359 h 763"/>
                <a:gd name="T86" fmla="*/ 365 w 565"/>
                <a:gd name="T87" fmla="*/ 352 h 763"/>
                <a:gd name="T88" fmla="*/ 359 w 565"/>
                <a:gd name="T89" fmla="*/ 345 h 763"/>
                <a:gd name="T90" fmla="*/ 353 w 565"/>
                <a:gd name="T91" fmla="*/ 339 h 763"/>
                <a:gd name="T92" fmla="*/ 345 w 565"/>
                <a:gd name="T93" fmla="*/ 333 h 763"/>
                <a:gd name="T94" fmla="*/ 336 w 565"/>
                <a:gd name="T95" fmla="*/ 329 h 763"/>
                <a:gd name="T96" fmla="*/ 327 w 565"/>
                <a:gd name="T97" fmla="*/ 325 h 763"/>
                <a:gd name="T98" fmla="*/ 315 w 565"/>
                <a:gd name="T99" fmla="*/ 323 h 763"/>
                <a:gd name="T100" fmla="*/ 303 w 565"/>
                <a:gd name="T101" fmla="*/ 321 h 763"/>
                <a:gd name="T102" fmla="*/ 289 w 565"/>
                <a:gd name="T103" fmla="*/ 321 h 763"/>
                <a:gd name="T104" fmla="*/ 266 w 565"/>
                <a:gd name="T105" fmla="*/ 322 h 763"/>
                <a:gd name="T106" fmla="*/ 239 w 565"/>
                <a:gd name="T107" fmla="*/ 325 h 763"/>
                <a:gd name="T108" fmla="*/ 210 w 565"/>
                <a:gd name="T109" fmla="*/ 329 h 763"/>
                <a:gd name="T110" fmla="*/ 182 w 565"/>
                <a:gd name="T111" fmla="*/ 335 h 763"/>
                <a:gd name="T112" fmla="*/ 182 w 565"/>
                <a:gd name="T113" fmla="*/ 706 h 763"/>
                <a:gd name="T114" fmla="*/ 234 w 565"/>
                <a:gd name="T115" fmla="*/ 737 h 763"/>
                <a:gd name="T116" fmla="*/ 234 w 565"/>
                <a:gd name="T117" fmla="*/ 763 h 763"/>
                <a:gd name="T118" fmla="*/ 0 w 565"/>
                <a:gd name="T119" fmla="*/ 763 h 763"/>
                <a:gd name="T120" fmla="*/ 0 w 565"/>
                <a:gd name="T121" fmla="*/ 737 h 763"/>
                <a:gd name="T122" fmla="*/ 63 w 565"/>
                <a:gd name="T123" fmla="*/ 706 h 763"/>
                <a:gd name="T124" fmla="*/ 63 w 565"/>
                <a:gd name="T125"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763">
                  <a:moveTo>
                    <a:pt x="63" y="65"/>
                  </a:moveTo>
                  <a:lnTo>
                    <a:pt x="3" y="45"/>
                  </a:lnTo>
                  <a:lnTo>
                    <a:pt x="3" y="21"/>
                  </a:lnTo>
                  <a:lnTo>
                    <a:pt x="182" y="0"/>
                  </a:lnTo>
                  <a:lnTo>
                    <a:pt x="182" y="295"/>
                  </a:lnTo>
                  <a:lnTo>
                    <a:pt x="202" y="284"/>
                  </a:lnTo>
                  <a:lnTo>
                    <a:pt x="222" y="274"/>
                  </a:lnTo>
                  <a:lnTo>
                    <a:pt x="243" y="265"/>
                  </a:lnTo>
                  <a:lnTo>
                    <a:pt x="265" y="257"/>
                  </a:lnTo>
                  <a:lnTo>
                    <a:pt x="287" y="251"/>
                  </a:lnTo>
                  <a:lnTo>
                    <a:pt x="310" y="247"/>
                  </a:lnTo>
                  <a:lnTo>
                    <a:pt x="332" y="244"/>
                  </a:lnTo>
                  <a:lnTo>
                    <a:pt x="355" y="243"/>
                  </a:lnTo>
                  <a:lnTo>
                    <a:pt x="372" y="243"/>
                  </a:lnTo>
                  <a:lnTo>
                    <a:pt x="388" y="245"/>
                  </a:lnTo>
                  <a:lnTo>
                    <a:pt x="403" y="248"/>
                  </a:lnTo>
                  <a:lnTo>
                    <a:pt x="418" y="252"/>
                  </a:lnTo>
                  <a:lnTo>
                    <a:pt x="431" y="258"/>
                  </a:lnTo>
                  <a:lnTo>
                    <a:pt x="443" y="264"/>
                  </a:lnTo>
                  <a:lnTo>
                    <a:pt x="454" y="272"/>
                  </a:lnTo>
                  <a:lnTo>
                    <a:pt x="464" y="280"/>
                  </a:lnTo>
                  <a:lnTo>
                    <a:pt x="472" y="290"/>
                  </a:lnTo>
                  <a:lnTo>
                    <a:pt x="480" y="301"/>
                  </a:lnTo>
                  <a:lnTo>
                    <a:pt x="486" y="313"/>
                  </a:lnTo>
                  <a:lnTo>
                    <a:pt x="491" y="325"/>
                  </a:lnTo>
                  <a:lnTo>
                    <a:pt x="495" y="339"/>
                  </a:lnTo>
                  <a:lnTo>
                    <a:pt x="498" y="353"/>
                  </a:lnTo>
                  <a:lnTo>
                    <a:pt x="500" y="369"/>
                  </a:lnTo>
                  <a:lnTo>
                    <a:pt x="501" y="386"/>
                  </a:lnTo>
                  <a:lnTo>
                    <a:pt x="501" y="706"/>
                  </a:lnTo>
                  <a:lnTo>
                    <a:pt x="565" y="737"/>
                  </a:lnTo>
                  <a:lnTo>
                    <a:pt x="565" y="763"/>
                  </a:lnTo>
                  <a:lnTo>
                    <a:pt x="330" y="763"/>
                  </a:lnTo>
                  <a:lnTo>
                    <a:pt x="330" y="737"/>
                  </a:lnTo>
                  <a:lnTo>
                    <a:pt x="382" y="706"/>
                  </a:lnTo>
                  <a:lnTo>
                    <a:pt x="382" y="430"/>
                  </a:lnTo>
                  <a:lnTo>
                    <a:pt x="382" y="419"/>
                  </a:lnTo>
                  <a:lnTo>
                    <a:pt x="382" y="408"/>
                  </a:lnTo>
                  <a:lnTo>
                    <a:pt x="380" y="397"/>
                  </a:lnTo>
                  <a:lnTo>
                    <a:pt x="379" y="387"/>
                  </a:lnTo>
                  <a:lnTo>
                    <a:pt x="376" y="377"/>
                  </a:lnTo>
                  <a:lnTo>
                    <a:pt x="373" y="368"/>
                  </a:lnTo>
                  <a:lnTo>
                    <a:pt x="369" y="359"/>
                  </a:lnTo>
                  <a:lnTo>
                    <a:pt x="365" y="352"/>
                  </a:lnTo>
                  <a:lnTo>
                    <a:pt x="359" y="345"/>
                  </a:lnTo>
                  <a:lnTo>
                    <a:pt x="353" y="339"/>
                  </a:lnTo>
                  <a:lnTo>
                    <a:pt x="345" y="333"/>
                  </a:lnTo>
                  <a:lnTo>
                    <a:pt x="336" y="329"/>
                  </a:lnTo>
                  <a:lnTo>
                    <a:pt x="327" y="325"/>
                  </a:lnTo>
                  <a:lnTo>
                    <a:pt x="315" y="323"/>
                  </a:lnTo>
                  <a:lnTo>
                    <a:pt x="303" y="321"/>
                  </a:lnTo>
                  <a:lnTo>
                    <a:pt x="289" y="321"/>
                  </a:lnTo>
                  <a:lnTo>
                    <a:pt x="266" y="322"/>
                  </a:lnTo>
                  <a:lnTo>
                    <a:pt x="239" y="325"/>
                  </a:lnTo>
                  <a:lnTo>
                    <a:pt x="210" y="329"/>
                  </a:lnTo>
                  <a:lnTo>
                    <a:pt x="182" y="335"/>
                  </a:lnTo>
                  <a:lnTo>
                    <a:pt x="182" y="706"/>
                  </a:lnTo>
                  <a:lnTo>
                    <a:pt x="234" y="737"/>
                  </a:lnTo>
                  <a:lnTo>
                    <a:pt x="234" y="763"/>
                  </a:lnTo>
                  <a:lnTo>
                    <a:pt x="0" y="763"/>
                  </a:lnTo>
                  <a:lnTo>
                    <a:pt x="0" y="737"/>
                  </a:lnTo>
                  <a:lnTo>
                    <a:pt x="63" y="706"/>
                  </a:lnTo>
                  <a:lnTo>
                    <a:pt x="63"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 name="Freeform 7"/>
            <p:cNvSpPr>
              <a:spLocks noEditPoints="1"/>
            </p:cNvSpPr>
            <p:nvPr/>
          </p:nvSpPr>
          <p:spPr bwMode="auto">
            <a:xfrm>
              <a:off x="9428163" y="1109663"/>
              <a:ext cx="77788" cy="84138"/>
            </a:xfrm>
            <a:custGeom>
              <a:avLst/>
              <a:gdLst>
                <a:gd name="T0" fmla="*/ 83 w 495"/>
                <a:gd name="T1" fmla="*/ 25 h 531"/>
                <a:gd name="T2" fmla="*/ 150 w 495"/>
                <a:gd name="T3" fmla="*/ 6 h 531"/>
                <a:gd name="T4" fmla="*/ 241 w 495"/>
                <a:gd name="T5" fmla="*/ 0 h 531"/>
                <a:gd name="T6" fmla="*/ 295 w 495"/>
                <a:gd name="T7" fmla="*/ 5 h 531"/>
                <a:gd name="T8" fmla="*/ 345 w 495"/>
                <a:gd name="T9" fmla="*/ 22 h 531"/>
                <a:gd name="T10" fmla="*/ 386 w 495"/>
                <a:gd name="T11" fmla="*/ 51 h 531"/>
                <a:gd name="T12" fmla="*/ 406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2 w 495"/>
                <a:gd name="T25" fmla="*/ 464 h 531"/>
                <a:gd name="T26" fmla="*/ 316 w 495"/>
                <a:gd name="T27" fmla="*/ 485 h 531"/>
                <a:gd name="T28" fmla="*/ 292 w 495"/>
                <a:gd name="T29" fmla="*/ 503 h 531"/>
                <a:gd name="T30" fmla="*/ 263 w 495"/>
                <a:gd name="T31" fmla="*/ 517 h 531"/>
                <a:gd name="T32" fmla="*/ 229 w 495"/>
                <a:gd name="T33" fmla="*/ 526 h 531"/>
                <a:gd name="T34" fmla="*/ 191 w 495"/>
                <a:gd name="T35" fmla="*/ 531 h 531"/>
                <a:gd name="T36" fmla="*/ 143 w 495"/>
                <a:gd name="T37" fmla="*/ 530 h 531"/>
                <a:gd name="T38" fmla="*/ 95 w 495"/>
                <a:gd name="T39" fmla="*/ 522 h 531"/>
                <a:gd name="T40" fmla="*/ 54 w 495"/>
                <a:gd name="T41" fmla="*/ 503 h 531"/>
                <a:gd name="T42" fmla="*/ 36 w 495"/>
                <a:gd name="T43" fmla="*/ 488 h 531"/>
                <a:gd name="T44" fmla="*/ 22 w 495"/>
                <a:gd name="T45" fmla="*/ 469 h 531"/>
                <a:gd name="T46" fmla="*/ 11 w 495"/>
                <a:gd name="T47" fmla="*/ 447 h 531"/>
                <a:gd name="T48" fmla="*/ 4 w 495"/>
                <a:gd name="T49" fmla="*/ 419 h 531"/>
                <a:gd name="T50" fmla="*/ 0 w 495"/>
                <a:gd name="T51" fmla="*/ 386 h 531"/>
                <a:gd name="T52" fmla="*/ 1 w 495"/>
                <a:gd name="T53" fmla="*/ 353 h 531"/>
                <a:gd name="T54" fmla="*/ 6 w 495"/>
                <a:gd name="T55" fmla="*/ 325 h 531"/>
                <a:gd name="T56" fmla="*/ 15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1 w 495"/>
                <a:gd name="T71" fmla="*/ 129 h 531"/>
                <a:gd name="T72" fmla="*/ 302 w 495"/>
                <a:gd name="T73" fmla="*/ 102 h 531"/>
                <a:gd name="T74" fmla="*/ 286 w 495"/>
                <a:gd name="T75" fmla="*/ 81 h 531"/>
                <a:gd name="T76" fmla="*/ 263 w 495"/>
                <a:gd name="T77" fmla="*/ 67 h 531"/>
                <a:gd name="T78" fmla="*/ 233 w 495"/>
                <a:gd name="T79" fmla="*/ 60 h 531"/>
                <a:gd name="T80" fmla="*/ 191 w 495"/>
                <a:gd name="T81" fmla="*/ 59 h 531"/>
                <a:gd name="T82" fmla="*/ 159 w 495"/>
                <a:gd name="T83" fmla="*/ 65 h 531"/>
                <a:gd name="T84" fmla="*/ 136 w 495"/>
                <a:gd name="T85" fmla="*/ 78 h 531"/>
                <a:gd name="T86" fmla="*/ 114 w 495"/>
                <a:gd name="T87" fmla="*/ 99 h 531"/>
                <a:gd name="T88" fmla="*/ 93 w 495"/>
                <a:gd name="T89" fmla="*/ 132 h 531"/>
                <a:gd name="T90" fmla="*/ 41 w 495"/>
                <a:gd name="T91" fmla="*/ 47 h 531"/>
                <a:gd name="T92" fmla="*/ 131 w 495"/>
                <a:gd name="T93" fmla="*/ 407 h 531"/>
                <a:gd name="T94" fmla="*/ 138 w 495"/>
                <a:gd name="T95" fmla="*/ 433 h 531"/>
                <a:gd name="T96" fmla="*/ 153 w 495"/>
                <a:gd name="T97" fmla="*/ 455 h 531"/>
                <a:gd name="T98" fmla="*/ 176 w 495"/>
                <a:gd name="T99" fmla="*/ 469 h 531"/>
                <a:gd name="T100" fmla="*/ 212 w 495"/>
                <a:gd name="T101" fmla="*/ 474 h 531"/>
                <a:gd name="T102" fmla="*/ 237 w 495"/>
                <a:gd name="T103" fmla="*/ 472 h 531"/>
                <a:gd name="T104" fmla="*/ 262 w 495"/>
                <a:gd name="T105" fmla="*/ 465 h 531"/>
                <a:gd name="T106" fmla="*/ 285 w 495"/>
                <a:gd name="T107" fmla="*/ 453 h 531"/>
                <a:gd name="T108" fmla="*/ 303 w 495"/>
                <a:gd name="T109" fmla="*/ 435 h 531"/>
                <a:gd name="T110" fmla="*/ 312 w 495"/>
                <a:gd name="T111" fmla="*/ 412 h 531"/>
                <a:gd name="T112" fmla="*/ 283 w 495"/>
                <a:gd name="T113" fmla="*/ 267 h 531"/>
                <a:gd name="T114" fmla="*/ 214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1" y="47"/>
                  </a:moveTo>
                  <a:lnTo>
                    <a:pt x="63" y="35"/>
                  </a:lnTo>
                  <a:lnTo>
                    <a:pt x="83" y="25"/>
                  </a:lnTo>
                  <a:lnTo>
                    <a:pt x="104" y="17"/>
                  </a:lnTo>
                  <a:lnTo>
                    <a:pt x="126" y="10"/>
                  </a:lnTo>
                  <a:lnTo>
                    <a:pt x="150" y="6"/>
                  </a:lnTo>
                  <a:lnTo>
                    <a:pt x="176" y="2"/>
                  </a:lnTo>
                  <a:lnTo>
                    <a:pt x="207" y="0"/>
                  </a:lnTo>
                  <a:lnTo>
                    <a:pt x="241" y="0"/>
                  </a:lnTo>
                  <a:lnTo>
                    <a:pt x="260" y="0"/>
                  </a:lnTo>
                  <a:lnTo>
                    <a:pt x="278" y="2"/>
                  </a:lnTo>
                  <a:lnTo>
                    <a:pt x="295" y="5"/>
                  </a:lnTo>
                  <a:lnTo>
                    <a:pt x="312" y="9"/>
                  </a:lnTo>
                  <a:lnTo>
                    <a:pt x="329" y="15"/>
                  </a:lnTo>
                  <a:lnTo>
                    <a:pt x="345" y="22"/>
                  </a:lnTo>
                  <a:lnTo>
                    <a:pt x="360" y="30"/>
                  </a:lnTo>
                  <a:lnTo>
                    <a:pt x="373" y="40"/>
                  </a:lnTo>
                  <a:lnTo>
                    <a:pt x="386"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5" y="472"/>
                  </a:lnTo>
                  <a:lnTo>
                    <a:pt x="495" y="497"/>
                  </a:lnTo>
                  <a:lnTo>
                    <a:pt x="352" y="520"/>
                  </a:lnTo>
                  <a:lnTo>
                    <a:pt x="332" y="464"/>
                  </a:lnTo>
                  <a:lnTo>
                    <a:pt x="328"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1" y="531"/>
                  </a:lnTo>
                  <a:lnTo>
                    <a:pt x="178" y="531"/>
                  </a:lnTo>
                  <a:lnTo>
                    <a:pt x="160" y="531"/>
                  </a:lnTo>
                  <a:lnTo>
                    <a:pt x="143" y="530"/>
                  </a:lnTo>
                  <a:lnTo>
                    <a:pt x="127" y="528"/>
                  </a:lnTo>
                  <a:lnTo>
                    <a:pt x="110" y="525"/>
                  </a:lnTo>
                  <a:lnTo>
                    <a:pt x="95" y="522"/>
                  </a:lnTo>
                  <a:lnTo>
                    <a:pt x="80" y="517"/>
                  </a:lnTo>
                  <a:lnTo>
                    <a:pt x="67" y="511"/>
                  </a:lnTo>
                  <a:lnTo>
                    <a:pt x="54" y="503"/>
                  </a:lnTo>
                  <a:lnTo>
                    <a:pt x="47" y="498"/>
                  </a:lnTo>
                  <a:lnTo>
                    <a:pt x="41"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70" y="246"/>
                  </a:lnTo>
                  <a:lnTo>
                    <a:pt x="85" y="239"/>
                  </a:lnTo>
                  <a:lnTo>
                    <a:pt x="101" y="234"/>
                  </a:lnTo>
                  <a:lnTo>
                    <a:pt x="118" y="229"/>
                  </a:lnTo>
                  <a:lnTo>
                    <a:pt x="137" y="226"/>
                  </a:lnTo>
                  <a:lnTo>
                    <a:pt x="156" y="224"/>
                  </a:lnTo>
                  <a:lnTo>
                    <a:pt x="176" y="222"/>
                  </a:lnTo>
                  <a:lnTo>
                    <a:pt x="198" y="221"/>
                  </a:lnTo>
                  <a:lnTo>
                    <a:pt x="225" y="222"/>
                  </a:lnTo>
                  <a:lnTo>
                    <a:pt x="253" y="223"/>
                  </a:lnTo>
                  <a:lnTo>
                    <a:pt x="283" y="225"/>
                  </a:lnTo>
                  <a:lnTo>
                    <a:pt x="312" y="228"/>
                  </a:lnTo>
                  <a:lnTo>
                    <a:pt x="312" y="152"/>
                  </a:lnTo>
                  <a:lnTo>
                    <a:pt x="312" y="141"/>
                  </a:lnTo>
                  <a:lnTo>
                    <a:pt x="311" y="129"/>
                  </a:lnTo>
                  <a:lnTo>
                    <a:pt x="309" y="119"/>
                  </a:lnTo>
                  <a:lnTo>
                    <a:pt x="306" y="110"/>
                  </a:lnTo>
                  <a:lnTo>
                    <a:pt x="302" y="102"/>
                  </a:lnTo>
                  <a:lnTo>
                    <a:pt x="298" y="94"/>
                  </a:lnTo>
                  <a:lnTo>
                    <a:pt x="292" y="88"/>
                  </a:lnTo>
                  <a:lnTo>
                    <a:pt x="286" y="81"/>
                  </a:lnTo>
                  <a:lnTo>
                    <a:pt x="279" y="76"/>
                  </a:lnTo>
                  <a:lnTo>
                    <a:pt x="272" y="71"/>
                  </a:lnTo>
                  <a:lnTo>
                    <a:pt x="263" y="67"/>
                  </a:lnTo>
                  <a:lnTo>
                    <a:pt x="254" y="64"/>
                  </a:lnTo>
                  <a:lnTo>
                    <a:pt x="244" y="61"/>
                  </a:lnTo>
                  <a:lnTo>
                    <a:pt x="233" y="60"/>
                  </a:lnTo>
                  <a:lnTo>
                    <a:pt x="221" y="58"/>
                  </a:lnTo>
                  <a:lnTo>
                    <a:pt x="209" y="58"/>
                  </a:lnTo>
                  <a:lnTo>
                    <a:pt x="191" y="59"/>
                  </a:lnTo>
                  <a:lnTo>
                    <a:pt x="175" y="61"/>
                  </a:lnTo>
                  <a:lnTo>
                    <a:pt x="167" y="63"/>
                  </a:lnTo>
                  <a:lnTo>
                    <a:pt x="159" y="65"/>
                  </a:lnTo>
                  <a:lnTo>
                    <a:pt x="151" y="69"/>
                  </a:lnTo>
                  <a:lnTo>
                    <a:pt x="144" y="73"/>
                  </a:lnTo>
                  <a:lnTo>
                    <a:pt x="136" y="78"/>
                  </a:lnTo>
                  <a:lnTo>
                    <a:pt x="129" y="84"/>
                  </a:lnTo>
                  <a:lnTo>
                    <a:pt x="121" y="91"/>
                  </a:lnTo>
                  <a:lnTo>
                    <a:pt x="114" y="99"/>
                  </a:lnTo>
                  <a:lnTo>
                    <a:pt x="107" y="109"/>
                  </a:lnTo>
                  <a:lnTo>
                    <a:pt x="100" y="120"/>
                  </a:lnTo>
                  <a:lnTo>
                    <a:pt x="93" y="132"/>
                  </a:lnTo>
                  <a:lnTo>
                    <a:pt x="86" y="147"/>
                  </a:lnTo>
                  <a:lnTo>
                    <a:pt x="57" y="146"/>
                  </a:lnTo>
                  <a:lnTo>
                    <a:pt x="41" y="47"/>
                  </a:lnTo>
                  <a:close/>
                  <a:moveTo>
                    <a:pt x="128" y="369"/>
                  </a:moveTo>
                  <a:lnTo>
                    <a:pt x="129" y="388"/>
                  </a:lnTo>
                  <a:lnTo>
                    <a:pt x="131" y="407"/>
                  </a:lnTo>
                  <a:lnTo>
                    <a:pt x="133" y="416"/>
                  </a:lnTo>
                  <a:lnTo>
                    <a:pt x="135" y="425"/>
                  </a:lnTo>
                  <a:lnTo>
                    <a:pt x="138" y="433"/>
                  </a:lnTo>
                  <a:lnTo>
                    <a:pt x="142" y="441"/>
                  </a:lnTo>
                  <a:lnTo>
                    <a:pt x="147" y="448"/>
                  </a:lnTo>
                  <a:lnTo>
                    <a:pt x="153" y="455"/>
                  </a:lnTo>
                  <a:lnTo>
                    <a:pt x="159" y="460"/>
                  </a:lnTo>
                  <a:lnTo>
                    <a:pt x="167" y="465"/>
                  </a:lnTo>
                  <a:lnTo>
                    <a:pt x="176" y="469"/>
                  </a:lnTo>
                  <a:lnTo>
                    <a:pt x="186" y="472"/>
                  </a:lnTo>
                  <a:lnTo>
                    <a:pt x="199" y="474"/>
                  </a:lnTo>
                  <a:lnTo>
                    <a:pt x="212" y="474"/>
                  </a:lnTo>
                  <a:lnTo>
                    <a:pt x="220" y="474"/>
                  </a:lnTo>
                  <a:lnTo>
                    <a:pt x="228" y="473"/>
                  </a:lnTo>
                  <a:lnTo>
                    <a:pt x="237" y="472"/>
                  </a:lnTo>
                  <a:lnTo>
                    <a:pt x="246" y="470"/>
                  </a:lnTo>
                  <a:lnTo>
                    <a:pt x="254" y="468"/>
                  </a:lnTo>
                  <a:lnTo>
                    <a:pt x="262" y="465"/>
                  </a:lnTo>
                  <a:lnTo>
                    <a:pt x="270" y="461"/>
                  </a:lnTo>
                  <a:lnTo>
                    <a:pt x="278" y="457"/>
                  </a:lnTo>
                  <a:lnTo>
                    <a:pt x="285" y="453"/>
                  </a:lnTo>
                  <a:lnTo>
                    <a:pt x="292" y="447"/>
                  </a:lnTo>
                  <a:lnTo>
                    <a:pt x="298" y="442"/>
                  </a:lnTo>
                  <a:lnTo>
                    <a:pt x="303" y="435"/>
                  </a:lnTo>
                  <a:lnTo>
                    <a:pt x="307" y="428"/>
                  </a:lnTo>
                  <a:lnTo>
                    <a:pt x="310" y="421"/>
                  </a:lnTo>
                  <a:lnTo>
                    <a:pt x="312" y="412"/>
                  </a:lnTo>
                  <a:lnTo>
                    <a:pt x="312" y="404"/>
                  </a:lnTo>
                  <a:lnTo>
                    <a:pt x="312" y="267"/>
                  </a:lnTo>
                  <a:lnTo>
                    <a:pt x="283" y="267"/>
                  </a:lnTo>
                  <a:lnTo>
                    <a:pt x="257" y="268"/>
                  </a:lnTo>
                  <a:lnTo>
                    <a:pt x="234" y="270"/>
                  </a:lnTo>
                  <a:lnTo>
                    <a:pt x="214" y="272"/>
                  </a:lnTo>
                  <a:lnTo>
                    <a:pt x="197" y="275"/>
                  </a:lnTo>
                  <a:lnTo>
                    <a:pt x="181" y="279"/>
                  </a:lnTo>
                  <a:lnTo>
                    <a:pt x="169" y="283"/>
                  </a:lnTo>
                  <a:lnTo>
                    <a:pt x="158" y="289"/>
                  </a:lnTo>
                  <a:lnTo>
                    <a:pt x="150" y="295"/>
                  </a:lnTo>
                  <a:lnTo>
                    <a:pt x="143"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 name="Freeform 8"/>
            <p:cNvSpPr>
              <a:spLocks/>
            </p:cNvSpPr>
            <p:nvPr/>
          </p:nvSpPr>
          <p:spPr bwMode="auto">
            <a:xfrm>
              <a:off x="9520238" y="1109663"/>
              <a:ext cx="65088" cy="82550"/>
            </a:xfrm>
            <a:custGeom>
              <a:avLst/>
              <a:gdLst>
                <a:gd name="T0" fmla="*/ 65 w 412"/>
                <a:gd name="T1" fmla="*/ 463 h 520"/>
                <a:gd name="T2" fmla="*/ 3 w 412"/>
                <a:gd name="T3" fmla="*/ 44 h 520"/>
                <a:gd name="T4" fmla="*/ 159 w 412"/>
                <a:gd name="T5" fmla="*/ 0 h 520"/>
                <a:gd name="T6" fmla="*/ 190 w 412"/>
                <a:gd name="T7" fmla="*/ 59 h 520"/>
                <a:gd name="T8" fmla="*/ 211 w 412"/>
                <a:gd name="T9" fmla="*/ 38 h 520"/>
                <a:gd name="T10" fmla="*/ 226 w 412"/>
                <a:gd name="T11" fmla="*/ 26 h 520"/>
                <a:gd name="T12" fmla="*/ 242 w 412"/>
                <a:gd name="T13" fmla="*/ 16 h 520"/>
                <a:gd name="T14" fmla="*/ 259 w 412"/>
                <a:gd name="T15" fmla="*/ 8 h 520"/>
                <a:gd name="T16" fmla="*/ 277 w 412"/>
                <a:gd name="T17" fmla="*/ 3 h 520"/>
                <a:gd name="T18" fmla="*/ 297 w 412"/>
                <a:gd name="T19" fmla="*/ 0 h 520"/>
                <a:gd name="T20" fmla="*/ 323 w 412"/>
                <a:gd name="T21" fmla="*/ 1 h 520"/>
                <a:gd name="T22" fmla="*/ 356 w 412"/>
                <a:gd name="T23" fmla="*/ 8 h 520"/>
                <a:gd name="T24" fmla="*/ 384 w 412"/>
                <a:gd name="T25" fmla="*/ 21 h 520"/>
                <a:gd name="T26" fmla="*/ 401 w 412"/>
                <a:gd name="T27" fmla="*/ 32 h 520"/>
                <a:gd name="T28" fmla="*/ 409 w 412"/>
                <a:gd name="T29" fmla="*/ 41 h 520"/>
                <a:gd name="T30" fmla="*/ 409 w 412"/>
                <a:gd name="T31" fmla="*/ 61 h 520"/>
                <a:gd name="T32" fmla="*/ 398 w 412"/>
                <a:gd name="T33" fmla="*/ 130 h 520"/>
                <a:gd name="T34" fmla="*/ 357 w 412"/>
                <a:gd name="T35" fmla="*/ 147 h 520"/>
                <a:gd name="T36" fmla="*/ 349 w 412"/>
                <a:gd name="T37" fmla="*/ 127 h 520"/>
                <a:gd name="T38" fmla="*/ 333 w 412"/>
                <a:gd name="T39" fmla="*/ 105 h 520"/>
                <a:gd name="T40" fmla="*/ 322 w 412"/>
                <a:gd name="T41" fmla="*/ 95 h 520"/>
                <a:gd name="T42" fmla="*/ 311 w 412"/>
                <a:gd name="T43" fmla="*/ 86 h 520"/>
                <a:gd name="T44" fmla="*/ 298 w 412"/>
                <a:gd name="T45" fmla="*/ 80 h 520"/>
                <a:gd name="T46" fmla="*/ 285 w 412"/>
                <a:gd name="T47" fmla="*/ 78 h 520"/>
                <a:gd name="T48" fmla="*/ 253 w 412"/>
                <a:gd name="T49" fmla="*/ 81 h 520"/>
                <a:gd name="T50" fmla="*/ 239 w 412"/>
                <a:gd name="T51" fmla="*/ 84 h 520"/>
                <a:gd name="T52" fmla="*/ 226 w 412"/>
                <a:gd name="T53" fmla="*/ 90 h 520"/>
                <a:gd name="T54" fmla="*/ 214 w 412"/>
                <a:gd name="T55" fmla="*/ 99 h 520"/>
                <a:gd name="T56" fmla="*/ 202 w 412"/>
                <a:gd name="T57" fmla="*/ 110 h 520"/>
                <a:gd name="T58" fmla="*/ 192 w 412"/>
                <a:gd name="T59" fmla="*/ 124 h 520"/>
                <a:gd name="T60" fmla="*/ 182 w 412"/>
                <a:gd name="T61" fmla="*/ 144 h 520"/>
                <a:gd name="T62" fmla="*/ 247 w 412"/>
                <a:gd name="T63" fmla="*/ 494 h 520"/>
                <a:gd name="T64" fmla="*/ 0 w 412"/>
                <a:gd name="T65"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2" h="520">
                  <a:moveTo>
                    <a:pt x="0" y="494"/>
                  </a:moveTo>
                  <a:lnTo>
                    <a:pt x="65" y="463"/>
                  </a:lnTo>
                  <a:lnTo>
                    <a:pt x="65" y="64"/>
                  </a:lnTo>
                  <a:lnTo>
                    <a:pt x="3" y="44"/>
                  </a:lnTo>
                  <a:lnTo>
                    <a:pt x="3" y="20"/>
                  </a:lnTo>
                  <a:lnTo>
                    <a:pt x="159" y="0"/>
                  </a:lnTo>
                  <a:lnTo>
                    <a:pt x="177" y="74"/>
                  </a:lnTo>
                  <a:lnTo>
                    <a:pt x="190" y="59"/>
                  </a:lnTo>
                  <a:lnTo>
                    <a:pt x="203" y="44"/>
                  </a:lnTo>
                  <a:lnTo>
                    <a:pt x="211" y="38"/>
                  </a:lnTo>
                  <a:lnTo>
                    <a:pt x="218" y="32"/>
                  </a:lnTo>
                  <a:lnTo>
                    <a:pt x="226" y="26"/>
                  </a:lnTo>
                  <a:lnTo>
                    <a:pt x="234" y="21"/>
                  </a:lnTo>
                  <a:lnTo>
                    <a:pt x="242" y="16"/>
                  </a:lnTo>
                  <a:lnTo>
                    <a:pt x="250" y="12"/>
                  </a:lnTo>
                  <a:lnTo>
                    <a:pt x="259" y="8"/>
                  </a:lnTo>
                  <a:lnTo>
                    <a:pt x="268" y="5"/>
                  </a:lnTo>
                  <a:lnTo>
                    <a:pt x="277" y="3"/>
                  </a:lnTo>
                  <a:lnTo>
                    <a:pt x="287" y="1"/>
                  </a:lnTo>
                  <a:lnTo>
                    <a:pt x="297" y="0"/>
                  </a:lnTo>
                  <a:lnTo>
                    <a:pt x="307" y="0"/>
                  </a:lnTo>
                  <a:lnTo>
                    <a:pt x="323" y="1"/>
                  </a:lnTo>
                  <a:lnTo>
                    <a:pt x="339" y="4"/>
                  </a:lnTo>
                  <a:lnTo>
                    <a:pt x="356" y="8"/>
                  </a:lnTo>
                  <a:lnTo>
                    <a:pt x="371" y="14"/>
                  </a:lnTo>
                  <a:lnTo>
                    <a:pt x="384" y="21"/>
                  </a:lnTo>
                  <a:lnTo>
                    <a:pt x="396" y="28"/>
                  </a:lnTo>
                  <a:lnTo>
                    <a:pt x="401" y="32"/>
                  </a:lnTo>
                  <a:lnTo>
                    <a:pt x="405" y="37"/>
                  </a:lnTo>
                  <a:lnTo>
                    <a:pt x="409" y="41"/>
                  </a:lnTo>
                  <a:lnTo>
                    <a:pt x="412" y="45"/>
                  </a:lnTo>
                  <a:lnTo>
                    <a:pt x="409" y="61"/>
                  </a:lnTo>
                  <a:lnTo>
                    <a:pt x="404" y="95"/>
                  </a:lnTo>
                  <a:lnTo>
                    <a:pt x="398" y="130"/>
                  </a:lnTo>
                  <a:lnTo>
                    <a:pt x="395" y="147"/>
                  </a:lnTo>
                  <a:lnTo>
                    <a:pt x="357" y="147"/>
                  </a:lnTo>
                  <a:lnTo>
                    <a:pt x="355" y="139"/>
                  </a:lnTo>
                  <a:lnTo>
                    <a:pt x="349" y="127"/>
                  </a:lnTo>
                  <a:lnTo>
                    <a:pt x="342" y="116"/>
                  </a:lnTo>
                  <a:lnTo>
                    <a:pt x="333" y="105"/>
                  </a:lnTo>
                  <a:lnTo>
                    <a:pt x="328" y="100"/>
                  </a:lnTo>
                  <a:lnTo>
                    <a:pt x="322" y="95"/>
                  </a:lnTo>
                  <a:lnTo>
                    <a:pt x="317" y="90"/>
                  </a:lnTo>
                  <a:lnTo>
                    <a:pt x="311" y="86"/>
                  </a:lnTo>
                  <a:lnTo>
                    <a:pt x="304" y="83"/>
                  </a:lnTo>
                  <a:lnTo>
                    <a:pt x="298" y="80"/>
                  </a:lnTo>
                  <a:lnTo>
                    <a:pt x="291" y="79"/>
                  </a:lnTo>
                  <a:lnTo>
                    <a:pt x="285" y="78"/>
                  </a:lnTo>
                  <a:lnTo>
                    <a:pt x="268" y="79"/>
                  </a:lnTo>
                  <a:lnTo>
                    <a:pt x="253" y="81"/>
                  </a:lnTo>
                  <a:lnTo>
                    <a:pt x="246" y="82"/>
                  </a:lnTo>
                  <a:lnTo>
                    <a:pt x="239" y="84"/>
                  </a:lnTo>
                  <a:lnTo>
                    <a:pt x="232" y="87"/>
                  </a:lnTo>
                  <a:lnTo>
                    <a:pt x="226" y="90"/>
                  </a:lnTo>
                  <a:lnTo>
                    <a:pt x="220" y="94"/>
                  </a:lnTo>
                  <a:lnTo>
                    <a:pt x="214" y="99"/>
                  </a:lnTo>
                  <a:lnTo>
                    <a:pt x="208" y="104"/>
                  </a:lnTo>
                  <a:lnTo>
                    <a:pt x="202" y="110"/>
                  </a:lnTo>
                  <a:lnTo>
                    <a:pt x="197" y="117"/>
                  </a:lnTo>
                  <a:lnTo>
                    <a:pt x="192" y="124"/>
                  </a:lnTo>
                  <a:lnTo>
                    <a:pt x="187" y="133"/>
                  </a:lnTo>
                  <a:lnTo>
                    <a:pt x="182" y="144"/>
                  </a:lnTo>
                  <a:lnTo>
                    <a:pt x="182" y="463"/>
                  </a:lnTo>
                  <a:lnTo>
                    <a:pt x="247" y="494"/>
                  </a:lnTo>
                  <a:lnTo>
                    <a:pt x="247" y="520"/>
                  </a:lnTo>
                  <a:lnTo>
                    <a:pt x="0" y="520"/>
                  </a:lnTo>
                  <a:lnTo>
                    <a:pt x="0" y="4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9" name="Freeform 9"/>
            <p:cNvSpPr>
              <a:spLocks noEditPoints="1"/>
            </p:cNvSpPr>
            <p:nvPr/>
          </p:nvSpPr>
          <p:spPr bwMode="auto">
            <a:xfrm>
              <a:off x="9596438" y="1069976"/>
              <a:ext cx="85725" cy="123825"/>
            </a:xfrm>
            <a:custGeom>
              <a:avLst/>
              <a:gdLst>
                <a:gd name="T0" fmla="*/ 217 w 542"/>
                <a:gd name="T1" fmla="*/ 773 h 774"/>
                <a:gd name="T2" fmla="*/ 182 w 542"/>
                <a:gd name="T3" fmla="*/ 767 h 774"/>
                <a:gd name="T4" fmla="*/ 148 w 542"/>
                <a:gd name="T5" fmla="*/ 757 h 774"/>
                <a:gd name="T6" fmla="*/ 117 w 542"/>
                <a:gd name="T7" fmla="*/ 741 h 774"/>
                <a:gd name="T8" fmla="*/ 89 w 542"/>
                <a:gd name="T9" fmla="*/ 722 h 774"/>
                <a:gd name="T10" fmla="*/ 64 w 542"/>
                <a:gd name="T11" fmla="*/ 699 h 774"/>
                <a:gd name="T12" fmla="*/ 43 w 542"/>
                <a:gd name="T13" fmla="*/ 670 h 774"/>
                <a:gd name="T14" fmla="*/ 25 w 542"/>
                <a:gd name="T15" fmla="*/ 638 h 774"/>
                <a:gd name="T16" fmla="*/ 11 w 542"/>
                <a:gd name="T17" fmla="*/ 601 h 774"/>
                <a:gd name="T18" fmla="*/ 3 w 542"/>
                <a:gd name="T19" fmla="*/ 560 h 774"/>
                <a:gd name="T20" fmla="*/ 0 w 542"/>
                <a:gd name="T21" fmla="*/ 515 h 774"/>
                <a:gd name="T22" fmla="*/ 7 w 542"/>
                <a:gd name="T23" fmla="*/ 438 h 774"/>
                <a:gd name="T24" fmla="*/ 29 w 542"/>
                <a:gd name="T25" fmla="*/ 367 h 774"/>
                <a:gd name="T26" fmla="*/ 45 w 542"/>
                <a:gd name="T27" fmla="*/ 336 h 774"/>
                <a:gd name="T28" fmla="*/ 65 w 542"/>
                <a:gd name="T29" fmla="*/ 308 h 774"/>
                <a:gd name="T30" fmla="*/ 88 w 542"/>
                <a:gd name="T31" fmla="*/ 284 h 774"/>
                <a:gd name="T32" fmla="*/ 115 w 542"/>
                <a:gd name="T33" fmla="*/ 265 h 774"/>
                <a:gd name="T34" fmla="*/ 145 w 542"/>
                <a:gd name="T35" fmla="*/ 252 h 774"/>
                <a:gd name="T36" fmla="*/ 181 w 542"/>
                <a:gd name="T37" fmla="*/ 244 h 774"/>
                <a:gd name="T38" fmla="*/ 215 w 542"/>
                <a:gd name="T39" fmla="*/ 243 h 774"/>
                <a:gd name="T40" fmla="*/ 244 w 542"/>
                <a:gd name="T41" fmla="*/ 247 h 774"/>
                <a:gd name="T42" fmla="*/ 304 w 542"/>
                <a:gd name="T43" fmla="*/ 267 h 774"/>
                <a:gd name="T44" fmla="*/ 360 w 542"/>
                <a:gd name="T45" fmla="*/ 294 h 774"/>
                <a:gd name="T46" fmla="*/ 298 w 542"/>
                <a:gd name="T47" fmla="*/ 21 h 774"/>
                <a:gd name="T48" fmla="*/ 488 w 542"/>
                <a:gd name="T49" fmla="*/ 719 h 774"/>
                <a:gd name="T50" fmla="*/ 542 w 542"/>
                <a:gd name="T51" fmla="*/ 731 h 774"/>
                <a:gd name="T52" fmla="*/ 381 w 542"/>
                <a:gd name="T53" fmla="*/ 714 h 774"/>
                <a:gd name="T54" fmla="*/ 336 w 542"/>
                <a:gd name="T55" fmla="*/ 749 h 774"/>
                <a:gd name="T56" fmla="*/ 280 w 542"/>
                <a:gd name="T57" fmla="*/ 769 h 774"/>
                <a:gd name="T58" fmla="*/ 251 w 542"/>
                <a:gd name="T59" fmla="*/ 773 h 774"/>
                <a:gd name="T60" fmla="*/ 135 w 542"/>
                <a:gd name="T61" fmla="*/ 534 h 774"/>
                <a:gd name="T62" fmla="*/ 146 w 542"/>
                <a:gd name="T63" fmla="*/ 614 h 774"/>
                <a:gd name="T64" fmla="*/ 168 w 542"/>
                <a:gd name="T65" fmla="*/ 665 h 774"/>
                <a:gd name="T66" fmla="*/ 195 w 542"/>
                <a:gd name="T67" fmla="*/ 694 h 774"/>
                <a:gd name="T68" fmla="*/ 225 w 542"/>
                <a:gd name="T69" fmla="*/ 708 h 774"/>
                <a:gd name="T70" fmla="*/ 253 w 542"/>
                <a:gd name="T71" fmla="*/ 711 h 774"/>
                <a:gd name="T72" fmla="*/ 280 w 542"/>
                <a:gd name="T73" fmla="*/ 707 h 774"/>
                <a:gd name="T74" fmla="*/ 325 w 542"/>
                <a:gd name="T75" fmla="*/ 689 h 774"/>
                <a:gd name="T76" fmla="*/ 357 w 542"/>
                <a:gd name="T77" fmla="*/ 667 h 774"/>
                <a:gd name="T78" fmla="*/ 334 w 542"/>
                <a:gd name="T79" fmla="*/ 329 h 774"/>
                <a:gd name="T80" fmla="*/ 251 w 542"/>
                <a:gd name="T81" fmla="*/ 320 h 774"/>
                <a:gd name="T82" fmla="*/ 222 w 542"/>
                <a:gd name="T83" fmla="*/ 323 h 774"/>
                <a:gd name="T84" fmla="*/ 193 w 542"/>
                <a:gd name="T85" fmla="*/ 334 h 774"/>
                <a:gd name="T86" fmla="*/ 166 w 542"/>
                <a:gd name="T87" fmla="*/ 358 h 774"/>
                <a:gd name="T88" fmla="*/ 145 w 542"/>
                <a:gd name="T89" fmla="*/ 403 h 774"/>
                <a:gd name="T90" fmla="*/ 135 w 542"/>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774">
                  <a:moveTo>
                    <a:pt x="241" y="774"/>
                  </a:moveTo>
                  <a:lnTo>
                    <a:pt x="229" y="773"/>
                  </a:lnTo>
                  <a:lnTo>
                    <a:pt x="217" y="773"/>
                  </a:lnTo>
                  <a:lnTo>
                    <a:pt x="205" y="771"/>
                  </a:lnTo>
                  <a:lnTo>
                    <a:pt x="194" y="770"/>
                  </a:lnTo>
                  <a:lnTo>
                    <a:pt x="182" y="767"/>
                  </a:lnTo>
                  <a:lnTo>
                    <a:pt x="171" y="764"/>
                  </a:lnTo>
                  <a:lnTo>
                    <a:pt x="159" y="761"/>
                  </a:lnTo>
                  <a:lnTo>
                    <a:pt x="148" y="757"/>
                  </a:lnTo>
                  <a:lnTo>
                    <a:pt x="137" y="753"/>
                  </a:lnTo>
                  <a:lnTo>
                    <a:pt x="127" y="748"/>
                  </a:lnTo>
                  <a:lnTo>
                    <a:pt x="117" y="741"/>
                  </a:lnTo>
                  <a:lnTo>
                    <a:pt x="107" y="735"/>
                  </a:lnTo>
                  <a:lnTo>
                    <a:pt x="98" y="729"/>
                  </a:lnTo>
                  <a:lnTo>
                    <a:pt x="89" y="722"/>
                  </a:lnTo>
                  <a:lnTo>
                    <a:pt x="80" y="715"/>
                  </a:lnTo>
                  <a:lnTo>
                    <a:pt x="72" y="707"/>
                  </a:lnTo>
                  <a:lnTo>
                    <a:pt x="64" y="699"/>
                  </a:lnTo>
                  <a:lnTo>
                    <a:pt x="56" y="690"/>
                  </a:lnTo>
                  <a:lnTo>
                    <a:pt x="49" y="680"/>
                  </a:lnTo>
                  <a:lnTo>
                    <a:pt x="43" y="670"/>
                  </a:lnTo>
                  <a:lnTo>
                    <a:pt x="36" y="660"/>
                  </a:lnTo>
                  <a:lnTo>
                    <a:pt x="30" y="649"/>
                  </a:lnTo>
                  <a:lnTo>
                    <a:pt x="25" y="638"/>
                  </a:lnTo>
                  <a:lnTo>
                    <a:pt x="20" y="626"/>
                  </a:lnTo>
                  <a:lnTo>
                    <a:pt x="16" y="614"/>
                  </a:lnTo>
                  <a:lnTo>
                    <a:pt x="11" y="601"/>
                  </a:lnTo>
                  <a:lnTo>
                    <a:pt x="8" y="588"/>
                  </a:lnTo>
                  <a:lnTo>
                    <a:pt x="5" y="575"/>
                  </a:lnTo>
                  <a:lnTo>
                    <a:pt x="3" y="560"/>
                  </a:lnTo>
                  <a:lnTo>
                    <a:pt x="1" y="545"/>
                  </a:lnTo>
                  <a:lnTo>
                    <a:pt x="1" y="530"/>
                  </a:lnTo>
                  <a:lnTo>
                    <a:pt x="0" y="515"/>
                  </a:lnTo>
                  <a:lnTo>
                    <a:pt x="1" y="489"/>
                  </a:lnTo>
                  <a:lnTo>
                    <a:pt x="3" y="463"/>
                  </a:lnTo>
                  <a:lnTo>
                    <a:pt x="7" y="438"/>
                  </a:lnTo>
                  <a:lnTo>
                    <a:pt x="13" y="414"/>
                  </a:lnTo>
                  <a:lnTo>
                    <a:pt x="21" y="390"/>
                  </a:lnTo>
                  <a:lnTo>
                    <a:pt x="29" y="367"/>
                  </a:lnTo>
                  <a:lnTo>
                    <a:pt x="34" y="356"/>
                  </a:lnTo>
                  <a:lnTo>
                    <a:pt x="40" y="346"/>
                  </a:lnTo>
                  <a:lnTo>
                    <a:pt x="45" y="336"/>
                  </a:lnTo>
                  <a:lnTo>
                    <a:pt x="52" y="326"/>
                  </a:lnTo>
                  <a:lnTo>
                    <a:pt x="58" y="317"/>
                  </a:lnTo>
                  <a:lnTo>
                    <a:pt x="65" y="308"/>
                  </a:lnTo>
                  <a:lnTo>
                    <a:pt x="72" y="300"/>
                  </a:lnTo>
                  <a:lnTo>
                    <a:pt x="80" y="292"/>
                  </a:lnTo>
                  <a:lnTo>
                    <a:pt x="88" y="284"/>
                  </a:lnTo>
                  <a:lnTo>
                    <a:pt x="97" y="278"/>
                  </a:lnTo>
                  <a:lnTo>
                    <a:pt x="106" y="271"/>
                  </a:lnTo>
                  <a:lnTo>
                    <a:pt x="115" y="265"/>
                  </a:lnTo>
                  <a:lnTo>
                    <a:pt x="125" y="260"/>
                  </a:lnTo>
                  <a:lnTo>
                    <a:pt x="135" y="256"/>
                  </a:lnTo>
                  <a:lnTo>
                    <a:pt x="145" y="252"/>
                  </a:lnTo>
                  <a:lnTo>
                    <a:pt x="156" y="249"/>
                  </a:lnTo>
                  <a:lnTo>
                    <a:pt x="169" y="246"/>
                  </a:lnTo>
                  <a:lnTo>
                    <a:pt x="181" y="244"/>
                  </a:lnTo>
                  <a:lnTo>
                    <a:pt x="193" y="243"/>
                  </a:lnTo>
                  <a:lnTo>
                    <a:pt x="205" y="243"/>
                  </a:lnTo>
                  <a:lnTo>
                    <a:pt x="215" y="243"/>
                  </a:lnTo>
                  <a:lnTo>
                    <a:pt x="225" y="244"/>
                  </a:lnTo>
                  <a:lnTo>
                    <a:pt x="234" y="245"/>
                  </a:lnTo>
                  <a:lnTo>
                    <a:pt x="244" y="247"/>
                  </a:lnTo>
                  <a:lnTo>
                    <a:pt x="265" y="252"/>
                  </a:lnTo>
                  <a:lnTo>
                    <a:pt x="285" y="259"/>
                  </a:lnTo>
                  <a:lnTo>
                    <a:pt x="304" y="267"/>
                  </a:lnTo>
                  <a:lnTo>
                    <a:pt x="325" y="276"/>
                  </a:lnTo>
                  <a:lnTo>
                    <a:pt x="343" y="285"/>
                  </a:lnTo>
                  <a:lnTo>
                    <a:pt x="360" y="294"/>
                  </a:lnTo>
                  <a:lnTo>
                    <a:pt x="360" y="65"/>
                  </a:lnTo>
                  <a:lnTo>
                    <a:pt x="298" y="45"/>
                  </a:lnTo>
                  <a:lnTo>
                    <a:pt x="298" y="21"/>
                  </a:lnTo>
                  <a:lnTo>
                    <a:pt x="478" y="0"/>
                  </a:lnTo>
                  <a:lnTo>
                    <a:pt x="478" y="717"/>
                  </a:lnTo>
                  <a:lnTo>
                    <a:pt x="488" y="719"/>
                  </a:lnTo>
                  <a:lnTo>
                    <a:pt x="510" y="723"/>
                  </a:lnTo>
                  <a:lnTo>
                    <a:pt x="532" y="728"/>
                  </a:lnTo>
                  <a:lnTo>
                    <a:pt x="542" y="731"/>
                  </a:lnTo>
                  <a:lnTo>
                    <a:pt x="542" y="757"/>
                  </a:lnTo>
                  <a:lnTo>
                    <a:pt x="412" y="774"/>
                  </a:lnTo>
                  <a:lnTo>
                    <a:pt x="381" y="714"/>
                  </a:lnTo>
                  <a:lnTo>
                    <a:pt x="368" y="727"/>
                  </a:lnTo>
                  <a:lnTo>
                    <a:pt x="353" y="738"/>
                  </a:lnTo>
                  <a:lnTo>
                    <a:pt x="336" y="749"/>
                  </a:lnTo>
                  <a:lnTo>
                    <a:pt x="319" y="757"/>
                  </a:lnTo>
                  <a:lnTo>
                    <a:pt x="299" y="764"/>
                  </a:lnTo>
                  <a:lnTo>
                    <a:pt x="280" y="769"/>
                  </a:lnTo>
                  <a:lnTo>
                    <a:pt x="271" y="771"/>
                  </a:lnTo>
                  <a:lnTo>
                    <a:pt x="261" y="773"/>
                  </a:lnTo>
                  <a:lnTo>
                    <a:pt x="251" y="773"/>
                  </a:lnTo>
                  <a:lnTo>
                    <a:pt x="241" y="774"/>
                  </a:lnTo>
                  <a:close/>
                  <a:moveTo>
                    <a:pt x="134" y="501"/>
                  </a:moveTo>
                  <a:lnTo>
                    <a:pt x="135" y="534"/>
                  </a:lnTo>
                  <a:lnTo>
                    <a:pt x="137" y="565"/>
                  </a:lnTo>
                  <a:lnTo>
                    <a:pt x="141" y="591"/>
                  </a:lnTo>
                  <a:lnTo>
                    <a:pt x="146" y="614"/>
                  </a:lnTo>
                  <a:lnTo>
                    <a:pt x="152" y="633"/>
                  </a:lnTo>
                  <a:lnTo>
                    <a:pt x="159" y="650"/>
                  </a:lnTo>
                  <a:lnTo>
                    <a:pt x="168" y="665"/>
                  </a:lnTo>
                  <a:lnTo>
                    <a:pt x="177" y="677"/>
                  </a:lnTo>
                  <a:lnTo>
                    <a:pt x="186" y="686"/>
                  </a:lnTo>
                  <a:lnTo>
                    <a:pt x="195" y="694"/>
                  </a:lnTo>
                  <a:lnTo>
                    <a:pt x="205" y="700"/>
                  </a:lnTo>
                  <a:lnTo>
                    <a:pt x="215" y="705"/>
                  </a:lnTo>
                  <a:lnTo>
                    <a:pt x="225" y="708"/>
                  </a:lnTo>
                  <a:lnTo>
                    <a:pt x="234" y="710"/>
                  </a:lnTo>
                  <a:lnTo>
                    <a:pt x="244" y="711"/>
                  </a:lnTo>
                  <a:lnTo>
                    <a:pt x="253" y="711"/>
                  </a:lnTo>
                  <a:lnTo>
                    <a:pt x="262" y="711"/>
                  </a:lnTo>
                  <a:lnTo>
                    <a:pt x="271" y="709"/>
                  </a:lnTo>
                  <a:lnTo>
                    <a:pt x="280" y="707"/>
                  </a:lnTo>
                  <a:lnTo>
                    <a:pt x="289" y="704"/>
                  </a:lnTo>
                  <a:lnTo>
                    <a:pt x="307" y="697"/>
                  </a:lnTo>
                  <a:lnTo>
                    <a:pt x="325" y="689"/>
                  </a:lnTo>
                  <a:lnTo>
                    <a:pt x="339" y="681"/>
                  </a:lnTo>
                  <a:lnTo>
                    <a:pt x="350" y="673"/>
                  </a:lnTo>
                  <a:lnTo>
                    <a:pt x="357" y="667"/>
                  </a:lnTo>
                  <a:lnTo>
                    <a:pt x="360" y="663"/>
                  </a:lnTo>
                  <a:lnTo>
                    <a:pt x="360" y="335"/>
                  </a:lnTo>
                  <a:lnTo>
                    <a:pt x="334" y="329"/>
                  </a:lnTo>
                  <a:lnTo>
                    <a:pt x="306" y="325"/>
                  </a:lnTo>
                  <a:lnTo>
                    <a:pt x="277" y="322"/>
                  </a:lnTo>
                  <a:lnTo>
                    <a:pt x="251" y="320"/>
                  </a:lnTo>
                  <a:lnTo>
                    <a:pt x="241" y="321"/>
                  </a:lnTo>
                  <a:lnTo>
                    <a:pt x="232" y="321"/>
                  </a:lnTo>
                  <a:lnTo>
                    <a:pt x="222" y="323"/>
                  </a:lnTo>
                  <a:lnTo>
                    <a:pt x="212" y="325"/>
                  </a:lnTo>
                  <a:lnTo>
                    <a:pt x="202" y="329"/>
                  </a:lnTo>
                  <a:lnTo>
                    <a:pt x="193" y="334"/>
                  </a:lnTo>
                  <a:lnTo>
                    <a:pt x="184" y="340"/>
                  </a:lnTo>
                  <a:lnTo>
                    <a:pt x="175" y="348"/>
                  </a:lnTo>
                  <a:lnTo>
                    <a:pt x="166" y="358"/>
                  </a:lnTo>
                  <a:lnTo>
                    <a:pt x="158" y="370"/>
                  </a:lnTo>
                  <a:lnTo>
                    <a:pt x="151" y="386"/>
                  </a:lnTo>
                  <a:lnTo>
                    <a:pt x="145" y="403"/>
                  </a:lnTo>
                  <a:lnTo>
                    <a:pt x="141" y="423"/>
                  </a:lnTo>
                  <a:lnTo>
                    <a:pt x="137" y="446"/>
                  </a:lnTo>
                  <a:lnTo>
                    <a:pt x="135" y="472"/>
                  </a:lnTo>
                  <a:lnTo>
                    <a:pt x="134"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0" name="Freeform 10"/>
            <p:cNvSpPr>
              <a:spLocks/>
            </p:cNvSpPr>
            <p:nvPr/>
          </p:nvSpPr>
          <p:spPr bwMode="auto">
            <a:xfrm>
              <a:off x="9693275" y="1109663"/>
              <a:ext cx="87313" cy="84138"/>
            </a:xfrm>
            <a:custGeom>
              <a:avLst/>
              <a:gdLst>
                <a:gd name="T0" fmla="*/ 272 w 558"/>
                <a:gd name="T1" fmla="*/ 452 h 531"/>
                <a:gd name="T2" fmla="*/ 295 w 558"/>
                <a:gd name="T3" fmla="*/ 451 h 531"/>
                <a:gd name="T4" fmla="*/ 322 w 558"/>
                <a:gd name="T5" fmla="*/ 448 h 531"/>
                <a:gd name="T6" fmla="*/ 351 w 558"/>
                <a:gd name="T7" fmla="*/ 444 h 531"/>
                <a:gd name="T8" fmla="*/ 380 w 558"/>
                <a:gd name="T9" fmla="*/ 438 h 531"/>
                <a:gd name="T10" fmla="*/ 380 w 558"/>
                <a:gd name="T11" fmla="*/ 64 h 531"/>
                <a:gd name="T12" fmla="*/ 319 w 558"/>
                <a:gd name="T13" fmla="*/ 44 h 531"/>
                <a:gd name="T14" fmla="*/ 319 w 558"/>
                <a:gd name="T15" fmla="*/ 20 h 531"/>
                <a:gd name="T16" fmla="*/ 498 w 558"/>
                <a:gd name="T17" fmla="*/ 0 h 531"/>
                <a:gd name="T18" fmla="*/ 498 w 558"/>
                <a:gd name="T19" fmla="*/ 467 h 531"/>
                <a:gd name="T20" fmla="*/ 558 w 558"/>
                <a:gd name="T21" fmla="*/ 486 h 531"/>
                <a:gd name="T22" fmla="*/ 558 w 558"/>
                <a:gd name="T23" fmla="*/ 511 h 531"/>
                <a:gd name="T24" fmla="*/ 418 w 558"/>
                <a:gd name="T25" fmla="*/ 531 h 531"/>
                <a:gd name="T26" fmla="*/ 389 w 558"/>
                <a:gd name="T27" fmla="*/ 474 h 531"/>
                <a:gd name="T28" fmla="*/ 367 w 558"/>
                <a:gd name="T29" fmla="*/ 485 h 531"/>
                <a:gd name="T30" fmla="*/ 346 w 558"/>
                <a:gd name="T31" fmla="*/ 496 h 531"/>
                <a:gd name="T32" fmla="*/ 323 w 558"/>
                <a:gd name="T33" fmla="*/ 506 h 531"/>
                <a:gd name="T34" fmla="*/ 301 w 558"/>
                <a:gd name="T35" fmla="*/ 515 h 531"/>
                <a:gd name="T36" fmla="*/ 277 w 558"/>
                <a:gd name="T37" fmla="*/ 521 h 531"/>
                <a:gd name="T38" fmla="*/ 254 w 558"/>
                <a:gd name="T39" fmla="*/ 526 h 531"/>
                <a:gd name="T40" fmla="*/ 242 w 558"/>
                <a:gd name="T41" fmla="*/ 528 h 531"/>
                <a:gd name="T42" fmla="*/ 230 w 558"/>
                <a:gd name="T43" fmla="*/ 530 h 531"/>
                <a:gd name="T44" fmla="*/ 218 w 558"/>
                <a:gd name="T45" fmla="*/ 530 h 531"/>
                <a:gd name="T46" fmla="*/ 206 w 558"/>
                <a:gd name="T47" fmla="*/ 531 h 531"/>
                <a:gd name="T48" fmla="*/ 189 w 558"/>
                <a:gd name="T49" fmla="*/ 530 h 531"/>
                <a:gd name="T50" fmla="*/ 173 w 558"/>
                <a:gd name="T51" fmla="*/ 528 h 531"/>
                <a:gd name="T52" fmla="*/ 158 w 558"/>
                <a:gd name="T53" fmla="*/ 525 h 531"/>
                <a:gd name="T54" fmla="*/ 144 w 558"/>
                <a:gd name="T55" fmla="*/ 521 h 531"/>
                <a:gd name="T56" fmla="*/ 130 w 558"/>
                <a:gd name="T57" fmla="*/ 516 h 531"/>
                <a:gd name="T58" fmla="*/ 118 w 558"/>
                <a:gd name="T59" fmla="*/ 509 h 531"/>
                <a:gd name="T60" fmla="*/ 107 w 558"/>
                <a:gd name="T61" fmla="*/ 501 h 531"/>
                <a:gd name="T62" fmla="*/ 98 w 558"/>
                <a:gd name="T63" fmla="*/ 492 h 531"/>
                <a:gd name="T64" fmla="*/ 89 w 558"/>
                <a:gd name="T65" fmla="*/ 482 h 531"/>
                <a:gd name="T66" fmla="*/ 82 w 558"/>
                <a:gd name="T67" fmla="*/ 472 h 531"/>
                <a:gd name="T68" fmla="*/ 75 w 558"/>
                <a:gd name="T69" fmla="*/ 460 h 531"/>
                <a:gd name="T70" fmla="*/ 70 w 558"/>
                <a:gd name="T71" fmla="*/ 447 h 531"/>
                <a:gd name="T72" fmla="*/ 66 w 558"/>
                <a:gd name="T73" fmla="*/ 434 h 531"/>
                <a:gd name="T74" fmla="*/ 63 w 558"/>
                <a:gd name="T75" fmla="*/ 419 h 531"/>
                <a:gd name="T76" fmla="*/ 61 w 558"/>
                <a:gd name="T77" fmla="*/ 404 h 531"/>
                <a:gd name="T78" fmla="*/ 61 w 558"/>
                <a:gd name="T79" fmla="*/ 388 h 531"/>
                <a:gd name="T80" fmla="*/ 61 w 558"/>
                <a:gd name="T81" fmla="*/ 64 h 531"/>
                <a:gd name="T82" fmla="*/ 0 w 558"/>
                <a:gd name="T83" fmla="*/ 44 h 531"/>
                <a:gd name="T84" fmla="*/ 0 w 558"/>
                <a:gd name="T85" fmla="*/ 20 h 531"/>
                <a:gd name="T86" fmla="*/ 178 w 558"/>
                <a:gd name="T87" fmla="*/ 0 h 531"/>
                <a:gd name="T88" fmla="*/ 178 w 558"/>
                <a:gd name="T89" fmla="*/ 343 h 531"/>
                <a:gd name="T90" fmla="*/ 178 w 558"/>
                <a:gd name="T91" fmla="*/ 354 h 531"/>
                <a:gd name="T92" fmla="*/ 179 w 558"/>
                <a:gd name="T93" fmla="*/ 365 h 531"/>
                <a:gd name="T94" fmla="*/ 180 w 558"/>
                <a:gd name="T95" fmla="*/ 376 h 531"/>
                <a:gd name="T96" fmla="*/ 182 w 558"/>
                <a:gd name="T97" fmla="*/ 386 h 531"/>
                <a:gd name="T98" fmla="*/ 184 w 558"/>
                <a:gd name="T99" fmla="*/ 396 h 531"/>
                <a:gd name="T100" fmla="*/ 188 w 558"/>
                <a:gd name="T101" fmla="*/ 405 h 531"/>
                <a:gd name="T102" fmla="*/ 191 w 558"/>
                <a:gd name="T103" fmla="*/ 413 h 531"/>
                <a:gd name="T104" fmla="*/ 196 w 558"/>
                <a:gd name="T105" fmla="*/ 421 h 531"/>
                <a:gd name="T106" fmla="*/ 202 w 558"/>
                <a:gd name="T107" fmla="*/ 428 h 531"/>
                <a:gd name="T108" fmla="*/ 208 w 558"/>
                <a:gd name="T109" fmla="*/ 434 h 531"/>
                <a:gd name="T110" fmla="*/ 216 w 558"/>
                <a:gd name="T111" fmla="*/ 439 h 531"/>
                <a:gd name="T112" fmla="*/ 225 w 558"/>
                <a:gd name="T113" fmla="*/ 444 h 531"/>
                <a:gd name="T114" fmla="*/ 234 w 558"/>
                <a:gd name="T115" fmla="*/ 447 h 531"/>
                <a:gd name="T116" fmla="*/ 246 w 558"/>
                <a:gd name="T117" fmla="*/ 450 h 531"/>
                <a:gd name="T118" fmla="*/ 258 w 558"/>
                <a:gd name="T119" fmla="*/ 452 h 531"/>
                <a:gd name="T120" fmla="*/ 272 w 558"/>
                <a:gd name="T121" fmla="*/ 45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8" h="531">
                  <a:moveTo>
                    <a:pt x="272" y="452"/>
                  </a:moveTo>
                  <a:lnTo>
                    <a:pt x="295" y="451"/>
                  </a:lnTo>
                  <a:lnTo>
                    <a:pt x="322" y="448"/>
                  </a:lnTo>
                  <a:lnTo>
                    <a:pt x="351" y="444"/>
                  </a:lnTo>
                  <a:lnTo>
                    <a:pt x="380" y="438"/>
                  </a:lnTo>
                  <a:lnTo>
                    <a:pt x="380" y="64"/>
                  </a:lnTo>
                  <a:lnTo>
                    <a:pt x="319" y="44"/>
                  </a:lnTo>
                  <a:lnTo>
                    <a:pt x="319" y="20"/>
                  </a:lnTo>
                  <a:lnTo>
                    <a:pt x="498" y="0"/>
                  </a:lnTo>
                  <a:lnTo>
                    <a:pt x="498" y="467"/>
                  </a:lnTo>
                  <a:lnTo>
                    <a:pt x="558" y="486"/>
                  </a:lnTo>
                  <a:lnTo>
                    <a:pt x="558" y="511"/>
                  </a:lnTo>
                  <a:lnTo>
                    <a:pt x="418" y="531"/>
                  </a:lnTo>
                  <a:lnTo>
                    <a:pt x="389" y="474"/>
                  </a:lnTo>
                  <a:lnTo>
                    <a:pt x="367" y="485"/>
                  </a:lnTo>
                  <a:lnTo>
                    <a:pt x="346" y="496"/>
                  </a:lnTo>
                  <a:lnTo>
                    <a:pt x="323" y="506"/>
                  </a:lnTo>
                  <a:lnTo>
                    <a:pt x="301" y="515"/>
                  </a:lnTo>
                  <a:lnTo>
                    <a:pt x="277" y="521"/>
                  </a:lnTo>
                  <a:lnTo>
                    <a:pt x="254" y="526"/>
                  </a:lnTo>
                  <a:lnTo>
                    <a:pt x="242" y="528"/>
                  </a:lnTo>
                  <a:lnTo>
                    <a:pt x="230" y="530"/>
                  </a:lnTo>
                  <a:lnTo>
                    <a:pt x="218" y="530"/>
                  </a:lnTo>
                  <a:lnTo>
                    <a:pt x="206" y="531"/>
                  </a:lnTo>
                  <a:lnTo>
                    <a:pt x="189" y="530"/>
                  </a:lnTo>
                  <a:lnTo>
                    <a:pt x="173" y="528"/>
                  </a:lnTo>
                  <a:lnTo>
                    <a:pt x="158" y="525"/>
                  </a:lnTo>
                  <a:lnTo>
                    <a:pt x="144" y="521"/>
                  </a:lnTo>
                  <a:lnTo>
                    <a:pt x="130" y="516"/>
                  </a:lnTo>
                  <a:lnTo>
                    <a:pt x="118" y="509"/>
                  </a:lnTo>
                  <a:lnTo>
                    <a:pt x="107" y="501"/>
                  </a:lnTo>
                  <a:lnTo>
                    <a:pt x="98" y="492"/>
                  </a:lnTo>
                  <a:lnTo>
                    <a:pt x="89" y="482"/>
                  </a:lnTo>
                  <a:lnTo>
                    <a:pt x="82" y="472"/>
                  </a:lnTo>
                  <a:lnTo>
                    <a:pt x="75" y="460"/>
                  </a:lnTo>
                  <a:lnTo>
                    <a:pt x="70" y="447"/>
                  </a:lnTo>
                  <a:lnTo>
                    <a:pt x="66" y="434"/>
                  </a:lnTo>
                  <a:lnTo>
                    <a:pt x="63" y="419"/>
                  </a:lnTo>
                  <a:lnTo>
                    <a:pt x="61" y="404"/>
                  </a:lnTo>
                  <a:lnTo>
                    <a:pt x="61" y="388"/>
                  </a:lnTo>
                  <a:lnTo>
                    <a:pt x="61" y="64"/>
                  </a:lnTo>
                  <a:lnTo>
                    <a:pt x="0" y="44"/>
                  </a:lnTo>
                  <a:lnTo>
                    <a:pt x="0" y="20"/>
                  </a:lnTo>
                  <a:lnTo>
                    <a:pt x="178" y="0"/>
                  </a:lnTo>
                  <a:lnTo>
                    <a:pt x="178" y="343"/>
                  </a:lnTo>
                  <a:lnTo>
                    <a:pt x="178" y="354"/>
                  </a:lnTo>
                  <a:lnTo>
                    <a:pt x="179" y="365"/>
                  </a:lnTo>
                  <a:lnTo>
                    <a:pt x="180" y="376"/>
                  </a:lnTo>
                  <a:lnTo>
                    <a:pt x="182" y="386"/>
                  </a:lnTo>
                  <a:lnTo>
                    <a:pt x="184" y="396"/>
                  </a:lnTo>
                  <a:lnTo>
                    <a:pt x="188" y="405"/>
                  </a:lnTo>
                  <a:lnTo>
                    <a:pt x="191" y="413"/>
                  </a:lnTo>
                  <a:lnTo>
                    <a:pt x="196" y="421"/>
                  </a:lnTo>
                  <a:lnTo>
                    <a:pt x="202" y="428"/>
                  </a:lnTo>
                  <a:lnTo>
                    <a:pt x="208" y="434"/>
                  </a:lnTo>
                  <a:lnTo>
                    <a:pt x="216" y="439"/>
                  </a:lnTo>
                  <a:lnTo>
                    <a:pt x="225" y="444"/>
                  </a:lnTo>
                  <a:lnTo>
                    <a:pt x="234" y="447"/>
                  </a:lnTo>
                  <a:lnTo>
                    <a:pt x="246" y="450"/>
                  </a:lnTo>
                  <a:lnTo>
                    <a:pt x="258" y="452"/>
                  </a:lnTo>
                  <a:lnTo>
                    <a:pt x="272" y="45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 name="Freeform 11"/>
            <p:cNvSpPr>
              <a:spLocks/>
            </p:cNvSpPr>
            <p:nvPr/>
          </p:nvSpPr>
          <p:spPr bwMode="auto">
            <a:xfrm>
              <a:off x="9794875" y="1069976"/>
              <a:ext cx="39688" cy="122238"/>
            </a:xfrm>
            <a:custGeom>
              <a:avLst/>
              <a:gdLst>
                <a:gd name="T0" fmla="*/ 64 w 248"/>
                <a:gd name="T1" fmla="*/ 65 h 763"/>
                <a:gd name="T2" fmla="*/ 3 w 248"/>
                <a:gd name="T3" fmla="*/ 45 h 763"/>
                <a:gd name="T4" fmla="*/ 3 w 248"/>
                <a:gd name="T5" fmla="*/ 21 h 763"/>
                <a:gd name="T6" fmla="*/ 182 w 248"/>
                <a:gd name="T7" fmla="*/ 0 h 763"/>
                <a:gd name="T8" fmla="*/ 182 w 248"/>
                <a:gd name="T9" fmla="*/ 706 h 763"/>
                <a:gd name="T10" fmla="*/ 248 w 248"/>
                <a:gd name="T11" fmla="*/ 737 h 763"/>
                <a:gd name="T12" fmla="*/ 248 w 248"/>
                <a:gd name="T13" fmla="*/ 763 h 763"/>
                <a:gd name="T14" fmla="*/ 0 w 248"/>
                <a:gd name="T15" fmla="*/ 763 h 763"/>
                <a:gd name="T16" fmla="*/ 0 w 248"/>
                <a:gd name="T17" fmla="*/ 737 h 763"/>
                <a:gd name="T18" fmla="*/ 64 w 248"/>
                <a:gd name="T19" fmla="*/ 706 h 763"/>
                <a:gd name="T20" fmla="*/ 64 w 248"/>
                <a:gd name="T21"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63">
                  <a:moveTo>
                    <a:pt x="64" y="65"/>
                  </a:moveTo>
                  <a:lnTo>
                    <a:pt x="3" y="45"/>
                  </a:lnTo>
                  <a:lnTo>
                    <a:pt x="3" y="21"/>
                  </a:lnTo>
                  <a:lnTo>
                    <a:pt x="182" y="0"/>
                  </a:lnTo>
                  <a:lnTo>
                    <a:pt x="182" y="706"/>
                  </a:lnTo>
                  <a:lnTo>
                    <a:pt x="248" y="737"/>
                  </a:lnTo>
                  <a:lnTo>
                    <a:pt x="248"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2"/>
            <p:cNvSpPr>
              <a:spLocks noEditPoints="1"/>
            </p:cNvSpPr>
            <p:nvPr/>
          </p:nvSpPr>
          <p:spPr bwMode="auto">
            <a:xfrm>
              <a:off x="9894888" y="1076326"/>
              <a:ext cx="114300" cy="115888"/>
            </a:xfrm>
            <a:custGeom>
              <a:avLst/>
              <a:gdLst>
                <a:gd name="T0" fmla="*/ 390 w 722"/>
                <a:gd name="T1" fmla="*/ 17 h 729"/>
                <a:gd name="T2" fmla="*/ 649 w 722"/>
                <a:gd name="T3" fmla="*/ 674 h 729"/>
                <a:gd name="T4" fmla="*/ 668 w 722"/>
                <a:gd name="T5" fmla="*/ 681 h 729"/>
                <a:gd name="T6" fmla="*/ 692 w 722"/>
                <a:gd name="T7" fmla="*/ 690 h 729"/>
                <a:gd name="T8" fmla="*/ 713 w 722"/>
                <a:gd name="T9" fmla="*/ 698 h 729"/>
                <a:gd name="T10" fmla="*/ 722 w 722"/>
                <a:gd name="T11" fmla="*/ 702 h 729"/>
                <a:gd name="T12" fmla="*/ 722 w 722"/>
                <a:gd name="T13" fmla="*/ 729 h 729"/>
                <a:gd name="T14" fmla="*/ 438 w 722"/>
                <a:gd name="T15" fmla="*/ 729 h 729"/>
                <a:gd name="T16" fmla="*/ 438 w 722"/>
                <a:gd name="T17" fmla="*/ 703 h 729"/>
                <a:gd name="T18" fmla="*/ 447 w 722"/>
                <a:gd name="T19" fmla="*/ 698 h 729"/>
                <a:gd name="T20" fmla="*/ 469 w 722"/>
                <a:gd name="T21" fmla="*/ 688 h 729"/>
                <a:gd name="T22" fmla="*/ 492 w 722"/>
                <a:gd name="T23" fmla="*/ 678 h 729"/>
                <a:gd name="T24" fmla="*/ 503 w 722"/>
                <a:gd name="T25" fmla="*/ 672 h 729"/>
                <a:gd name="T26" fmla="*/ 429 w 722"/>
                <a:gd name="T27" fmla="*/ 482 h 729"/>
                <a:gd name="T28" fmla="*/ 215 w 722"/>
                <a:gd name="T29" fmla="*/ 482 h 729"/>
                <a:gd name="T30" fmla="*/ 141 w 722"/>
                <a:gd name="T31" fmla="*/ 676 h 729"/>
                <a:gd name="T32" fmla="*/ 154 w 722"/>
                <a:gd name="T33" fmla="*/ 681 h 729"/>
                <a:gd name="T34" fmla="*/ 177 w 722"/>
                <a:gd name="T35" fmla="*/ 690 h 729"/>
                <a:gd name="T36" fmla="*/ 199 w 722"/>
                <a:gd name="T37" fmla="*/ 698 h 729"/>
                <a:gd name="T38" fmla="*/ 208 w 722"/>
                <a:gd name="T39" fmla="*/ 702 h 729"/>
                <a:gd name="T40" fmla="*/ 208 w 722"/>
                <a:gd name="T41" fmla="*/ 729 h 729"/>
                <a:gd name="T42" fmla="*/ 0 w 722"/>
                <a:gd name="T43" fmla="*/ 729 h 729"/>
                <a:gd name="T44" fmla="*/ 0 w 722"/>
                <a:gd name="T45" fmla="*/ 703 h 729"/>
                <a:gd name="T46" fmla="*/ 9 w 722"/>
                <a:gd name="T47" fmla="*/ 699 h 729"/>
                <a:gd name="T48" fmla="*/ 30 w 722"/>
                <a:gd name="T49" fmla="*/ 691 h 729"/>
                <a:gd name="T50" fmla="*/ 55 w 722"/>
                <a:gd name="T51" fmla="*/ 681 h 729"/>
                <a:gd name="T52" fmla="*/ 74 w 722"/>
                <a:gd name="T53" fmla="*/ 674 h 729"/>
                <a:gd name="T54" fmla="*/ 332 w 722"/>
                <a:gd name="T55" fmla="*/ 0 h 729"/>
                <a:gd name="T56" fmla="*/ 390 w 722"/>
                <a:gd name="T57" fmla="*/ 17 h 729"/>
                <a:gd name="T58" fmla="*/ 234 w 722"/>
                <a:gd name="T59" fmla="*/ 430 h 729"/>
                <a:gd name="T60" fmla="*/ 408 w 722"/>
                <a:gd name="T61" fmla="*/ 430 h 729"/>
                <a:gd name="T62" fmla="*/ 319 w 722"/>
                <a:gd name="T63" fmla="*/ 205 h 729"/>
                <a:gd name="T64" fmla="*/ 234 w 722"/>
                <a:gd name="T65" fmla="*/ 430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2" h="729">
                  <a:moveTo>
                    <a:pt x="390" y="17"/>
                  </a:moveTo>
                  <a:lnTo>
                    <a:pt x="649" y="674"/>
                  </a:lnTo>
                  <a:lnTo>
                    <a:pt x="668" y="681"/>
                  </a:lnTo>
                  <a:lnTo>
                    <a:pt x="692" y="690"/>
                  </a:lnTo>
                  <a:lnTo>
                    <a:pt x="713" y="698"/>
                  </a:lnTo>
                  <a:lnTo>
                    <a:pt x="722" y="702"/>
                  </a:lnTo>
                  <a:lnTo>
                    <a:pt x="722" y="729"/>
                  </a:lnTo>
                  <a:lnTo>
                    <a:pt x="438" y="729"/>
                  </a:lnTo>
                  <a:lnTo>
                    <a:pt x="438" y="703"/>
                  </a:lnTo>
                  <a:lnTo>
                    <a:pt x="447" y="698"/>
                  </a:lnTo>
                  <a:lnTo>
                    <a:pt x="469" y="688"/>
                  </a:lnTo>
                  <a:lnTo>
                    <a:pt x="492" y="678"/>
                  </a:lnTo>
                  <a:lnTo>
                    <a:pt x="503" y="672"/>
                  </a:lnTo>
                  <a:lnTo>
                    <a:pt x="429" y="482"/>
                  </a:lnTo>
                  <a:lnTo>
                    <a:pt x="215" y="482"/>
                  </a:lnTo>
                  <a:lnTo>
                    <a:pt x="141" y="676"/>
                  </a:lnTo>
                  <a:lnTo>
                    <a:pt x="154" y="681"/>
                  </a:lnTo>
                  <a:lnTo>
                    <a:pt x="177" y="690"/>
                  </a:lnTo>
                  <a:lnTo>
                    <a:pt x="199" y="698"/>
                  </a:lnTo>
                  <a:lnTo>
                    <a:pt x="208" y="702"/>
                  </a:lnTo>
                  <a:lnTo>
                    <a:pt x="208" y="729"/>
                  </a:lnTo>
                  <a:lnTo>
                    <a:pt x="0" y="729"/>
                  </a:lnTo>
                  <a:lnTo>
                    <a:pt x="0" y="703"/>
                  </a:lnTo>
                  <a:lnTo>
                    <a:pt x="9" y="699"/>
                  </a:lnTo>
                  <a:lnTo>
                    <a:pt x="30" y="691"/>
                  </a:lnTo>
                  <a:lnTo>
                    <a:pt x="55" y="681"/>
                  </a:lnTo>
                  <a:lnTo>
                    <a:pt x="74" y="674"/>
                  </a:lnTo>
                  <a:lnTo>
                    <a:pt x="332" y="0"/>
                  </a:lnTo>
                  <a:lnTo>
                    <a:pt x="390" y="17"/>
                  </a:lnTo>
                  <a:close/>
                  <a:moveTo>
                    <a:pt x="234" y="430"/>
                  </a:moveTo>
                  <a:lnTo>
                    <a:pt x="408" y="430"/>
                  </a:lnTo>
                  <a:lnTo>
                    <a:pt x="319" y="205"/>
                  </a:lnTo>
                  <a:lnTo>
                    <a:pt x="234" y="4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3"/>
            <p:cNvSpPr>
              <a:spLocks/>
            </p:cNvSpPr>
            <p:nvPr/>
          </p:nvSpPr>
          <p:spPr bwMode="auto">
            <a:xfrm>
              <a:off x="10018713" y="1109663"/>
              <a:ext cx="139700" cy="82550"/>
            </a:xfrm>
            <a:custGeom>
              <a:avLst/>
              <a:gdLst>
                <a:gd name="T0" fmla="*/ 689 w 872"/>
                <a:gd name="T1" fmla="*/ 176 h 520"/>
                <a:gd name="T2" fmla="*/ 688 w 872"/>
                <a:gd name="T3" fmla="*/ 154 h 520"/>
                <a:gd name="T4" fmla="*/ 684 w 872"/>
                <a:gd name="T5" fmla="*/ 134 h 520"/>
                <a:gd name="T6" fmla="*/ 677 w 872"/>
                <a:gd name="T7" fmla="*/ 116 h 520"/>
                <a:gd name="T8" fmla="*/ 666 w 872"/>
                <a:gd name="T9" fmla="*/ 102 h 520"/>
                <a:gd name="T10" fmla="*/ 652 w 872"/>
                <a:gd name="T11" fmla="*/ 90 h 520"/>
                <a:gd name="T12" fmla="*/ 634 w 872"/>
                <a:gd name="T13" fmla="*/ 82 h 520"/>
                <a:gd name="T14" fmla="*/ 610 w 872"/>
                <a:gd name="T15" fmla="*/ 78 h 520"/>
                <a:gd name="T16" fmla="*/ 574 w 872"/>
                <a:gd name="T17" fmla="*/ 79 h 520"/>
                <a:gd name="T18" fmla="*/ 517 w 872"/>
                <a:gd name="T19" fmla="*/ 86 h 520"/>
                <a:gd name="T20" fmla="*/ 491 w 872"/>
                <a:gd name="T21" fmla="*/ 107 h 520"/>
                <a:gd name="T22" fmla="*/ 495 w 872"/>
                <a:gd name="T23" fmla="*/ 139 h 520"/>
                <a:gd name="T24" fmla="*/ 496 w 872"/>
                <a:gd name="T25" fmla="*/ 463 h 520"/>
                <a:gd name="T26" fmla="*/ 548 w 872"/>
                <a:gd name="T27" fmla="*/ 520 h 520"/>
                <a:gd name="T28" fmla="*/ 325 w 872"/>
                <a:gd name="T29" fmla="*/ 494 h 520"/>
                <a:gd name="T30" fmla="*/ 378 w 872"/>
                <a:gd name="T31" fmla="*/ 187 h 520"/>
                <a:gd name="T32" fmla="*/ 377 w 872"/>
                <a:gd name="T33" fmla="*/ 165 h 520"/>
                <a:gd name="T34" fmla="*/ 374 w 872"/>
                <a:gd name="T35" fmla="*/ 144 h 520"/>
                <a:gd name="T36" fmla="*/ 369 w 872"/>
                <a:gd name="T37" fmla="*/ 125 h 520"/>
                <a:gd name="T38" fmla="*/ 360 w 872"/>
                <a:gd name="T39" fmla="*/ 109 h 520"/>
                <a:gd name="T40" fmla="*/ 348 w 872"/>
                <a:gd name="T41" fmla="*/ 96 h 520"/>
                <a:gd name="T42" fmla="*/ 332 w 872"/>
                <a:gd name="T43" fmla="*/ 86 h 520"/>
                <a:gd name="T44" fmla="*/ 311 w 872"/>
                <a:gd name="T45" fmla="*/ 80 h 520"/>
                <a:gd name="T46" fmla="*/ 285 w 872"/>
                <a:gd name="T47" fmla="*/ 78 h 520"/>
                <a:gd name="T48" fmla="*/ 237 w 872"/>
                <a:gd name="T49" fmla="*/ 81 h 520"/>
                <a:gd name="T50" fmla="*/ 182 w 872"/>
                <a:gd name="T51" fmla="*/ 91 h 520"/>
                <a:gd name="T52" fmla="*/ 234 w 872"/>
                <a:gd name="T53" fmla="*/ 494 h 520"/>
                <a:gd name="T54" fmla="*/ 0 w 872"/>
                <a:gd name="T55" fmla="*/ 520 h 520"/>
                <a:gd name="T56" fmla="*/ 63 w 872"/>
                <a:gd name="T57" fmla="*/ 463 h 520"/>
                <a:gd name="T58" fmla="*/ 3 w 872"/>
                <a:gd name="T59" fmla="*/ 44 h 520"/>
                <a:gd name="T60" fmla="*/ 149 w 872"/>
                <a:gd name="T61" fmla="*/ 0 h 520"/>
                <a:gd name="T62" fmla="*/ 193 w 872"/>
                <a:gd name="T63" fmla="*/ 43 h 520"/>
                <a:gd name="T64" fmla="*/ 236 w 872"/>
                <a:gd name="T65" fmla="*/ 23 h 520"/>
                <a:gd name="T66" fmla="*/ 281 w 872"/>
                <a:gd name="T67" fmla="*/ 9 h 520"/>
                <a:gd name="T68" fmla="*/ 327 w 872"/>
                <a:gd name="T69" fmla="*/ 1 h 520"/>
                <a:gd name="T70" fmla="*/ 371 w 872"/>
                <a:gd name="T71" fmla="*/ 1 h 520"/>
                <a:gd name="T72" fmla="*/ 400 w 872"/>
                <a:gd name="T73" fmla="*/ 5 h 520"/>
                <a:gd name="T74" fmla="*/ 418 w 872"/>
                <a:gd name="T75" fmla="*/ 10 h 520"/>
                <a:gd name="T76" fmla="*/ 434 w 872"/>
                <a:gd name="T77" fmla="*/ 18 h 520"/>
                <a:gd name="T78" fmla="*/ 448 w 872"/>
                <a:gd name="T79" fmla="*/ 27 h 520"/>
                <a:gd name="T80" fmla="*/ 461 w 872"/>
                <a:gd name="T81" fmla="*/ 38 h 520"/>
                <a:gd name="T82" fmla="*/ 471 w 872"/>
                <a:gd name="T83" fmla="*/ 51 h 520"/>
                <a:gd name="T84" fmla="*/ 498 w 872"/>
                <a:gd name="T85" fmla="*/ 47 h 520"/>
                <a:gd name="T86" fmla="*/ 542 w 872"/>
                <a:gd name="T87" fmla="*/ 26 h 520"/>
                <a:gd name="T88" fmla="*/ 590 w 872"/>
                <a:gd name="T89" fmla="*/ 10 h 520"/>
                <a:gd name="T90" fmla="*/ 625 w 872"/>
                <a:gd name="T91" fmla="*/ 2 h 520"/>
                <a:gd name="T92" fmla="*/ 650 w 872"/>
                <a:gd name="T93" fmla="*/ 0 h 520"/>
                <a:gd name="T94" fmla="*/ 679 w 872"/>
                <a:gd name="T95" fmla="*/ 0 h 520"/>
                <a:gd name="T96" fmla="*/ 711 w 872"/>
                <a:gd name="T97" fmla="*/ 5 h 520"/>
                <a:gd name="T98" fmla="*/ 738 w 872"/>
                <a:gd name="T99" fmla="*/ 14 h 520"/>
                <a:gd name="T100" fmla="*/ 761 w 872"/>
                <a:gd name="T101" fmla="*/ 28 h 520"/>
                <a:gd name="T102" fmla="*/ 779 w 872"/>
                <a:gd name="T103" fmla="*/ 47 h 520"/>
                <a:gd name="T104" fmla="*/ 793 w 872"/>
                <a:gd name="T105" fmla="*/ 71 h 520"/>
                <a:gd name="T106" fmla="*/ 802 w 872"/>
                <a:gd name="T107" fmla="*/ 101 h 520"/>
                <a:gd name="T108" fmla="*/ 807 w 872"/>
                <a:gd name="T109" fmla="*/ 136 h 520"/>
                <a:gd name="T110" fmla="*/ 808 w 872"/>
                <a:gd name="T111" fmla="*/ 463 h 520"/>
                <a:gd name="T112" fmla="*/ 872 w 872"/>
                <a:gd name="T113" fmla="*/ 520 h 520"/>
                <a:gd name="T114" fmla="*/ 638 w 872"/>
                <a:gd name="T115" fmla="*/ 494 h 520"/>
                <a:gd name="T116" fmla="*/ 690 w 872"/>
                <a:gd name="T117" fmla="*/ 187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72" h="520">
                  <a:moveTo>
                    <a:pt x="690" y="187"/>
                  </a:moveTo>
                  <a:lnTo>
                    <a:pt x="689" y="176"/>
                  </a:lnTo>
                  <a:lnTo>
                    <a:pt x="689" y="165"/>
                  </a:lnTo>
                  <a:lnTo>
                    <a:pt x="688" y="154"/>
                  </a:lnTo>
                  <a:lnTo>
                    <a:pt x="686" y="144"/>
                  </a:lnTo>
                  <a:lnTo>
                    <a:pt x="684" y="134"/>
                  </a:lnTo>
                  <a:lnTo>
                    <a:pt x="680" y="125"/>
                  </a:lnTo>
                  <a:lnTo>
                    <a:pt x="677" y="116"/>
                  </a:lnTo>
                  <a:lnTo>
                    <a:pt x="672" y="109"/>
                  </a:lnTo>
                  <a:lnTo>
                    <a:pt x="666" y="102"/>
                  </a:lnTo>
                  <a:lnTo>
                    <a:pt x="660" y="96"/>
                  </a:lnTo>
                  <a:lnTo>
                    <a:pt x="652" y="90"/>
                  </a:lnTo>
                  <a:lnTo>
                    <a:pt x="644" y="86"/>
                  </a:lnTo>
                  <a:lnTo>
                    <a:pt x="634" y="82"/>
                  </a:lnTo>
                  <a:lnTo>
                    <a:pt x="623" y="80"/>
                  </a:lnTo>
                  <a:lnTo>
                    <a:pt x="610" y="78"/>
                  </a:lnTo>
                  <a:lnTo>
                    <a:pt x="596" y="78"/>
                  </a:lnTo>
                  <a:lnTo>
                    <a:pt x="574" y="79"/>
                  </a:lnTo>
                  <a:lnTo>
                    <a:pt x="546" y="82"/>
                  </a:lnTo>
                  <a:lnTo>
                    <a:pt x="517" y="86"/>
                  </a:lnTo>
                  <a:lnTo>
                    <a:pt x="487" y="92"/>
                  </a:lnTo>
                  <a:lnTo>
                    <a:pt x="491" y="107"/>
                  </a:lnTo>
                  <a:lnTo>
                    <a:pt x="493" y="122"/>
                  </a:lnTo>
                  <a:lnTo>
                    <a:pt x="495" y="139"/>
                  </a:lnTo>
                  <a:lnTo>
                    <a:pt x="496" y="157"/>
                  </a:lnTo>
                  <a:lnTo>
                    <a:pt x="496" y="463"/>
                  </a:lnTo>
                  <a:lnTo>
                    <a:pt x="548" y="494"/>
                  </a:lnTo>
                  <a:lnTo>
                    <a:pt x="548" y="520"/>
                  </a:lnTo>
                  <a:lnTo>
                    <a:pt x="325" y="520"/>
                  </a:lnTo>
                  <a:lnTo>
                    <a:pt x="325" y="494"/>
                  </a:lnTo>
                  <a:lnTo>
                    <a:pt x="378" y="463"/>
                  </a:lnTo>
                  <a:lnTo>
                    <a:pt x="378" y="187"/>
                  </a:lnTo>
                  <a:lnTo>
                    <a:pt x="378" y="176"/>
                  </a:lnTo>
                  <a:lnTo>
                    <a:pt x="377" y="165"/>
                  </a:lnTo>
                  <a:lnTo>
                    <a:pt x="376" y="154"/>
                  </a:lnTo>
                  <a:lnTo>
                    <a:pt x="374" y="144"/>
                  </a:lnTo>
                  <a:lnTo>
                    <a:pt x="372" y="134"/>
                  </a:lnTo>
                  <a:lnTo>
                    <a:pt x="369" y="125"/>
                  </a:lnTo>
                  <a:lnTo>
                    <a:pt x="365" y="116"/>
                  </a:lnTo>
                  <a:lnTo>
                    <a:pt x="360" y="109"/>
                  </a:lnTo>
                  <a:lnTo>
                    <a:pt x="355" y="102"/>
                  </a:lnTo>
                  <a:lnTo>
                    <a:pt x="348" y="96"/>
                  </a:lnTo>
                  <a:lnTo>
                    <a:pt x="340" y="90"/>
                  </a:lnTo>
                  <a:lnTo>
                    <a:pt x="332" y="86"/>
                  </a:lnTo>
                  <a:lnTo>
                    <a:pt x="322" y="82"/>
                  </a:lnTo>
                  <a:lnTo>
                    <a:pt x="311" y="80"/>
                  </a:lnTo>
                  <a:lnTo>
                    <a:pt x="298" y="78"/>
                  </a:lnTo>
                  <a:lnTo>
                    <a:pt x="285" y="78"/>
                  </a:lnTo>
                  <a:lnTo>
                    <a:pt x="263" y="79"/>
                  </a:lnTo>
                  <a:lnTo>
                    <a:pt x="237" y="81"/>
                  </a:lnTo>
                  <a:lnTo>
                    <a:pt x="209" y="86"/>
                  </a:lnTo>
                  <a:lnTo>
                    <a:pt x="182" y="91"/>
                  </a:lnTo>
                  <a:lnTo>
                    <a:pt x="182" y="463"/>
                  </a:lnTo>
                  <a:lnTo>
                    <a:pt x="234" y="494"/>
                  </a:lnTo>
                  <a:lnTo>
                    <a:pt x="234" y="520"/>
                  </a:lnTo>
                  <a:lnTo>
                    <a:pt x="0" y="520"/>
                  </a:lnTo>
                  <a:lnTo>
                    <a:pt x="0" y="494"/>
                  </a:lnTo>
                  <a:lnTo>
                    <a:pt x="63" y="463"/>
                  </a:lnTo>
                  <a:lnTo>
                    <a:pt x="63" y="64"/>
                  </a:lnTo>
                  <a:lnTo>
                    <a:pt x="3" y="44"/>
                  </a:lnTo>
                  <a:lnTo>
                    <a:pt x="3" y="20"/>
                  </a:lnTo>
                  <a:lnTo>
                    <a:pt x="149" y="0"/>
                  </a:lnTo>
                  <a:lnTo>
                    <a:pt x="173" y="54"/>
                  </a:lnTo>
                  <a:lnTo>
                    <a:pt x="193" y="43"/>
                  </a:lnTo>
                  <a:lnTo>
                    <a:pt x="215" y="32"/>
                  </a:lnTo>
                  <a:lnTo>
                    <a:pt x="236" y="23"/>
                  </a:lnTo>
                  <a:lnTo>
                    <a:pt x="258" y="15"/>
                  </a:lnTo>
                  <a:lnTo>
                    <a:pt x="281" y="9"/>
                  </a:lnTo>
                  <a:lnTo>
                    <a:pt x="304" y="4"/>
                  </a:lnTo>
                  <a:lnTo>
                    <a:pt x="327" y="1"/>
                  </a:lnTo>
                  <a:lnTo>
                    <a:pt x="350" y="0"/>
                  </a:lnTo>
                  <a:lnTo>
                    <a:pt x="371" y="1"/>
                  </a:lnTo>
                  <a:lnTo>
                    <a:pt x="391" y="3"/>
                  </a:lnTo>
                  <a:lnTo>
                    <a:pt x="400" y="5"/>
                  </a:lnTo>
                  <a:lnTo>
                    <a:pt x="409" y="8"/>
                  </a:lnTo>
                  <a:lnTo>
                    <a:pt x="418" y="10"/>
                  </a:lnTo>
                  <a:lnTo>
                    <a:pt x="427" y="14"/>
                  </a:lnTo>
                  <a:lnTo>
                    <a:pt x="434" y="18"/>
                  </a:lnTo>
                  <a:lnTo>
                    <a:pt x="441" y="22"/>
                  </a:lnTo>
                  <a:lnTo>
                    <a:pt x="448" y="27"/>
                  </a:lnTo>
                  <a:lnTo>
                    <a:pt x="455" y="32"/>
                  </a:lnTo>
                  <a:lnTo>
                    <a:pt x="461" y="38"/>
                  </a:lnTo>
                  <a:lnTo>
                    <a:pt x="466" y="44"/>
                  </a:lnTo>
                  <a:lnTo>
                    <a:pt x="471" y="51"/>
                  </a:lnTo>
                  <a:lnTo>
                    <a:pt x="476" y="59"/>
                  </a:lnTo>
                  <a:lnTo>
                    <a:pt x="498" y="47"/>
                  </a:lnTo>
                  <a:lnTo>
                    <a:pt x="520" y="36"/>
                  </a:lnTo>
                  <a:lnTo>
                    <a:pt x="542" y="26"/>
                  </a:lnTo>
                  <a:lnTo>
                    <a:pt x="565" y="17"/>
                  </a:lnTo>
                  <a:lnTo>
                    <a:pt x="590" y="10"/>
                  </a:lnTo>
                  <a:lnTo>
                    <a:pt x="613" y="4"/>
                  </a:lnTo>
                  <a:lnTo>
                    <a:pt x="625" y="2"/>
                  </a:lnTo>
                  <a:lnTo>
                    <a:pt x="638" y="1"/>
                  </a:lnTo>
                  <a:lnTo>
                    <a:pt x="650" y="0"/>
                  </a:lnTo>
                  <a:lnTo>
                    <a:pt x="662" y="0"/>
                  </a:lnTo>
                  <a:lnTo>
                    <a:pt x="679" y="0"/>
                  </a:lnTo>
                  <a:lnTo>
                    <a:pt x="695" y="2"/>
                  </a:lnTo>
                  <a:lnTo>
                    <a:pt x="711" y="5"/>
                  </a:lnTo>
                  <a:lnTo>
                    <a:pt x="726" y="9"/>
                  </a:lnTo>
                  <a:lnTo>
                    <a:pt x="738" y="14"/>
                  </a:lnTo>
                  <a:lnTo>
                    <a:pt x="750" y="20"/>
                  </a:lnTo>
                  <a:lnTo>
                    <a:pt x="761" y="28"/>
                  </a:lnTo>
                  <a:lnTo>
                    <a:pt x="771" y="36"/>
                  </a:lnTo>
                  <a:lnTo>
                    <a:pt x="779" y="47"/>
                  </a:lnTo>
                  <a:lnTo>
                    <a:pt x="787" y="58"/>
                  </a:lnTo>
                  <a:lnTo>
                    <a:pt x="793" y="71"/>
                  </a:lnTo>
                  <a:lnTo>
                    <a:pt x="798" y="85"/>
                  </a:lnTo>
                  <a:lnTo>
                    <a:pt x="802" y="101"/>
                  </a:lnTo>
                  <a:lnTo>
                    <a:pt x="805" y="118"/>
                  </a:lnTo>
                  <a:lnTo>
                    <a:pt x="807" y="136"/>
                  </a:lnTo>
                  <a:lnTo>
                    <a:pt x="808" y="157"/>
                  </a:lnTo>
                  <a:lnTo>
                    <a:pt x="808" y="463"/>
                  </a:lnTo>
                  <a:lnTo>
                    <a:pt x="872" y="494"/>
                  </a:lnTo>
                  <a:lnTo>
                    <a:pt x="872" y="520"/>
                  </a:lnTo>
                  <a:lnTo>
                    <a:pt x="638" y="520"/>
                  </a:lnTo>
                  <a:lnTo>
                    <a:pt x="638" y="494"/>
                  </a:lnTo>
                  <a:lnTo>
                    <a:pt x="690" y="463"/>
                  </a:lnTo>
                  <a:lnTo>
                    <a:pt x="690" y="18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4"/>
            <p:cNvSpPr>
              <a:spLocks noEditPoints="1"/>
            </p:cNvSpPr>
            <p:nvPr/>
          </p:nvSpPr>
          <p:spPr bwMode="auto">
            <a:xfrm>
              <a:off x="10172700" y="1109663"/>
              <a:ext cx="77788" cy="84138"/>
            </a:xfrm>
            <a:custGeom>
              <a:avLst/>
              <a:gdLst>
                <a:gd name="T0" fmla="*/ 84 w 495"/>
                <a:gd name="T1" fmla="*/ 25 h 531"/>
                <a:gd name="T2" fmla="*/ 150 w 495"/>
                <a:gd name="T3" fmla="*/ 6 h 531"/>
                <a:gd name="T4" fmla="*/ 241 w 495"/>
                <a:gd name="T5" fmla="*/ 0 h 531"/>
                <a:gd name="T6" fmla="*/ 295 w 495"/>
                <a:gd name="T7" fmla="*/ 5 h 531"/>
                <a:gd name="T8" fmla="*/ 345 w 495"/>
                <a:gd name="T9" fmla="*/ 22 h 531"/>
                <a:gd name="T10" fmla="*/ 386 w 495"/>
                <a:gd name="T11" fmla="*/ 51 h 531"/>
                <a:gd name="T12" fmla="*/ 407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3 w 495"/>
                <a:gd name="T25" fmla="*/ 464 h 531"/>
                <a:gd name="T26" fmla="*/ 316 w 495"/>
                <a:gd name="T27" fmla="*/ 485 h 531"/>
                <a:gd name="T28" fmla="*/ 292 w 495"/>
                <a:gd name="T29" fmla="*/ 503 h 531"/>
                <a:gd name="T30" fmla="*/ 263 w 495"/>
                <a:gd name="T31" fmla="*/ 517 h 531"/>
                <a:gd name="T32" fmla="*/ 229 w 495"/>
                <a:gd name="T33" fmla="*/ 526 h 531"/>
                <a:gd name="T34" fmla="*/ 191 w 495"/>
                <a:gd name="T35" fmla="*/ 531 h 531"/>
                <a:gd name="T36" fmla="*/ 143 w 495"/>
                <a:gd name="T37" fmla="*/ 530 h 531"/>
                <a:gd name="T38" fmla="*/ 95 w 495"/>
                <a:gd name="T39" fmla="*/ 522 h 531"/>
                <a:gd name="T40" fmla="*/ 54 w 495"/>
                <a:gd name="T41" fmla="*/ 503 h 531"/>
                <a:gd name="T42" fmla="*/ 36 w 495"/>
                <a:gd name="T43" fmla="*/ 488 h 531"/>
                <a:gd name="T44" fmla="*/ 22 w 495"/>
                <a:gd name="T45" fmla="*/ 469 h 531"/>
                <a:gd name="T46" fmla="*/ 11 w 495"/>
                <a:gd name="T47" fmla="*/ 447 h 531"/>
                <a:gd name="T48" fmla="*/ 4 w 495"/>
                <a:gd name="T49" fmla="*/ 419 h 531"/>
                <a:gd name="T50" fmla="*/ 0 w 495"/>
                <a:gd name="T51" fmla="*/ 386 h 531"/>
                <a:gd name="T52" fmla="*/ 1 w 495"/>
                <a:gd name="T53" fmla="*/ 353 h 531"/>
                <a:gd name="T54" fmla="*/ 6 w 495"/>
                <a:gd name="T55" fmla="*/ 325 h 531"/>
                <a:gd name="T56" fmla="*/ 15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0 w 495"/>
                <a:gd name="T71" fmla="*/ 129 h 531"/>
                <a:gd name="T72" fmla="*/ 302 w 495"/>
                <a:gd name="T73" fmla="*/ 102 h 531"/>
                <a:gd name="T74" fmla="*/ 286 w 495"/>
                <a:gd name="T75" fmla="*/ 81 h 531"/>
                <a:gd name="T76" fmla="*/ 263 w 495"/>
                <a:gd name="T77" fmla="*/ 67 h 531"/>
                <a:gd name="T78" fmla="*/ 233 w 495"/>
                <a:gd name="T79" fmla="*/ 60 h 531"/>
                <a:gd name="T80" fmla="*/ 191 w 495"/>
                <a:gd name="T81" fmla="*/ 59 h 531"/>
                <a:gd name="T82" fmla="*/ 159 w 495"/>
                <a:gd name="T83" fmla="*/ 65 h 531"/>
                <a:gd name="T84" fmla="*/ 136 w 495"/>
                <a:gd name="T85" fmla="*/ 78 h 531"/>
                <a:gd name="T86" fmla="*/ 114 w 495"/>
                <a:gd name="T87" fmla="*/ 99 h 531"/>
                <a:gd name="T88" fmla="*/ 93 w 495"/>
                <a:gd name="T89" fmla="*/ 132 h 531"/>
                <a:gd name="T90" fmla="*/ 42 w 495"/>
                <a:gd name="T91" fmla="*/ 47 h 531"/>
                <a:gd name="T92" fmla="*/ 131 w 495"/>
                <a:gd name="T93" fmla="*/ 407 h 531"/>
                <a:gd name="T94" fmla="*/ 138 w 495"/>
                <a:gd name="T95" fmla="*/ 433 h 531"/>
                <a:gd name="T96" fmla="*/ 153 w 495"/>
                <a:gd name="T97" fmla="*/ 455 h 531"/>
                <a:gd name="T98" fmla="*/ 176 w 495"/>
                <a:gd name="T99" fmla="*/ 469 h 531"/>
                <a:gd name="T100" fmla="*/ 212 w 495"/>
                <a:gd name="T101" fmla="*/ 474 h 531"/>
                <a:gd name="T102" fmla="*/ 237 w 495"/>
                <a:gd name="T103" fmla="*/ 472 h 531"/>
                <a:gd name="T104" fmla="*/ 262 w 495"/>
                <a:gd name="T105" fmla="*/ 465 h 531"/>
                <a:gd name="T106" fmla="*/ 285 w 495"/>
                <a:gd name="T107" fmla="*/ 453 h 531"/>
                <a:gd name="T108" fmla="*/ 302 w 495"/>
                <a:gd name="T109" fmla="*/ 435 h 531"/>
                <a:gd name="T110" fmla="*/ 311 w 495"/>
                <a:gd name="T111" fmla="*/ 412 h 531"/>
                <a:gd name="T112" fmla="*/ 283 w 495"/>
                <a:gd name="T113" fmla="*/ 267 h 531"/>
                <a:gd name="T114" fmla="*/ 214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2" y="47"/>
                  </a:moveTo>
                  <a:lnTo>
                    <a:pt x="63" y="35"/>
                  </a:lnTo>
                  <a:lnTo>
                    <a:pt x="84" y="25"/>
                  </a:lnTo>
                  <a:lnTo>
                    <a:pt x="105" y="17"/>
                  </a:lnTo>
                  <a:lnTo>
                    <a:pt x="126" y="10"/>
                  </a:lnTo>
                  <a:lnTo>
                    <a:pt x="150" y="6"/>
                  </a:lnTo>
                  <a:lnTo>
                    <a:pt x="177" y="2"/>
                  </a:lnTo>
                  <a:lnTo>
                    <a:pt x="207" y="0"/>
                  </a:lnTo>
                  <a:lnTo>
                    <a:pt x="241" y="0"/>
                  </a:lnTo>
                  <a:lnTo>
                    <a:pt x="260" y="0"/>
                  </a:lnTo>
                  <a:lnTo>
                    <a:pt x="278" y="2"/>
                  </a:lnTo>
                  <a:lnTo>
                    <a:pt x="295" y="5"/>
                  </a:lnTo>
                  <a:lnTo>
                    <a:pt x="312" y="9"/>
                  </a:lnTo>
                  <a:lnTo>
                    <a:pt x="329" y="15"/>
                  </a:lnTo>
                  <a:lnTo>
                    <a:pt x="345" y="22"/>
                  </a:lnTo>
                  <a:lnTo>
                    <a:pt x="360" y="30"/>
                  </a:lnTo>
                  <a:lnTo>
                    <a:pt x="373" y="40"/>
                  </a:lnTo>
                  <a:lnTo>
                    <a:pt x="386" y="51"/>
                  </a:lnTo>
                  <a:lnTo>
                    <a:pt x="397" y="64"/>
                  </a:lnTo>
                  <a:lnTo>
                    <a:pt x="402" y="71"/>
                  </a:lnTo>
                  <a:lnTo>
                    <a:pt x="407"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5" y="472"/>
                  </a:lnTo>
                  <a:lnTo>
                    <a:pt x="495" y="497"/>
                  </a:lnTo>
                  <a:lnTo>
                    <a:pt x="352" y="520"/>
                  </a:lnTo>
                  <a:lnTo>
                    <a:pt x="333" y="464"/>
                  </a:lnTo>
                  <a:lnTo>
                    <a:pt x="328"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1" y="531"/>
                  </a:lnTo>
                  <a:lnTo>
                    <a:pt x="178" y="531"/>
                  </a:lnTo>
                  <a:lnTo>
                    <a:pt x="160" y="531"/>
                  </a:lnTo>
                  <a:lnTo>
                    <a:pt x="143" y="530"/>
                  </a:lnTo>
                  <a:lnTo>
                    <a:pt x="127" y="528"/>
                  </a:lnTo>
                  <a:lnTo>
                    <a:pt x="110" y="525"/>
                  </a:lnTo>
                  <a:lnTo>
                    <a:pt x="95" y="522"/>
                  </a:lnTo>
                  <a:lnTo>
                    <a:pt x="80" y="517"/>
                  </a:lnTo>
                  <a:lnTo>
                    <a:pt x="67" y="511"/>
                  </a:lnTo>
                  <a:lnTo>
                    <a:pt x="54" y="503"/>
                  </a:lnTo>
                  <a:lnTo>
                    <a:pt x="48" y="498"/>
                  </a:lnTo>
                  <a:lnTo>
                    <a:pt x="41"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70" y="246"/>
                  </a:lnTo>
                  <a:lnTo>
                    <a:pt x="85" y="239"/>
                  </a:lnTo>
                  <a:lnTo>
                    <a:pt x="101" y="234"/>
                  </a:lnTo>
                  <a:lnTo>
                    <a:pt x="119" y="229"/>
                  </a:lnTo>
                  <a:lnTo>
                    <a:pt x="137" y="226"/>
                  </a:lnTo>
                  <a:lnTo>
                    <a:pt x="156" y="224"/>
                  </a:lnTo>
                  <a:lnTo>
                    <a:pt x="176" y="222"/>
                  </a:lnTo>
                  <a:lnTo>
                    <a:pt x="198" y="221"/>
                  </a:lnTo>
                  <a:lnTo>
                    <a:pt x="225" y="222"/>
                  </a:lnTo>
                  <a:lnTo>
                    <a:pt x="253" y="223"/>
                  </a:lnTo>
                  <a:lnTo>
                    <a:pt x="282" y="225"/>
                  </a:lnTo>
                  <a:lnTo>
                    <a:pt x="312" y="228"/>
                  </a:lnTo>
                  <a:lnTo>
                    <a:pt x="312" y="152"/>
                  </a:lnTo>
                  <a:lnTo>
                    <a:pt x="312" y="141"/>
                  </a:lnTo>
                  <a:lnTo>
                    <a:pt x="310" y="129"/>
                  </a:lnTo>
                  <a:lnTo>
                    <a:pt x="308" y="119"/>
                  </a:lnTo>
                  <a:lnTo>
                    <a:pt x="306" y="110"/>
                  </a:lnTo>
                  <a:lnTo>
                    <a:pt x="302" y="102"/>
                  </a:lnTo>
                  <a:lnTo>
                    <a:pt x="297" y="94"/>
                  </a:lnTo>
                  <a:lnTo>
                    <a:pt x="292" y="88"/>
                  </a:lnTo>
                  <a:lnTo>
                    <a:pt x="286" y="81"/>
                  </a:lnTo>
                  <a:lnTo>
                    <a:pt x="279" y="76"/>
                  </a:lnTo>
                  <a:lnTo>
                    <a:pt x="271" y="71"/>
                  </a:lnTo>
                  <a:lnTo>
                    <a:pt x="263" y="67"/>
                  </a:lnTo>
                  <a:lnTo>
                    <a:pt x="254" y="64"/>
                  </a:lnTo>
                  <a:lnTo>
                    <a:pt x="244" y="61"/>
                  </a:lnTo>
                  <a:lnTo>
                    <a:pt x="233" y="60"/>
                  </a:lnTo>
                  <a:lnTo>
                    <a:pt x="221" y="58"/>
                  </a:lnTo>
                  <a:lnTo>
                    <a:pt x="209" y="58"/>
                  </a:lnTo>
                  <a:lnTo>
                    <a:pt x="191" y="59"/>
                  </a:lnTo>
                  <a:lnTo>
                    <a:pt x="175" y="61"/>
                  </a:lnTo>
                  <a:lnTo>
                    <a:pt x="167" y="63"/>
                  </a:lnTo>
                  <a:lnTo>
                    <a:pt x="159" y="65"/>
                  </a:lnTo>
                  <a:lnTo>
                    <a:pt x="152" y="69"/>
                  </a:lnTo>
                  <a:lnTo>
                    <a:pt x="144" y="73"/>
                  </a:lnTo>
                  <a:lnTo>
                    <a:pt x="136" y="78"/>
                  </a:lnTo>
                  <a:lnTo>
                    <a:pt x="129" y="84"/>
                  </a:lnTo>
                  <a:lnTo>
                    <a:pt x="122" y="91"/>
                  </a:lnTo>
                  <a:lnTo>
                    <a:pt x="114" y="99"/>
                  </a:lnTo>
                  <a:lnTo>
                    <a:pt x="107" y="109"/>
                  </a:lnTo>
                  <a:lnTo>
                    <a:pt x="100" y="120"/>
                  </a:lnTo>
                  <a:lnTo>
                    <a:pt x="93" y="132"/>
                  </a:lnTo>
                  <a:lnTo>
                    <a:pt x="86" y="147"/>
                  </a:lnTo>
                  <a:lnTo>
                    <a:pt x="57" y="146"/>
                  </a:lnTo>
                  <a:lnTo>
                    <a:pt x="42" y="47"/>
                  </a:lnTo>
                  <a:close/>
                  <a:moveTo>
                    <a:pt x="128" y="369"/>
                  </a:moveTo>
                  <a:lnTo>
                    <a:pt x="129" y="388"/>
                  </a:lnTo>
                  <a:lnTo>
                    <a:pt x="131" y="407"/>
                  </a:lnTo>
                  <a:lnTo>
                    <a:pt x="133" y="416"/>
                  </a:lnTo>
                  <a:lnTo>
                    <a:pt x="135" y="425"/>
                  </a:lnTo>
                  <a:lnTo>
                    <a:pt x="138" y="433"/>
                  </a:lnTo>
                  <a:lnTo>
                    <a:pt x="142" y="441"/>
                  </a:lnTo>
                  <a:lnTo>
                    <a:pt x="147" y="448"/>
                  </a:lnTo>
                  <a:lnTo>
                    <a:pt x="153" y="455"/>
                  </a:lnTo>
                  <a:lnTo>
                    <a:pt x="160" y="460"/>
                  </a:lnTo>
                  <a:lnTo>
                    <a:pt x="167" y="465"/>
                  </a:lnTo>
                  <a:lnTo>
                    <a:pt x="176" y="469"/>
                  </a:lnTo>
                  <a:lnTo>
                    <a:pt x="187" y="472"/>
                  </a:lnTo>
                  <a:lnTo>
                    <a:pt x="199" y="474"/>
                  </a:lnTo>
                  <a:lnTo>
                    <a:pt x="212" y="474"/>
                  </a:lnTo>
                  <a:lnTo>
                    <a:pt x="220" y="474"/>
                  </a:lnTo>
                  <a:lnTo>
                    <a:pt x="229" y="473"/>
                  </a:lnTo>
                  <a:lnTo>
                    <a:pt x="237" y="472"/>
                  </a:lnTo>
                  <a:lnTo>
                    <a:pt x="246" y="470"/>
                  </a:lnTo>
                  <a:lnTo>
                    <a:pt x="254" y="468"/>
                  </a:lnTo>
                  <a:lnTo>
                    <a:pt x="262" y="465"/>
                  </a:lnTo>
                  <a:lnTo>
                    <a:pt x="270" y="461"/>
                  </a:lnTo>
                  <a:lnTo>
                    <a:pt x="278" y="457"/>
                  </a:lnTo>
                  <a:lnTo>
                    <a:pt x="285" y="453"/>
                  </a:lnTo>
                  <a:lnTo>
                    <a:pt x="292" y="447"/>
                  </a:lnTo>
                  <a:lnTo>
                    <a:pt x="297" y="442"/>
                  </a:lnTo>
                  <a:lnTo>
                    <a:pt x="302" y="435"/>
                  </a:lnTo>
                  <a:lnTo>
                    <a:pt x="307" y="428"/>
                  </a:lnTo>
                  <a:lnTo>
                    <a:pt x="310" y="421"/>
                  </a:lnTo>
                  <a:lnTo>
                    <a:pt x="311" y="412"/>
                  </a:lnTo>
                  <a:lnTo>
                    <a:pt x="312" y="404"/>
                  </a:lnTo>
                  <a:lnTo>
                    <a:pt x="312" y="267"/>
                  </a:lnTo>
                  <a:lnTo>
                    <a:pt x="283" y="267"/>
                  </a:lnTo>
                  <a:lnTo>
                    <a:pt x="257" y="268"/>
                  </a:lnTo>
                  <a:lnTo>
                    <a:pt x="234" y="270"/>
                  </a:lnTo>
                  <a:lnTo>
                    <a:pt x="214" y="272"/>
                  </a:lnTo>
                  <a:lnTo>
                    <a:pt x="197" y="275"/>
                  </a:lnTo>
                  <a:lnTo>
                    <a:pt x="181" y="279"/>
                  </a:lnTo>
                  <a:lnTo>
                    <a:pt x="169" y="283"/>
                  </a:lnTo>
                  <a:lnTo>
                    <a:pt x="158" y="289"/>
                  </a:lnTo>
                  <a:lnTo>
                    <a:pt x="150" y="295"/>
                  </a:lnTo>
                  <a:lnTo>
                    <a:pt x="143"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15"/>
            <p:cNvSpPr>
              <a:spLocks/>
            </p:cNvSpPr>
            <p:nvPr/>
          </p:nvSpPr>
          <p:spPr bwMode="auto">
            <a:xfrm>
              <a:off x="10264775" y="1109663"/>
              <a:ext cx="65088" cy="82550"/>
            </a:xfrm>
            <a:custGeom>
              <a:avLst/>
              <a:gdLst>
                <a:gd name="T0" fmla="*/ 64 w 411"/>
                <a:gd name="T1" fmla="*/ 463 h 520"/>
                <a:gd name="T2" fmla="*/ 2 w 411"/>
                <a:gd name="T3" fmla="*/ 44 h 520"/>
                <a:gd name="T4" fmla="*/ 158 w 411"/>
                <a:gd name="T5" fmla="*/ 0 h 520"/>
                <a:gd name="T6" fmla="*/ 189 w 411"/>
                <a:gd name="T7" fmla="*/ 59 h 520"/>
                <a:gd name="T8" fmla="*/ 210 w 411"/>
                <a:gd name="T9" fmla="*/ 38 h 520"/>
                <a:gd name="T10" fmla="*/ 225 w 411"/>
                <a:gd name="T11" fmla="*/ 26 h 520"/>
                <a:gd name="T12" fmla="*/ 241 w 411"/>
                <a:gd name="T13" fmla="*/ 16 h 520"/>
                <a:gd name="T14" fmla="*/ 258 w 411"/>
                <a:gd name="T15" fmla="*/ 8 h 520"/>
                <a:gd name="T16" fmla="*/ 276 w 411"/>
                <a:gd name="T17" fmla="*/ 3 h 520"/>
                <a:gd name="T18" fmla="*/ 295 w 411"/>
                <a:gd name="T19" fmla="*/ 0 h 520"/>
                <a:gd name="T20" fmla="*/ 322 w 411"/>
                <a:gd name="T21" fmla="*/ 1 h 520"/>
                <a:gd name="T22" fmla="*/ 355 w 411"/>
                <a:gd name="T23" fmla="*/ 8 h 520"/>
                <a:gd name="T24" fmla="*/ 384 w 411"/>
                <a:gd name="T25" fmla="*/ 21 h 520"/>
                <a:gd name="T26" fmla="*/ 400 w 411"/>
                <a:gd name="T27" fmla="*/ 32 h 520"/>
                <a:gd name="T28" fmla="*/ 408 w 411"/>
                <a:gd name="T29" fmla="*/ 41 h 520"/>
                <a:gd name="T30" fmla="*/ 409 w 411"/>
                <a:gd name="T31" fmla="*/ 61 h 520"/>
                <a:gd name="T32" fmla="*/ 397 w 411"/>
                <a:gd name="T33" fmla="*/ 130 h 520"/>
                <a:gd name="T34" fmla="*/ 356 w 411"/>
                <a:gd name="T35" fmla="*/ 147 h 520"/>
                <a:gd name="T36" fmla="*/ 347 w 411"/>
                <a:gd name="T37" fmla="*/ 127 h 520"/>
                <a:gd name="T38" fmla="*/ 332 w 411"/>
                <a:gd name="T39" fmla="*/ 105 h 520"/>
                <a:gd name="T40" fmla="*/ 321 w 411"/>
                <a:gd name="T41" fmla="*/ 95 h 520"/>
                <a:gd name="T42" fmla="*/ 309 w 411"/>
                <a:gd name="T43" fmla="*/ 86 h 520"/>
                <a:gd name="T44" fmla="*/ 297 w 411"/>
                <a:gd name="T45" fmla="*/ 80 h 520"/>
                <a:gd name="T46" fmla="*/ 284 w 411"/>
                <a:gd name="T47" fmla="*/ 78 h 520"/>
                <a:gd name="T48" fmla="*/ 252 w 411"/>
                <a:gd name="T49" fmla="*/ 81 h 520"/>
                <a:gd name="T50" fmla="*/ 238 w 411"/>
                <a:gd name="T51" fmla="*/ 84 h 520"/>
                <a:gd name="T52" fmla="*/ 225 w 411"/>
                <a:gd name="T53" fmla="*/ 90 h 520"/>
                <a:gd name="T54" fmla="*/ 213 w 411"/>
                <a:gd name="T55" fmla="*/ 99 h 520"/>
                <a:gd name="T56" fmla="*/ 201 w 411"/>
                <a:gd name="T57" fmla="*/ 110 h 520"/>
                <a:gd name="T58" fmla="*/ 191 w 411"/>
                <a:gd name="T59" fmla="*/ 124 h 520"/>
                <a:gd name="T60" fmla="*/ 181 w 411"/>
                <a:gd name="T61" fmla="*/ 144 h 520"/>
                <a:gd name="T62" fmla="*/ 246 w 411"/>
                <a:gd name="T63" fmla="*/ 494 h 520"/>
                <a:gd name="T64" fmla="*/ 0 w 411"/>
                <a:gd name="T65"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1" h="520">
                  <a:moveTo>
                    <a:pt x="0" y="494"/>
                  </a:moveTo>
                  <a:lnTo>
                    <a:pt x="64" y="463"/>
                  </a:lnTo>
                  <a:lnTo>
                    <a:pt x="64" y="64"/>
                  </a:lnTo>
                  <a:lnTo>
                    <a:pt x="2" y="44"/>
                  </a:lnTo>
                  <a:lnTo>
                    <a:pt x="2" y="20"/>
                  </a:lnTo>
                  <a:lnTo>
                    <a:pt x="158" y="0"/>
                  </a:lnTo>
                  <a:lnTo>
                    <a:pt x="176" y="74"/>
                  </a:lnTo>
                  <a:lnTo>
                    <a:pt x="189" y="59"/>
                  </a:lnTo>
                  <a:lnTo>
                    <a:pt x="203" y="44"/>
                  </a:lnTo>
                  <a:lnTo>
                    <a:pt x="210" y="38"/>
                  </a:lnTo>
                  <a:lnTo>
                    <a:pt x="217" y="32"/>
                  </a:lnTo>
                  <a:lnTo>
                    <a:pt x="225" y="26"/>
                  </a:lnTo>
                  <a:lnTo>
                    <a:pt x="233" y="21"/>
                  </a:lnTo>
                  <a:lnTo>
                    <a:pt x="241" y="16"/>
                  </a:lnTo>
                  <a:lnTo>
                    <a:pt x="249" y="12"/>
                  </a:lnTo>
                  <a:lnTo>
                    <a:pt x="258" y="8"/>
                  </a:lnTo>
                  <a:lnTo>
                    <a:pt x="267" y="5"/>
                  </a:lnTo>
                  <a:lnTo>
                    <a:pt x="276" y="3"/>
                  </a:lnTo>
                  <a:lnTo>
                    <a:pt x="286" y="1"/>
                  </a:lnTo>
                  <a:lnTo>
                    <a:pt x="295" y="0"/>
                  </a:lnTo>
                  <a:lnTo>
                    <a:pt x="306" y="0"/>
                  </a:lnTo>
                  <a:lnTo>
                    <a:pt x="322" y="1"/>
                  </a:lnTo>
                  <a:lnTo>
                    <a:pt x="338" y="4"/>
                  </a:lnTo>
                  <a:lnTo>
                    <a:pt x="355" y="8"/>
                  </a:lnTo>
                  <a:lnTo>
                    <a:pt x="370" y="14"/>
                  </a:lnTo>
                  <a:lnTo>
                    <a:pt x="384" y="21"/>
                  </a:lnTo>
                  <a:lnTo>
                    <a:pt x="395" y="28"/>
                  </a:lnTo>
                  <a:lnTo>
                    <a:pt x="400" y="32"/>
                  </a:lnTo>
                  <a:lnTo>
                    <a:pt x="405" y="37"/>
                  </a:lnTo>
                  <a:lnTo>
                    <a:pt x="408" y="41"/>
                  </a:lnTo>
                  <a:lnTo>
                    <a:pt x="411" y="45"/>
                  </a:lnTo>
                  <a:lnTo>
                    <a:pt x="409" y="61"/>
                  </a:lnTo>
                  <a:lnTo>
                    <a:pt x="403" y="95"/>
                  </a:lnTo>
                  <a:lnTo>
                    <a:pt x="397" y="130"/>
                  </a:lnTo>
                  <a:lnTo>
                    <a:pt x="395" y="147"/>
                  </a:lnTo>
                  <a:lnTo>
                    <a:pt x="356" y="147"/>
                  </a:lnTo>
                  <a:lnTo>
                    <a:pt x="353" y="139"/>
                  </a:lnTo>
                  <a:lnTo>
                    <a:pt x="347" y="127"/>
                  </a:lnTo>
                  <a:lnTo>
                    <a:pt x="340" y="116"/>
                  </a:lnTo>
                  <a:lnTo>
                    <a:pt x="332" y="105"/>
                  </a:lnTo>
                  <a:lnTo>
                    <a:pt x="326" y="100"/>
                  </a:lnTo>
                  <a:lnTo>
                    <a:pt x="321" y="95"/>
                  </a:lnTo>
                  <a:lnTo>
                    <a:pt x="315" y="90"/>
                  </a:lnTo>
                  <a:lnTo>
                    <a:pt x="309" y="86"/>
                  </a:lnTo>
                  <a:lnTo>
                    <a:pt x="303" y="83"/>
                  </a:lnTo>
                  <a:lnTo>
                    <a:pt x="297" y="80"/>
                  </a:lnTo>
                  <a:lnTo>
                    <a:pt x="290" y="79"/>
                  </a:lnTo>
                  <a:lnTo>
                    <a:pt x="284" y="78"/>
                  </a:lnTo>
                  <a:lnTo>
                    <a:pt x="267" y="79"/>
                  </a:lnTo>
                  <a:lnTo>
                    <a:pt x="252" y="81"/>
                  </a:lnTo>
                  <a:lnTo>
                    <a:pt x="244" y="82"/>
                  </a:lnTo>
                  <a:lnTo>
                    <a:pt x="238" y="84"/>
                  </a:lnTo>
                  <a:lnTo>
                    <a:pt x="231" y="87"/>
                  </a:lnTo>
                  <a:lnTo>
                    <a:pt x="225" y="90"/>
                  </a:lnTo>
                  <a:lnTo>
                    <a:pt x="219" y="94"/>
                  </a:lnTo>
                  <a:lnTo>
                    <a:pt x="213" y="99"/>
                  </a:lnTo>
                  <a:lnTo>
                    <a:pt x="207" y="104"/>
                  </a:lnTo>
                  <a:lnTo>
                    <a:pt x="201" y="110"/>
                  </a:lnTo>
                  <a:lnTo>
                    <a:pt x="196" y="117"/>
                  </a:lnTo>
                  <a:lnTo>
                    <a:pt x="191" y="124"/>
                  </a:lnTo>
                  <a:lnTo>
                    <a:pt x="186" y="133"/>
                  </a:lnTo>
                  <a:lnTo>
                    <a:pt x="181" y="144"/>
                  </a:lnTo>
                  <a:lnTo>
                    <a:pt x="181" y="463"/>
                  </a:lnTo>
                  <a:lnTo>
                    <a:pt x="246" y="494"/>
                  </a:lnTo>
                  <a:lnTo>
                    <a:pt x="246" y="520"/>
                  </a:lnTo>
                  <a:lnTo>
                    <a:pt x="0" y="520"/>
                  </a:lnTo>
                  <a:lnTo>
                    <a:pt x="0" y="4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16"/>
            <p:cNvSpPr>
              <a:spLocks/>
            </p:cNvSpPr>
            <p:nvPr/>
          </p:nvSpPr>
          <p:spPr bwMode="auto">
            <a:xfrm>
              <a:off x="10340975" y="1109663"/>
              <a:ext cx="71438" cy="84138"/>
            </a:xfrm>
            <a:custGeom>
              <a:avLst/>
              <a:gdLst>
                <a:gd name="T0" fmla="*/ 1 w 442"/>
                <a:gd name="T1" fmla="*/ 236 h 531"/>
                <a:gd name="T2" fmla="*/ 9 w 442"/>
                <a:gd name="T3" fmla="*/ 195 h 531"/>
                <a:gd name="T4" fmla="*/ 20 w 442"/>
                <a:gd name="T5" fmla="*/ 157 h 531"/>
                <a:gd name="T6" fmla="*/ 36 w 442"/>
                <a:gd name="T7" fmla="*/ 122 h 531"/>
                <a:gd name="T8" fmla="*/ 57 w 442"/>
                <a:gd name="T9" fmla="*/ 91 h 531"/>
                <a:gd name="T10" fmla="*/ 83 w 442"/>
                <a:gd name="T11" fmla="*/ 64 h 531"/>
                <a:gd name="T12" fmla="*/ 113 w 442"/>
                <a:gd name="T13" fmla="*/ 42 h 531"/>
                <a:gd name="T14" fmla="*/ 148 w 442"/>
                <a:gd name="T15" fmla="*/ 24 h 531"/>
                <a:gd name="T16" fmla="*/ 188 w 442"/>
                <a:gd name="T17" fmla="*/ 11 h 531"/>
                <a:gd name="T18" fmla="*/ 230 w 442"/>
                <a:gd name="T19" fmla="*/ 2 h 531"/>
                <a:gd name="T20" fmla="*/ 277 w 442"/>
                <a:gd name="T21" fmla="*/ 0 h 531"/>
                <a:gd name="T22" fmla="*/ 350 w 442"/>
                <a:gd name="T23" fmla="*/ 8 h 531"/>
                <a:gd name="T24" fmla="*/ 406 w 442"/>
                <a:gd name="T25" fmla="*/ 26 h 531"/>
                <a:gd name="T26" fmla="*/ 429 w 442"/>
                <a:gd name="T27" fmla="*/ 169 h 531"/>
                <a:gd name="T28" fmla="*/ 388 w 442"/>
                <a:gd name="T29" fmla="*/ 139 h 531"/>
                <a:gd name="T30" fmla="*/ 374 w 442"/>
                <a:gd name="T31" fmla="*/ 103 h 531"/>
                <a:gd name="T32" fmla="*/ 356 w 442"/>
                <a:gd name="T33" fmla="*/ 80 h 531"/>
                <a:gd name="T34" fmla="*/ 333 w 442"/>
                <a:gd name="T35" fmla="*/ 66 h 531"/>
                <a:gd name="T36" fmla="*/ 303 w 442"/>
                <a:gd name="T37" fmla="*/ 59 h 531"/>
                <a:gd name="T38" fmla="*/ 257 w 442"/>
                <a:gd name="T39" fmla="*/ 59 h 531"/>
                <a:gd name="T40" fmla="*/ 223 w 442"/>
                <a:gd name="T41" fmla="*/ 66 h 531"/>
                <a:gd name="T42" fmla="*/ 201 w 442"/>
                <a:gd name="T43" fmla="*/ 75 h 531"/>
                <a:gd name="T44" fmla="*/ 184 w 442"/>
                <a:gd name="T45" fmla="*/ 88 h 531"/>
                <a:gd name="T46" fmla="*/ 169 w 442"/>
                <a:gd name="T47" fmla="*/ 104 h 531"/>
                <a:gd name="T48" fmla="*/ 151 w 442"/>
                <a:gd name="T49" fmla="*/ 141 h 531"/>
                <a:gd name="T50" fmla="*/ 139 w 442"/>
                <a:gd name="T51" fmla="*/ 196 h 531"/>
                <a:gd name="T52" fmla="*/ 135 w 442"/>
                <a:gd name="T53" fmla="*/ 264 h 531"/>
                <a:gd name="T54" fmla="*/ 139 w 442"/>
                <a:gd name="T55" fmla="*/ 334 h 531"/>
                <a:gd name="T56" fmla="*/ 151 w 442"/>
                <a:gd name="T57" fmla="*/ 389 h 531"/>
                <a:gd name="T58" fmla="*/ 169 w 442"/>
                <a:gd name="T59" fmla="*/ 425 h 531"/>
                <a:gd name="T60" fmla="*/ 184 w 442"/>
                <a:gd name="T61" fmla="*/ 442 h 531"/>
                <a:gd name="T62" fmla="*/ 201 w 442"/>
                <a:gd name="T63" fmla="*/ 455 h 531"/>
                <a:gd name="T64" fmla="*/ 223 w 442"/>
                <a:gd name="T65" fmla="*/ 464 h 531"/>
                <a:gd name="T66" fmla="*/ 257 w 442"/>
                <a:gd name="T67" fmla="*/ 471 h 531"/>
                <a:gd name="T68" fmla="*/ 310 w 442"/>
                <a:gd name="T69" fmla="*/ 468 h 531"/>
                <a:gd name="T70" fmla="*/ 334 w 442"/>
                <a:gd name="T71" fmla="*/ 460 h 531"/>
                <a:gd name="T72" fmla="*/ 356 w 442"/>
                <a:gd name="T73" fmla="*/ 445 h 531"/>
                <a:gd name="T74" fmla="*/ 378 w 442"/>
                <a:gd name="T75" fmla="*/ 420 h 531"/>
                <a:gd name="T76" fmla="*/ 399 w 442"/>
                <a:gd name="T77" fmla="*/ 383 h 531"/>
                <a:gd name="T78" fmla="*/ 424 w 442"/>
                <a:gd name="T79" fmla="*/ 494 h 531"/>
                <a:gd name="T80" fmla="*/ 370 w 442"/>
                <a:gd name="T81" fmla="*/ 518 h 531"/>
                <a:gd name="T82" fmla="*/ 304 w 442"/>
                <a:gd name="T83" fmla="*/ 529 h 531"/>
                <a:gd name="T84" fmla="*/ 245 w 442"/>
                <a:gd name="T85" fmla="*/ 530 h 531"/>
                <a:gd name="T86" fmla="*/ 201 w 442"/>
                <a:gd name="T87" fmla="*/ 523 h 531"/>
                <a:gd name="T88" fmla="*/ 161 w 442"/>
                <a:gd name="T89" fmla="*/ 512 h 531"/>
                <a:gd name="T90" fmla="*/ 125 w 442"/>
                <a:gd name="T91" fmla="*/ 494 h 531"/>
                <a:gd name="T92" fmla="*/ 93 w 442"/>
                <a:gd name="T93" fmla="*/ 473 h 531"/>
                <a:gd name="T94" fmla="*/ 66 w 442"/>
                <a:gd name="T95" fmla="*/ 448 h 531"/>
                <a:gd name="T96" fmla="*/ 43 w 442"/>
                <a:gd name="T97" fmla="*/ 419 h 531"/>
                <a:gd name="T98" fmla="*/ 25 w 442"/>
                <a:gd name="T99" fmla="*/ 386 h 531"/>
                <a:gd name="T100" fmla="*/ 12 w 442"/>
                <a:gd name="T101" fmla="*/ 349 h 531"/>
                <a:gd name="T102" fmla="*/ 3 w 442"/>
                <a:gd name="T103" fmla="*/ 308 h 531"/>
                <a:gd name="T104" fmla="*/ 0 w 442"/>
                <a:gd name="T105" fmla="*/ 26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531">
                  <a:moveTo>
                    <a:pt x="0" y="264"/>
                  </a:moveTo>
                  <a:lnTo>
                    <a:pt x="1" y="250"/>
                  </a:lnTo>
                  <a:lnTo>
                    <a:pt x="1" y="236"/>
                  </a:lnTo>
                  <a:lnTo>
                    <a:pt x="3" y="222"/>
                  </a:lnTo>
                  <a:lnTo>
                    <a:pt x="5" y="208"/>
                  </a:lnTo>
                  <a:lnTo>
                    <a:pt x="9" y="195"/>
                  </a:lnTo>
                  <a:lnTo>
                    <a:pt x="12" y="182"/>
                  </a:lnTo>
                  <a:lnTo>
                    <a:pt x="16" y="169"/>
                  </a:lnTo>
                  <a:lnTo>
                    <a:pt x="20" y="157"/>
                  </a:lnTo>
                  <a:lnTo>
                    <a:pt x="25" y="145"/>
                  </a:lnTo>
                  <a:lnTo>
                    <a:pt x="30" y="133"/>
                  </a:lnTo>
                  <a:lnTo>
                    <a:pt x="36" y="122"/>
                  </a:lnTo>
                  <a:lnTo>
                    <a:pt x="43" y="111"/>
                  </a:lnTo>
                  <a:lnTo>
                    <a:pt x="50" y="101"/>
                  </a:lnTo>
                  <a:lnTo>
                    <a:pt x="57" y="91"/>
                  </a:lnTo>
                  <a:lnTo>
                    <a:pt x="66" y="82"/>
                  </a:lnTo>
                  <a:lnTo>
                    <a:pt x="74" y="73"/>
                  </a:lnTo>
                  <a:lnTo>
                    <a:pt x="83" y="64"/>
                  </a:lnTo>
                  <a:lnTo>
                    <a:pt x="93" y="56"/>
                  </a:lnTo>
                  <a:lnTo>
                    <a:pt x="103" y="49"/>
                  </a:lnTo>
                  <a:lnTo>
                    <a:pt x="113" y="42"/>
                  </a:lnTo>
                  <a:lnTo>
                    <a:pt x="125" y="35"/>
                  </a:lnTo>
                  <a:lnTo>
                    <a:pt x="136" y="29"/>
                  </a:lnTo>
                  <a:lnTo>
                    <a:pt x="148" y="24"/>
                  </a:lnTo>
                  <a:lnTo>
                    <a:pt x="161" y="19"/>
                  </a:lnTo>
                  <a:lnTo>
                    <a:pt x="174" y="14"/>
                  </a:lnTo>
                  <a:lnTo>
                    <a:pt x="188" y="11"/>
                  </a:lnTo>
                  <a:lnTo>
                    <a:pt x="201" y="7"/>
                  </a:lnTo>
                  <a:lnTo>
                    <a:pt x="216" y="5"/>
                  </a:lnTo>
                  <a:lnTo>
                    <a:pt x="230" y="2"/>
                  </a:lnTo>
                  <a:lnTo>
                    <a:pt x="245" y="1"/>
                  </a:lnTo>
                  <a:lnTo>
                    <a:pt x="261" y="0"/>
                  </a:lnTo>
                  <a:lnTo>
                    <a:pt x="277" y="0"/>
                  </a:lnTo>
                  <a:lnTo>
                    <a:pt x="304" y="1"/>
                  </a:lnTo>
                  <a:lnTo>
                    <a:pt x="328" y="4"/>
                  </a:lnTo>
                  <a:lnTo>
                    <a:pt x="350" y="8"/>
                  </a:lnTo>
                  <a:lnTo>
                    <a:pt x="370" y="13"/>
                  </a:lnTo>
                  <a:lnTo>
                    <a:pt x="388" y="19"/>
                  </a:lnTo>
                  <a:lnTo>
                    <a:pt x="406" y="26"/>
                  </a:lnTo>
                  <a:lnTo>
                    <a:pt x="424" y="35"/>
                  </a:lnTo>
                  <a:lnTo>
                    <a:pt x="442" y="46"/>
                  </a:lnTo>
                  <a:lnTo>
                    <a:pt x="429" y="169"/>
                  </a:lnTo>
                  <a:lnTo>
                    <a:pt x="396" y="169"/>
                  </a:lnTo>
                  <a:lnTo>
                    <a:pt x="392" y="153"/>
                  </a:lnTo>
                  <a:lnTo>
                    <a:pt x="388" y="139"/>
                  </a:lnTo>
                  <a:lnTo>
                    <a:pt x="384" y="125"/>
                  </a:lnTo>
                  <a:lnTo>
                    <a:pt x="379" y="113"/>
                  </a:lnTo>
                  <a:lnTo>
                    <a:pt x="374" y="103"/>
                  </a:lnTo>
                  <a:lnTo>
                    <a:pt x="369" y="94"/>
                  </a:lnTo>
                  <a:lnTo>
                    <a:pt x="363" y="86"/>
                  </a:lnTo>
                  <a:lnTo>
                    <a:pt x="356" y="80"/>
                  </a:lnTo>
                  <a:lnTo>
                    <a:pt x="349" y="74"/>
                  </a:lnTo>
                  <a:lnTo>
                    <a:pt x="342" y="69"/>
                  </a:lnTo>
                  <a:lnTo>
                    <a:pt x="333" y="66"/>
                  </a:lnTo>
                  <a:lnTo>
                    <a:pt x="324" y="63"/>
                  </a:lnTo>
                  <a:lnTo>
                    <a:pt x="314" y="61"/>
                  </a:lnTo>
                  <a:lnTo>
                    <a:pt x="303" y="59"/>
                  </a:lnTo>
                  <a:lnTo>
                    <a:pt x="290" y="58"/>
                  </a:lnTo>
                  <a:lnTo>
                    <a:pt x="277" y="58"/>
                  </a:lnTo>
                  <a:lnTo>
                    <a:pt x="257" y="59"/>
                  </a:lnTo>
                  <a:lnTo>
                    <a:pt x="239" y="61"/>
                  </a:lnTo>
                  <a:lnTo>
                    <a:pt x="231" y="63"/>
                  </a:lnTo>
                  <a:lnTo>
                    <a:pt x="223" y="66"/>
                  </a:lnTo>
                  <a:lnTo>
                    <a:pt x="215" y="68"/>
                  </a:lnTo>
                  <a:lnTo>
                    <a:pt x="208" y="71"/>
                  </a:lnTo>
                  <a:lnTo>
                    <a:pt x="201" y="75"/>
                  </a:lnTo>
                  <a:lnTo>
                    <a:pt x="195" y="79"/>
                  </a:lnTo>
                  <a:lnTo>
                    <a:pt x="189" y="83"/>
                  </a:lnTo>
                  <a:lnTo>
                    <a:pt x="184" y="88"/>
                  </a:lnTo>
                  <a:lnTo>
                    <a:pt x="178" y="93"/>
                  </a:lnTo>
                  <a:lnTo>
                    <a:pt x="174" y="98"/>
                  </a:lnTo>
                  <a:lnTo>
                    <a:pt x="169" y="104"/>
                  </a:lnTo>
                  <a:lnTo>
                    <a:pt x="165" y="111"/>
                  </a:lnTo>
                  <a:lnTo>
                    <a:pt x="158" y="124"/>
                  </a:lnTo>
                  <a:lnTo>
                    <a:pt x="151" y="141"/>
                  </a:lnTo>
                  <a:lnTo>
                    <a:pt x="146" y="157"/>
                  </a:lnTo>
                  <a:lnTo>
                    <a:pt x="142" y="176"/>
                  </a:lnTo>
                  <a:lnTo>
                    <a:pt x="139" y="196"/>
                  </a:lnTo>
                  <a:lnTo>
                    <a:pt x="137" y="217"/>
                  </a:lnTo>
                  <a:lnTo>
                    <a:pt x="136" y="240"/>
                  </a:lnTo>
                  <a:lnTo>
                    <a:pt x="135" y="264"/>
                  </a:lnTo>
                  <a:lnTo>
                    <a:pt x="136" y="289"/>
                  </a:lnTo>
                  <a:lnTo>
                    <a:pt x="137" y="312"/>
                  </a:lnTo>
                  <a:lnTo>
                    <a:pt x="139" y="334"/>
                  </a:lnTo>
                  <a:lnTo>
                    <a:pt x="142" y="354"/>
                  </a:lnTo>
                  <a:lnTo>
                    <a:pt x="146" y="373"/>
                  </a:lnTo>
                  <a:lnTo>
                    <a:pt x="151" y="389"/>
                  </a:lnTo>
                  <a:lnTo>
                    <a:pt x="158" y="405"/>
                  </a:lnTo>
                  <a:lnTo>
                    <a:pt x="165" y="419"/>
                  </a:lnTo>
                  <a:lnTo>
                    <a:pt x="169" y="425"/>
                  </a:lnTo>
                  <a:lnTo>
                    <a:pt x="174" y="431"/>
                  </a:lnTo>
                  <a:lnTo>
                    <a:pt x="178" y="436"/>
                  </a:lnTo>
                  <a:lnTo>
                    <a:pt x="184" y="442"/>
                  </a:lnTo>
                  <a:lnTo>
                    <a:pt x="189" y="446"/>
                  </a:lnTo>
                  <a:lnTo>
                    <a:pt x="195" y="451"/>
                  </a:lnTo>
                  <a:lnTo>
                    <a:pt x="201" y="455"/>
                  </a:lnTo>
                  <a:lnTo>
                    <a:pt x="208" y="458"/>
                  </a:lnTo>
                  <a:lnTo>
                    <a:pt x="215" y="461"/>
                  </a:lnTo>
                  <a:lnTo>
                    <a:pt x="223" y="464"/>
                  </a:lnTo>
                  <a:lnTo>
                    <a:pt x="231" y="466"/>
                  </a:lnTo>
                  <a:lnTo>
                    <a:pt x="239" y="468"/>
                  </a:lnTo>
                  <a:lnTo>
                    <a:pt x="257" y="471"/>
                  </a:lnTo>
                  <a:lnTo>
                    <a:pt x="277" y="471"/>
                  </a:lnTo>
                  <a:lnTo>
                    <a:pt x="293" y="471"/>
                  </a:lnTo>
                  <a:lnTo>
                    <a:pt x="310" y="468"/>
                  </a:lnTo>
                  <a:lnTo>
                    <a:pt x="318" y="466"/>
                  </a:lnTo>
                  <a:lnTo>
                    <a:pt x="326" y="464"/>
                  </a:lnTo>
                  <a:lnTo>
                    <a:pt x="334" y="460"/>
                  </a:lnTo>
                  <a:lnTo>
                    <a:pt x="341" y="456"/>
                  </a:lnTo>
                  <a:lnTo>
                    <a:pt x="349" y="451"/>
                  </a:lnTo>
                  <a:lnTo>
                    <a:pt x="356" y="445"/>
                  </a:lnTo>
                  <a:lnTo>
                    <a:pt x="363" y="438"/>
                  </a:lnTo>
                  <a:lnTo>
                    <a:pt x="371" y="429"/>
                  </a:lnTo>
                  <a:lnTo>
                    <a:pt x="378" y="420"/>
                  </a:lnTo>
                  <a:lnTo>
                    <a:pt x="385" y="409"/>
                  </a:lnTo>
                  <a:lnTo>
                    <a:pt x="392" y="397"/>
                  </a:lnTo>
                  <a:lnTo>
                    <a:pt x="399" y="383"/>
                  </a:lnTo>
                  <a:lnTo>
                    <a:pt x="429" y="385"/>
                  </a:lnTo>
                  <a:lnTo>
                    <a:pt x="442" y="483"/>
                  </a:lnTo>
                  <a:lnTo>
                    <a:pt x="424" y="494"/>
                  </a:lnTo>
                  <a:lnTo>
                    <a:pt x="406" y="504"/>
                  </a:lnTo>
                  <a:lnTo>
                    <a:pt x="388" y="512"/>
                  </a:lnTo>
                  <a:lnTo>
                    <a:pt x="370" y="518"/>
                  </a:lnTo>
                  <a:lnTo>
                    <a:pt x="350" y="523"/>
                  </a:lnTo>
                  <a:lnTo>
                    <a:pt x="328" y="526"/>
                  </a:lnTo>
                  <a:lnTo>
                    <a:pt x="304" y="529"/>
                  </a:lnTo>
                  <a:lnTo>
                    <a:pt x="277" y="531"/>
                  </a:lnTo>
                  <a:lnTo>
                    <a:pt x="261" y="530"/>
                  </a:lnTo>
                  <a:lnTo>
                    <a:pt x="245" y="530"/>
                  </a:lnTo>
                  <a:lnTo>
                    <a:pt x="230" y="528"/>
                  </a:lnTo>
                  <a:lnTo>
                    <a:pt x="216" y="526"/>
                  </a:lnTo>
                  <a:lnTo>
                    <a:pt x="201" y="523"/>
                  </a:lnTo>
                  <a:lnTo>
                    <a:pt x="188" y="520"/>
                  </a:lnTo>
                  <a:lnTo>
                    <a:pt x="174" y="516"/>
                  </a:lnTo>
                  <a:lnTo>
                    <a:pt x="161" y="512"/>
                  </a:lnTo>
                  <a:lnTo>
                    <a:pt x="148" y="507"/>
                  </a:lnTo>
                  <a:lnTo>
                    <a:pt x="136" y="500"/>
                  </a:lnTo>
                  <a:lnTo>
                    <a:pt x="125" y="494"/>
                  </a:lnTo>
                  <a:lnTo>
                    <a:pt x="113" y="488"/>
                  </a:lnTo>
                  <a:lnTo>
                    <a:pt x="103" y="481"/>
                  </a:lnTo>
                  <a:lnTo>
                    <a:pt x="93" y="473"/>
                  </a:lnTo>
                  <a:lnTo>
                    <a:pt x="83" y="465"/>
                  </a:lnTo>
                  <a:lnTo>
                    <a:pt x="74" y="457"/>
                  </a:lnTo>
                  <a:lnTo>
                    <a:pt x="66" y="448"/>
                  </a:lnTo>
                  <a:lnTo>
                    <a:pt x="57" y="439"/>
                  </a:lnTo>
                  <a:lnTo>
                    <a:pt x="50" y="429"/>
                  </a:lnTo>
                  <a:lnTo>
                    <a:pt x="43" y="419"/>
                  </a:lnTo>
                  <a:lnTo>
                    <a:pt x="36" y="408"/>
                  </a:lnTo>
                  <a:lnTo>
                    <a:pt x="30" y="397"/>
                  </a:lnTo>
                  <a:lnTo>
                    <a:pt x="25" y="386"/>
                  </a:lnTo>
                  <a:lnTo>
                    <a:pt x="20" y="374"/>
                  </a:lnTo>
                  <a:lnTo>
                    <a:pt x="16" y="361"/>
                  </a:lnTo>
                  <a:lnTo>
                    <a:pt x="12" y="349"/>
                  </a:lnTo>
                  <a:lnTo>
                    <a:pt x="9" y="336"/>
                  </a:lnTo>
                  <a:lnTo>
                    <a:pt x="5" y="322"/>
                  </a:lnTo>
                  <a:lnTo>
                    <a:pt x="3" y="308"/>
                  </a:lnTo>
                  <a:lnTo>
                    <a:pt x="1" y="294"/>
                  </a:lnTo>
                  <a:lnTo>
                    <a:pt x="1" y="279"/>
                  </a:lnTo>
                  <a:lnTo>
                    <a:pt x="0" y="2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17"/>
            <p:cNvSpPr>
              <a:spLocks/>
            </p:cNvSpPr>
            <p:nvPr/>
          </p:nvSpPr>
          <p:spPr bwMode="auto">
            <a:xfrm>
              <a:off x="10425113" y="1069976"/>
              <a:ext cx="88900" cy="122238"/>
            </a:xfrm>
            <a:custGeom>
              <a:avLst/>
              <a:gdLst>
                <a:gd name="T0" fmla="*/ 64 w 566"/>
                <a:gd name="T1" fmla="*/ 65 h 763"/>
                <a:gd name="T2" fmla="*/ 4 w 566"/>
                <a:gd name="T3" fmla="*/ 45 h 763"/>
                <a:gd name="T4" fmla="*/ 4 w 566"/>
                <a:gd name="T5" fmla="*/ 21 h 763"/>
                <a:gd name="T6" fmla="*/ 182 w 566"/>
                <a:gd name="T7" fmla="*/ 0 h 763"/>
                <a:gd name="T8" fmla="*/ 182 w 566"/>
                <a:gd name="T9" fmla="*/ 295 h 763"/>
                <a:gd name="T10" fmla="*/ 202 w 566"/>
                <a:gd name="T11" fmla="*/ 284 h 763"/>
                <a:gd name="T12" fmla="*/ 224 w 566"/>
                <a:gd name="T13" fmla="*/ 274 h 763"/>
                <a:gd name="T14" fmla="*/ 245 w 566"/>
                <a:gd name="T15" fmla="*/ 265 h 763"/>
                <a:gd name="T16" fmla="*/ 266 w 566"/>
                <a:gd name="T17" fmla="*/ 257 h 763"/>
                <a:gd name="T18" fmla="*/ 288 w 566"/>
                <a:gd name="T19" fmla="*/ 251 h 763"/>
                <a:gd name="T20" fmla="*/ 310 w 566"/>
                <a:gd name="T21" fmla="*/ 247 h 763"/>
                <a:gd name="T22" fmla="*/ 333 w 566"/>
                <a:gd name="T23" fmla="*/ 244 h 763"/>
                <a:gd name="T24" fmla="*/ 356 w 566"/>
                <a:gd name="T25" fmla="*/ 243 h 763"/>
                <a:gd name="T26" fmla="*/ 374 w 566"/>
                <a:gd name="T27" fmla="*/ 243 h 763"/>
                <a:gd name="T28" fmla="*/ 390 w 566"/>
                <a:gd name="T29" fmla="*/ 245 h 763"/>
                <a:gd name="T30" fmla="*/ 405 w 566"/>
                <a:gd name="T31" fmla="*/ 248 h 763"/>
                <a:gd name="T32" fmla="*/ 419 w 566"/>
                <a:gd name="T33" fmla="*/ 252 h 763"/>
                <a:gd name="T34" fmla="*/ 432 w 566"/>
                <a:gd name="T35" fmla="*/ 258 h 763"/>
                <a:gd name="T36" fmla="*/ 444 w 566"/>
                <a:gd name="T37" fmla="*/ 264 h 763"/>
                <a:gd name="T38" fmla="*/ 454 w 566"/>
                <a:gd name="T39" fmla="*/ 272 h 763"/>
                <a:gd name="T40" fmla="*/ 464 w 566"/>
                <a:gd name="T41" fmla="*/ 280 h 763"/>
                <a:gd name="T42" fmla="*/ 473 w 566"/>
                <a:gd name="T43" fmla="*/ 290 h 763"/>
                <a:gd name="T44" fmla="*/ 480 w 566"/>
                <a:gd name="T45" fmla="*/ 301 h 763"/>
                <a:gd name="T46" fmla="*/ 486 w 566"/>
                <a:gd name="T47" fmla="*/ 313 h 763"/>
                <a:gd name="T48" fmla="*/ 492 w 566"/>
                <a:gd name="T49" fmla="*/ 325 h 763"/>
                <a:gd name="T50" fmla="*/ 496 w 566"/>
                <a:gd name="T51" fmla="*/ 339 h 763"/>
                <a:gd name="T52" fmla="*/ 499 w 566"/>
                <a:gd name="T53" fmla="*/ 353 h 763"/>
                <a:gd name="T54" fmla="*/ 500 w 566"/>
                <a:gd name="T55" fmla="*/ 369 h 763"/>
                <a:gd name="T56" fmla="*/ 501 w 566"/>
                <a:gd name="T57" fmla="*/ 386 h 763"/>
                <a:gd name="T58" fmla="*/ 501 w 566"/>
                <a:gd name="T59" fmla="*/ 706 h 763"/>
                <a:gd name="T60" fmla="*/ 566 w 566"/>
                <a:gd name="T61" fmla="*/ 737 h 763"/>
                <a:gd name="T62" fmla="*/ 566 w 566"/>
                <a:gd name="T63" fmla="*/ 763 h 763"/>
                <a:gd name="T64" fmla="*/ 330 w 566"/>
                <a:gd name="T65" fmla="*/ 763 h 763"/>
                <a:gd name="T66" fmla="*/ 330 w 566"/>
                <a:gd name="T67" fmla="*/ 737 h 763"/>
                <a:gd name="T68" fmla="*/ 384 w 566"/>
                <a:gd name="T69" fmla="*/ 706 h 763"/>
                <a:gd name="T70" fmla="*/ 384 w 566"/>
                <a:gd name="T71" fmla="*/ 430 h 763"/>
                <a:gd name="T72" fmla="*/ 383 w 566"/>
                <a:gd name="T73" fmla="*/ 419 h 763"/>
                <a:gd name="T74" fmla="*/ 383 w 566"/>
                <a:gd name="T75" fmla="*/ 408 h 763"/>
                <a:gd name="T76" fmla="*/ 382 w 566"/>
                <a:gd name="T77" fmla="*/ 397 h 763"/>
                <a:gd name="T78" fmla="*/ 380 w 566"/>
                <a:gd name="T79" fmla="*/ 387 h 763"/>
                <a:gd name="T80" fmla="*/ 378 w 566"/>
                <a:gd name="T81" fmla="*/ 377 h 763"/>
                <a:gd name="T82" fmla="*/ 375 w 566"/>
                <a:gd name="T83" fmla="*/ 368 h 763"/>
                <a:gd name="T84" fmla="*/ 371 w 566"/>
                <a:gd name="T85" fmla="*/ 359 h 763"/>
                <a:gd name="T86" fmla="*/ 366 w 566"/>
                <a:gd name="T87" fmla="*/ 352 h 763"/>
                <a:gd name="T88" fmla="*/ 360 w 566"/>
                <a:gd name="T89" fmla="*/ 345 h 763"/>
                <a:gd name="T90" fmla="*/ 353 w 566"/>
                <a:gd name="T91" fmla="*/ 339 h 763"/>
                <a:gd name="T92" fmla="*/ 346 w 566"/>
                <a:gd name="T93" fmla="*/ 333 h 763"/>
                <a:gd name="T94" fmla="*/ 337 w 566"/>
                <a:gd name="T95" fmla="*/ 329 h 763"/>
                <a:gd name="T96" fmla="*/ 327 w 566"/>
                <a:gd name="T97" fmla="*/ 325 h 763"/>
                <a:gd name="T98" fmla="*/ 316 w 566"/>
                <a:gd name="T99" fmla="*/ 323 h 763"/>
                <a:gd name="T100" fmla="*/ 304 w 566"/>
                <a:gd name="T101" fmla="*/ 321 h 763"/>
                <a:gd name="T102" fmla="*/ 290 w 566"/>
                <a:gd name="T103" fmla="*/ 321 h 763"/>
                <a:gd name="T104" fmla="*/ 267 w 566"/>
                <a:gd name="T105" fmla="*/ 322 h 763"/>
                <a:gd name="T106" fmla="*/ 241 w 566"/>
                <a:gd name="T107" fmla="*/ 325 h 763"/>
                <a:gd name="T108" fmla="*/ 211 w 566"/>
                <a:gd name="T109" fmla="*/ 329 h 763"/>
                <a:gd name="T110" fmla="*/ 182 w 566"/>
                <a:gd name="T111" fmla="*/ 335 h 763"/>
                <a:gd name="T112" fmla="*/ 182 w 566"/>
                <a:gd name="T113" fmla="*/ 706 h 763"/>
                <a:gd name="T114" fmla="*/ 236 w 566"/>
                <a:gd name="T115" fmla="*/ 737 h 763"/>
                <a:gd name="T116" fmla="*/ 236 w 566"/>
                <a:gd name="T117" fmla="*/ 763 h 763"/>
                <a:gd name="T118" fmla="*/ 0 w 566"/>
                <a:gd name="T119" fmla="*/ 763 h 763"/>
                <a:gd name="T120" fmla="*/ 0 w 566"/>
                <a:gd name="T121" fmla="*/ 737 h 763"/>
                <a:gd name="T122" fmla="*/ 64 w 566"/>
                <a:gd name="T123" fmla="*/ 706 h 763"/>
                <a:gd name="T124" fmla="*/ 64 w 566"/>
                <a:gd name="T125"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6" h="763">
                  <a:moveTo>
                    <a:pt x="64" y="65"/>
                  </a:moveTo>
                  <a:lnTo>
                    <a:pt x="4" y="45"/>
                  </a:lnTo>
                  <a:lnTo>
                    <a:pt x="4" y="21"/>
                  </a:lnTo>
                  <a:lnTo>
                    <a:pt x="182" y="0"/>
                  </a:lnTo>
                  <a:lnTo>
                    <a:pt x="182" y="295"/>
                  </a:lnTo>
                  <a:lnTo>
                    <a:pt x="202" y="284"/>
                  </a:lnTo>
                  <a:lnTo>
                    <a:pt x="224" y="274"/>
                  </a:lnTo>
                  <a:lnTo>
                    <a:pt x="245" y="265"/>
                  </a:lnTo>
                  <a:lnTo>
                    <a:pt x="266" y="257"/>
                  </a:lnTo>
                  <a:lnTo>
                    <a:pt x="288" y="251"/>
                  </a:lnTo>
                  <a:lnTo>
                    <a:pt x="310" y="247"/>
                  </a:lnTo>
                  <a:lnTo>
                    <a:pt x="333" y="244"/>
                  </a:lnTo>
                  <a:lnTo>
                    <a:pt x="356" y="243"/>
                  </a:lnTo>
                  <a:lnTo>
                    <a:pt x="374" y="243"/>
                  </a:lnTo>
                  <a:lnTo>
                    <a:pt x="390" y="245"/>
                  </a:lnTo>
                  <a:lnTo>
                    <a:pt x="405" y="248"/>
                  </a:lnTo>
                  <a:lnTo>
                    <a:pt x="419" y="252"/>
                  </a:lnTo>
                  <a:lnTo>
                    <a:pt x="432" y="258"/>
                  </a:lnTo>
                  <a:lnTo>
                    <a:pt x="444" y="264"/>
                  </a:lnTo>
                  <a:lnTo>
                    <a:pt x="454" y="272"/>
                  </a:lnTo>
                  <a:lnTo>
                    <a:pt x="464" y="280"/>
                  </a:lnTo>
                  <a:lnTo>
                    <a:pt x="473" y="290"/>
                  </a:lnTo>
                  <a:lnTo>
                    <a:pt x="480" y="301"/>
                  </a:lnTo>
                  <a:lnTo>
                    <a:pt x="486" y="313"/>
                  </a:lnTo>
                  <a:lnTo>
                    <a:pt x="492" y="325"/>
                  </a:lnTo>
                  <a:lnTo>
                    <a:pt x="496" y="339"/>
                  </a:lnTo>
                  <a:lnTo>
                    <a:pt x="499" y="353"/>
                  </a:lnTo>
                  <a:lnTo>
                    <a:pt x="500" y="369"/>
                  </a:lnTo>
                  <a:lnTo>
                    <a:pt x="501" y="386"/>
                  </a:lnTo>
                  <a:lnTo>
                    <a:pt x="501" y="706"/>
                  </a:lnTo>
                  <a:lnTo>
                    <a:pt x="566" y="737"/>
                  </a:lnTo>
                  <a:lnTo>
                    <a:pt x="566" y="763"/>
                  </a:lnTo>
                  <a:lnTo>
                    <a:pt x="330" y="763"/>
                  </a:lnTo>
                  <a:lnTo>
                    <a:pt x="330" y="737"/>
                  </a:lnTo>
                  <a:lnTo>
                    <a:pt x="384" y="706"/>
                  </a:lnTo>
                  <a:lnTo>
                    <a:pt x="384" y="430"/>
                  </a:lnTo>
                  <a:lnTo>
                    <a:pt x="383" y="419"/>
                  </a:lnTo>
                  <a:lnTo>
                    <a:pt x="383" y="408"/>
                  </a:lnTo>
                  <a:lnTo>
                    <a:pt x="382" y="397"/>
                  </a:lnTo>
                  <a:lnTo>
                    <a:pt x="380" y="387"/>
                  </a:lnTo>
                  <a:lnTo>
                    <a:pt x="378" y="377"/>
                  </a:lnTo>
                  <a:lnTo>
                    <a:pt x="375" y="368"/>
                  </a:lnTo>
                  <a:lnTo>
                    <a:pt x="371" y="359"/>
                  </a:lnTo>
                  <a:lnTo>
                    <a:pt x="366" y="352"/>
                  </a:lnTo>
                  <a:lnTo>
                    <a:pt x="360" y="345"/>
                  </a:lnTo>
                  <a:lnTo>
                    <a:pt x="353" y="339"/>
                  </a:lnTo>
                  <a:lnTo>
                    <a:pt x="346" y="333"/>
                  </a:lnTo>
                  <a:lnTo>
                    <a:pt x="337" y="329"/>
                  </a:lnTo>
                  <a:lnTo>
                    <a:pt x="327" y="325"/>
                  </a:lnTo>
                  <a:lnTo>
                    <a:pt x="316" y="323"/>
                  </a:lnTo>
                  <a:lnTo>
                    <a:pt x="304" y="321"/>
                  </a:lnTo>
                  <a:lnTo>
                    <a:pt x="290" y="321"/>
                  </a:lnTo>
                  <a:lnTo>
                    <a:pt x="267" y="322"/>
                  </a:lnTo>
                  <a:lnTo>
                    <a:pt x="241" y="325"/>
                  </a:lnTo>
                  <a:lnTo>
                    <a:pt x="211" y="329"/>
                  </a:lnTo>
                  <a:lnTo>
                    <a:pt x="182" y="335"/>
                  </a:lnTo>
                  <a:lnTo>
                    <a:pt x="182" y="706"/>
                  </a:lnTo>
                  <a:lnTo>
                    <a:pt x="236" y="737"/>
                  </a:lnTo>
                  <a:lnTo>
                    <a:pt x="236"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18"/>
            <p:cNvSpPr>
              <a:spLocks noEditPoints="1"/>
            </p:cNvSpPr>
            <p:nvPr/>
          </p:nvSpPr>
          <p:spPr bwMode="auto">
            <a:xfrm>
              <a:off x="10529888" y="1109663"/>
              <a:ext cx="77788" cy="84138"/>
            </a:xfrm>
            <a:custGeom>
              <a:avLst/>
              <a:gdLst>
                <a:gd name="T0" fmla="*/ 83 w 495"/>
                <a:gd name="T1" fmla="*/ 25 h 531"/>
                <a:gd name="T2" fmla="*/ 151 w 495"/>
                <a:gd name="T3" fmla="*/ 6 h 531"/>
                <a:gd name="T4" fmla="*/ 241 w 495"/>
                <a:gd name="T5" fmla="*/ 0 h 531"/>
                <a:gd name="T6" fmla="*/ 296 w 495"/>
                <a:gd name="T7" fmla="*/ 5 h 531"/>
                <a:gd name="T8" fmla="*/ 345 w 495"/>
                <a:gd name="T9" fmla="*/ 22 h 531"/>
                <a:gd name="T10" fmla="*/ 385 w 495"/>
                <a:gd name="T11" fmla="*/ 51 h 531"/>
                <a:gd name="T12" fmla="*/ 406 w 495"/>
                <a:gd name="T13" fmla="*/ 78 h 531"/>
                <a:gd name="T14" fmla="*/ 418 w 495"/>
                <a:gd name="T15" fmla="*/ 103 h 531"/>
                <a:gd name="T16" fmla="*/ 426 w 495"/>
                <a:gd name="T17" fmla="*/ 131 h 531"/>
                <a:gd name="T18" fmla="*/ 429 w 495"/>
                <a:gd name="T19" fmla="*/ 164 h 531"/>
                <a:gd name="T20" fmla="*/ 441 w 495"/>
                <a:gd name="T21" fmla="*/ 464 h 531"/>
                <a:gd name="T22" fmla="*/ 495 w 495"/>
                <a:gd name="T23" fmla="*/ 472 h 531"/>
                <a:gd name="T24" fmla="*/ 333 w 495"/>
                <a:gd name="T25" fmla="*/ 464 h 531"/>
                <a:gd name="T26" fmla="*/ 316 w 495"/>
                <a:gd name="T27" fmla="*/ 485 h 531"/>
                <a:gd name="T28" fmla="*/ 293 w 495"/>
                <a:gd name="T29" fmla="*/ 503 h 531"/>
                <a:gd name="T30" fmla="*/ 263 w 495"/>
                <a:gd name="T31" fmla="*/ 517 h 531"/>
                <a:gd name="T32" fmla="*/ 229 w 495"/>
                <a:gd name="T33" fmla="*/ 526 h 531"/>
                <a:gd name="T34" fmla="*/ 192 w 495"/>
                <a:gd name="T35" fmla="*/ 531 h 531"/>
                <a:gd name="T36" fmla="*/ 144 w 495"/>
                <a:gd name="T37" fmla="*/ 530 h 531"/>
                <a:gd name="T38" fmla="*/ 95 w 495"/>
                <a:gd name="T39" fmla="*/ 522 h 531"/>
                <a:gd name="T40" fmla="*/ 54 w 495"/>
                <a:gd name="T41" fmla="*/ 503 h 531"/>
                <a:gd name="T42" fmla="*/ 37 w 495"/>
                <a:gd name="T43" fmla="*/ 488 h 531"/>
                <a:gd name="T44" fmla="*/ 22 w 495"/>
                <a:gd name="T45" fmla="*/ 469 h 531"/>
                <a:gd name="T46" fmla="*/ 12 w 495"/>
                <a:gd name="T47" fmla="*/ 447 h 531"/>
                <a:gd name="T48" fmla="*/ 4 w 495"/>
                <a:gd name="T49" fmla="*/ 419 h 531"/>
                <a:gd name="T50" fmla="*/ 1 w 495"/>
                <a:gd name="T51" fmla="*/ 386 h 531"/>
                <a:gd name="T52" fmla="*/ 1 w 495"/>
                <a:gd name="T53" fmla="*/ 353 h 531"/>
                <a:gd name="T54" fmla="*/ 6 w 495"/>
                <a:gd name="T55" fmla="*/ 325 h 531"/>
                <a:gd name="T56" fmla="*/ 15 w 495"/>
                <a:gd name="T57" fmla="*/ 300 h 531"/>
                <a:gd name="T58" fmla="*/ 28 w 495"/>
                <a:gd name="T59" fmla="*/ 280 h 531"/>
                <a:gd name="T60" fmla="*/ 56 w 495"/>
                <a:gd name="T61" fmla="*/ 254 h 531"/>
                <a:gd name="T62" fmla="*/ 101 w 495"/>
                <a:gd name="T63" fmla="*/ 234 h 531"/>
                <a:gd name="T64" fmla="*/ 156 w 495"/>
                <a:gd name="T65" fmla="*/ 224 h 531"/>
                <a:gd name="T66" fmla="*/ 225 w 495"/>
                <a:gd name="T67" fmla="*/ 222 h 531"/>
                <a:gd name="T68" fmla="*/ 313 w 495"/>
                <a:gd name="T69" fmla="*/ 228 h 531"/>
                <a:gd name="T70" fmla="*/ 311 w 495"/>
                <a:gd name="T71" fmla="*/ 129 h 531"/>
                <a:gd name="T72" fmla="*/ 302 w 495"/>
                <a:gd name="T73" fmla="*/ 102 h 531"/>
                <a:gd name="T74" fmla="*/ 285 w 495"/>
                <a:gd name="T75" fmla="*/ 81 h 531"/>
                <a:gd name="T76" fmla="*/ 262 w 495"/>
                <a:gd name="T77" fmla="*/ 67 h 531"/>
                <a:gd name="T78" fmla="*/ 232 w 495"/>
                <a:gd name="T79" fmla="*/ 60 h 531"/>
                <a:gd name="T80" fmla="*/ 191 w 495"/>
                <a:gd name="T81" fmla="*/ 59 h 531"/>
                <a:gd name="T82" fmla="*/ 160 w 495"/>
                <a:gd name="T83" fmla="*/ 65 h 531"/>
                <a:gd name="T84" fmla="*/ 136 w 495"/>
                <a:gd name="T85" fmla="*/ 78 h 531"/>
                <a:gd name="T86" fmla="*/ 114 w 495"/>
                <a:gd name="T87" fmla="*/ 99 h 531"/>
                <a:gd name="T88" fmla="*/ 92 w 495"/>
                <a:gd name="T89" fmla="*/ 132 h 531"/>
                <a:gd name="T90" fmla="*/ 42 w 495"/>
                <a:gd name="T91" fmla="*/ 47 h 531"/>
                <a:gd name="T92" fmla="*/ 131 w 495"/>
                <a:gd name="T93" fmla="*/ 407 h 531"/>
                <a:gd name="T94" fmla="*/ 138 w 495"/>
                <a:gd name="T95" fmla="*/ 433 h 531"/>
                <a:gd name="T96" fmla="*/ 154 w 495"/>
                <a:gd name="T97" fmla="*/ 455 h 531"/>
                <a:gd name="T98" fmla="*/ 177 w 495"/>
                <a:gd name="T99" fmla="*/ 469 h 531"/>
                <a:gd name="T100" fmla="*/ 212 w 495"/>
                <a:gd name="T101" fmla="*/ 474 h 531"/>
                <a:gd name="T102" fmla="*/ 237 w 495"/>
                <a:gd name="T103" fmla="*/ 472 h 531"/>
                <a:gd name="T104" fmla="*/ 262 w 495"/>
                <a:gd name="T105" fmla="*/ 465 h 531"/>
                <a:gd name="T106" fmla="*/ 285 w 495"/>
                <a:gd name="T107" fmla="*/ 453 h 531"/>
                <a:gd name="T108" fmla="*/ 303 w 495"/>
                <a:gd name="T109" fmla="*/ 435 h 531"/>
                <a:gd name="T110" fmla="*/ 312 w 495"/>
                <a:gd name="T111" fmla="*/ 412 h 531"/>
                <a:gd name="T112" fmla="*/ 283 w 495"/>
                <a:gd name="T113" fmla="*/ 267 h 531"/>
                <a:gd name="T114" fmla="*/ 214 w 495"/>
                <a:gd name="T115" fmla="*/ 272 h 531"/>
                <a:gd name="T116" fmla="*/ 170 w 495"/>
                <a:gd name="T117" fmla="*/ 283 h 531"/>
                <a:gd name="T118" fmla="*/ 144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2" y="47"/>
                  </a:moveTo>
                  <a:lnTo>
                    <a:pt x="63" y="35"/>
                  </a:lnTo>
                  <a:lnTo>
                    <a:pt x="83" y="25"/>
                  </a:lnTo>
                  <a:lnTo>
                    <a:pt x="104" y="17"/>
                  </a:lnTo>
                  <a:lnTo>
                    <a:pt x="126" y="10"/>
                  </a:lnTo>
                  <a:lnTo>
                    <a:pt x="151" y="6"/>
                  </a:lnTo>
                  <a:lnTo>
                    <a:pt x="177" y="2"/>
                  </a:lnTo>
                  <a:lnTo>
                    <a:pt x="207" y="0"/>
                  </a:lnTo>
                  <a:lnTo>
                    <a:pt x="241" y="0"/>
                  </a:lnTo>
                  <a:lnTo>
                    <a:pt x="259" y="0"/>
                  </a:lnTo>
                  <a:lnTo>
                    <a:pt x="277" y="2"/>
                  </a:lnTo>
                  <a:lnTo>
                    <a:pt x="296" y="5"/>
                  </a:lnTo>
                  <a:lnTo>
                    <a:pt x="313" y="9"/>
                  </a:lnTo>
                  <a:lnTo>
                    <a:pt x="329" y="15"/>
                  </a:lnTo>
                  <a:lnTo>
                    <a:pt x="345" y="22"/>
                  </a:lnTo>
                  <a:lnTo>
                    <a:pt x="359" y="30"/>
                  </a:lnTo>
                  <a:lnTo>
                    <a:pt x="373" y="40"/>
                  </a:lnTo>
                  <a:lnTo>
                    <a:pt x="385" y="51"/>
                  </a:lnTo>
                  <a:lnTo>
                    <a:pt x="396" y="64"/>
                  </a:lnTo>
                  <a:lnTo>
                    <a:pt x="401" y="71"/>
                  </a:lnTo>
                  <a:lnTo>
                    <a:pt x="406" y="78"/>
                  </a:lnTo>
                  <a:lnTo>
                    <a:pt x="410" y="86"/>
                  </a:lnTo>
                  <a:lnTo>
                    <a:pt x="414" y="94"/>
                  </a:lnTo>
                  <a:lnTo>
                    <a:pt x="418" y="103"/>
                  </a:lnTo>
                  <a:lnTo>
                    <a:pt x="421" y="112"/>
                  </a:lnTo>
                  <a:lnTo>
                    <a:pt x="424" y="121"/>
                  </a:lnTo>
                  <a:lnTo>
                    <a:pt x="426" y="131"/>
                  </a:lnTo>
                  <a:lnTo>
                    <a:pt x="427" y="142"/>
                  </a:lnTo>
                  <a:lnTo>
                    <a:pt x="429" y="153"/>
                  </a:lnTo>
                  <a:lnTo>
                    <a:pt x="429" y="164"/>
                  </a:lnTo>
                  <a:lnTo>
                    <a:pt x="430" y="176"/>
                  </a:lnTo>
                  <a:lnTo>
                    <a:pt x="430" y="462"/>
                  </a:lnTo>
                  <a:lnTo>
                    <a:pt x="441" y="464"/>
                  </a:lnTo>
                  <a:lnTo>
                    <a:pt x="463" y="467"/>
                  </a:lnTo>
                  <a:lnTo>
                    <a:pt x="485" y="470"/>
                  </a:lnTo>
                  <a:lnTo>
                    <a:pt x="495" y="472"/>
                  </a:lnTo>
                  <a:lnTo>
                    <a:pt x="495" y="497"/>
                  </a:lnTo>
                  <a:lnTo>
                    <a:pt x="352" y="520"/>
                  </a:lnTo>
                  <a:lnTo>
                    <a:pt x="333" y="464"/>
                  </a:lnTo>
                  <a:lnTo>
                    <a:pt x="328" y="471"/>
                  </a:lnTo>
                  <a:lnTo>
                    <a:pt x="322" y="478"/>
                  </a:lnTo>
                  <a:lnTo>
                    <a:pt x="316" y="485"/>
                  </a:lnTo>
                  <a:lnTo>
                    <a:pt x="309" y="491"/>
                  </a:lnTo>
                  <a:lnTo>
                    <a:pt x="301" y="497"/>
                  </a:lnTo>
                  <a:lnTo>
                    <a:pt x="293" y="503"/>
                  </a:lnTo>
                  <a:lnTo>
                    <a:pt x="283" y="508"/>
                  </a:lnTo>
                  <a:lnTo>
                    <a:pt x="273" y="513"/>
                  </a:lnTo>
                  <a:lnTo>
                    <a:pt x="263" y="517"/>
                  </a:lnTo>
                  <a:lnTo>
                    <a:pt x="252" y="520"/>
                  </a:lnTo>
                  <a:lnTo>
                    <a:pt x="241" y="524"/>
                  </a:lnTo>
                  <a:lnTo>
                    <a:pt x="229" y="526"/>
                  </a:lnTo>
                  <a:lnTo>
                    <a:pt x="217" y="528"/>
                  </a:lnTo>
                  <a:lnTo>
                    <a:pt x="205" y="530"/>
                  </a:lnTo>
                  <a:lnTo>
                    <a:pt x="192" y="531"/>
                  </a:lnTo>
                  <a:lnTo>
                    <a:pt x="179" y="531"/>
                  </a:lnTo>
                  <a:lnTo>
                    <a:pt x="161" y="531"/>
                  </a:lnTo>
                  <a:lnTo>
                    <a:pt x="144" y="530"/>
                  </a:lnTo>
                  <a:lnTo>
                    <a:pt x="126" y="528"/>
                  </a:lnTo>
                  <a:lnTo>
                    <a:pt x="110" y="525"/>
                  </a:lnTo>
                  <a:lnTo>
                    <a:pt x="95" y="522"/>
                  </a:lnTo>
                  <a:lnTo>
                    <a:pt x="80" y="517"/>
                  </a:lnTo>
                  <a:lnTo>
                    <a:pt x="66" y="511"/>
                  </a:lnTo>
                  <a:lnTo>
                    <a:pt x="54" y="503"/>
                  </a:lnTo>
                  <a:lnTo>
                    <a:pt x="48" y="498"/>
                  </a:lnTo>
                  <a:lnTo>
                    <a:pt x="42" y="493"/>
                  </a:lnTo>
                  <a:lnTo>
                    <a:pt x="37" y="488"/>
                  </a:lnTo>
                  <a:lnTo>
                    <a:pt x="32" y="482"/>
                  </a:lnTo>
                  <a:lnTo>
                    <a:pt x="27" y="476"/>
                  </a:lnTo>
                  <a:lnTo>
                    <a:pt x="22" y="469"/>
                  </a:lnTo>
                  <a:lnTo>
                    <a:pt x="18" y="462"/>
                  </a:lnTo>
                  <a:lnTo>
                    <a:pt x="15" y="455"/>
                  </a:lnTo>
                  <a:lnTo>
                    <a:pt x="12" y="447"/>
                  </a:lnTo>
                  <a:lnTo>
                    <a:pt x="9" y="438"/>
                  </a:lnTo>
                  <a:lnTo>
                    <a:pt x="6" y="429"/>
                  </a:lnTo>
                  <a:lnTo>
                    <a:pt x="4" y="419"/>
                  </a:lnTo>
                  <a:lnTo>
                    <a:pt x="2" y="409"/>
                  </a:lnTo>
                  <a:lnTo>
                    <a:pt x="1" y="398"/>
                  </a:lnTo>
                  <a:lnTo>
                    <a:pt x="1" y="386"/>
                  </a:lnTo>
                  <a:lnTo>
                    <a:pt x="0" y="374"/>
                  </a:lnTo>
                  <a:lnTo>
                    <a:pt x="1" y="363"/>
                  </a:lnTo>
                  <a:lnTo>
                    <a:pt x="1" y="353"/>
                  </a:lnTo>
                  <a:lnTo>
                    <a:pt x="3" y="343"/>
                  </a:lnTo>
                  <a:lnTo>
                    <a:pt x="4" y="334"/>
                  </a:lnTo>
                  <a:lnTo>
                    <a:pt x="6" y="325"/>
                  </a:lnTo>
                  <a:lnTo>
                    <a:pt x="9" y="315"/>
                  </a:lnTo>
                  <a:lnTo>
                    <a:pt x="12" y="307"/>
                  </a:lnTo>
                  <a:lnTo>
                    <a:pt x="15" y="300"/>
                  </a:lnTo>
                  <a:lnTo>
                    <a:pt x="19" y="293"/>
                  </a:lnTo>
                  <a:lnTo>
                    <a:pt x="23" y="286"/>
                  </a:lnTo>
                  <a:lnTo>
                    <a:pt x="28" y="280"/>
                  </a:lnTo>
                  <a:lnTo>
                    <a:pt x="33" y="274"/>
                  </a:lnTo>
                  <a:lnTo>
                    <a:pt x="44" y="263"/>
                  </a:lnTo>
                  <a:lnTo>
                    <a:pt x="56" y="254"/>
                  </a:lnTo>
                  <a:lnTo>
                    <a:pt x="70" y="246"/>
                  </a:lnTo>
                  <a:lnTo>
                    <a:pt x="85" y="239"/>
                  </a:lnTo>
                  <a:lnTo>
                    <a:pt x="101" y="234"/>
                  </a:lnTo>
                  <a:lnTo>
                    <a:pt x="118" y="229"/>
                  </a:lnTo>
                  <a:lnTo>
                    <a:pt x="136" y="226"/>
                  </a:lnTo>
                  <a:lnTo>
                    <a:pt x="156" y="224"/>
                  </a:lnTo>
                  <a:lnTo>
                    <a:pt x="176" y="222"/>
                  </a:lnTo>
                  <a:lnTo>
                    <a:pt x="197" y="221"/>
                  </a:lnTo>
                  <a:lnTo>
                    <a:pt x="225" y="222"/>
                  </a:lnTo>
                  <a:lnTo>
                    <a:pt x="253" y="223"/>
                  </a:lnTo>
                  <a:lnTo>
                    <a:pt x="282" y="225"/>
                  </a:lnTo>
                  <a:lnTo>
                    <a:pt x="313" y="228"/>
                  </a:lnTo>
                  <a:lnTo>
                    <a:pt x="313" y="152"/>
                  </a:lnTo>
                  <a:lnTo>
                    <a:pt x="312" y="141"/>
                  </a:lnTo>
                  <a:lnTo>
                    <a:pt x="311" y="129"/>
                  </a:lnTo>
                  <a:lnTo>
                    <a:pt x="309" y="119"/>
                  </a:lnTo>
                  <a:lnTo>
                    <a:pt x="306" y="110"/>
                  </a:lnTo>
                  <a:lnTo>
                    <a:pt x="302" y="102"/>
                  </a:lnTo>
                  <a:lnTo>
                    <a:pt x="298" y="94"/>
                  </a:lnTo>
                  <a:lnTo>
                    <a:pt x="293" y="88"/>
                  </a:lnTo>
                  <a:lnTo>
                    <a:pt x="285" y="81"/>
                  </a:lnTo>
                  <a:lnTo>
                    <a:pt x="278" y="76"/>
                  </a:lnTo>
                  <a:lnTo>
                    <a:pt x="271" y="71"/>
                  </a:lnTo>
                  <a:lnTo>
                    <a:pt x="262" y="67"/>
                  </a:lnTo>
                  <a:lnTo>
                    <a:pt x="253" y="64"/>
                  </a:lnTo>
                  <a:lnTo>
                    <a:pt x="243" y="61"/>
                  </a:lnTo>
                  <a:lnTo>
                    <a:pt x="232" y="60"/>
                  </a:lnTo>
                  <a:lnTo>
                    <a:pt x="220" y="58"/>
                  </a:lnTo>
                  <a:lnTo>
                    <a:pt x="208" y="58"/>
                  </a:lnTo>
                  <a:lnTo>
                    <a:pt x="191" y="59"/>
                  </a:lnTo>
                  <a:lnTo>
                    <a:pt x="175" y="61"/>
                  </a:lnTo>
                  <a:lnTo>
                    <a:pt x="167" y="63"/>
                  </a:lnTo>
                  <a:lnTo>
                    <a:pt x="160" y="65"/>
                  </a:lnTo>
                  <a:lnTo>
                    <a:pt x="152" y="69"/>
                  </a:lnTo>
                  <a:lnTo>
                    <a:pt x="144" y="73"/>
                  </a:lnTo>
                  <a:lnTo>
                    <a:pt x="136" y="78"/>
                  </a:lnTo>
                  <a:lnTo>
                    <a:pt x="128" y="84"/>
                  </a:lnTo>
                  <a:lnTo>
                    <a:pt x="121" y="91"/>
                  </a:lnTo>
                  <a:lnTo>
                    <a:pt x="114" y="99"/>
                  </a:lnTo>
                  <a:lnTo>
                    <a:pt x="107" y="109"/>
                  </a:lnTo>
                  <a:lnTo>
                    <a:pt x="100" y="120"/>
                  </a:lnTo>
                  <a:lnTo>
                    <a:pt x="92" y="132"/>
                  </a:lnTo>
                  <a:lnTo>
                    <a:pt x="85" y="147"/>
                  </a:lnTo>
                  <a:lnTo>
                    <a:pt x="56" y="146"/>
                  </a:lnTo>
                  <a:lnTo>
                    <a:pt x="42" y="47"/>
                  </a:lnTo>
                  <a:close/>
                  <a:moveTo>
                    <a:pt x="128" y="369"/>
                  </a:moveTo>
                  <a:lnTo>
                    <a:pt x="129" y="388"/>
                  </a:lnTo>
                  <a:lnTo>
                    <a:pt x="131" y="407"/>
                  </a:lnTo>
                  <a:lnTo>
                    <a:pt x="133" y="416"/>
                  </a:lnTo>
                  <a:lnTo>
                    <a:pt x="135" y="425"/>
                  </a:lnTo>
                  <a:lnTo>
                    <a:pt x="138" y="433"/>
                  </a:lnTo>
                  <a:lnTo>
                    <a:pt x="143" y="441"/>
                  </a:lnTo>
                  <a:lnTo>
                    <a:pt x="148" y="448"/>
                  </a:lnTo>
                  <a:lnTo>
                    <a:pt x="154" y="455"/>
                  </a:lnTo>
                  <a:lnTo>
                    <a:pt x="160" y="460"/>
                  </a:lnTo>
                  <a:lnTo>
                    <a:pt x="168" y="465"/>
                  </a:lnTo>
                  <a:lnTo>
                    <a:pt x="177" y="469"/>
                  </a:lnTo>
                  <a:lnTo>
                    <a:pt x="187" y="472"/>
                  </a:lnTo>
                  <a:lnTo>
                    <a:pt x="199" y="474"/>
                  </a:lnTo>
                  <a:lnTo>
                    <a:pt x="212" y="474"/>
                  </a:lnTo>
                  <a:lnTo>
                    <a:pt x="220" y="474"/>
                  </a:lnTo>
                  <a:lnTo>
                    <a:pt x="228" y="473"/>
                  </a:lnTo>
                  <a:lnTo>
                    <a:pt x="237" y="472"/>
                  </a:lnTo>
                  <a:lnTo>
                    <a:pt x="245" y="470"/>
                  </a:lnTo>
                  <a:lnTo>
                    <a:pt x="254" y="468"/>
                  </a:lnTo>
                  <a:lnTo>
                    <a:pt x="262" y="465"/>
                  </a:lnTo>
                  <a:lnTo>
                    <a:pt x="270" y="461"/>
                  </a:lnTo>
                  <a:lnTo>
                    <a:pt x="278" y="457"/>
                  </a:lnTo>
                  <a:lnTo>
                    <a:pt x="285" y="453"/>
                  </a:lnTo>
                  <a:lnTo>
                    <a:pt x="292" y="447"/>
                  </a:lnTo>
                  <a:lnTo>
                    <a:pt x="298" y="442"/>
                  </a:lnTo>
                  <a:lnTo>
                    <a:pt x="303" y="435"/>
                  </a:lnTo>
                  <a:lnTo>
                    <a:pt x="307" y="428"/>
                  </a:lnTo>
                  <a:lnTo>
                    <a:pt x="310" y="421"/>
                  </a:lnTo>
                  <a:lnTo>
                    <a:pt x="312" y="412"/>
                  </a:lnTo>
                  <a:lnTo>
                    <a:pt x="313" y="404"/>
                  </a:lnTo>
                  <a:lnTo>
                    <a:pt x="313" y="267"/>
                  </a:lnTo>
                  <a:lnTo>
                    <a:pt x="283" y="267"/>
                  </a:lnTo>
                  <a:lnTo>
                    <a:pt x="257" y="268"/>
                  </a:lnTo>
                  <a:lnTo>
                    <a:pt x="234" y="270"/>
                  </a:lnTo>
                  <a:lnTo>
                    <a:pt x="214" y="272"/>
                  </a:lnTo>
                  <a:lnTo>
                    <a:pt x="197" y="275"/>
                  </a:lnTo>
                  <a:lnTo>
                    <a:pt x="182" y="279"/>
                  </a:lnTo>
                  <a:lnTo>
                    <a:pt x="170" y="283"/>
                  </a:lnTo>
                  <a:lnTo>
                    <a:pt x="159" y="289"/>
                  </a:lnTo>
                  <a:lnTo>
                    <a:pt x="151" y="295"/>
                  </a:lnTo>
                  <a:lnTo>
                    <a:pt x="144"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19"/>
            <p:cNvSpPr>
              <a:spLocks/>
            </p:cNvSpPr>
            <p:nvPr/>
          </p:nvSpPr>
          <p:spPr bwMode="auto">
            <a:xfrm>
              <a:off x="10621963" y="1109663"/>
              <a:ext cx="88900" cy="82550"/>
            </a:xfrm>
            <a:custGeom>
              <a:avLst/>
              <a:gdLst>
                <a:gd name="T0" fmla="*/ 3 w 565"/>
                <a:gd name="T1" fmla="*/ 44 h 520"/>
                <a:gd name="T2" fmla="*/ 149 w 565"/>
                <a:gd name="T3" fmla="*/ 0 h 520"/>
                <a:gd name="T4" fmla="*/ 195 w 565"/>
                <a:gd name="T5" fmla="*/ 44 h 520"/>
                <a:gd name="T6" fmla="*/ 238 w 565"/>
                <a:gd name="T7" fmla="*/ 24 h 520"/>
                <a:gd name="T8" fmla="*/ 284 w 565"/>
                <a:gd name="T9" fmla="*/ 9 h 520"/>
                <a:gd name="T10" fmla="*/ 320 w 565"/>
                <a:gd name="T11" fmla="*/ 2 h 520"/>
                <a:gd name="T12" fmla="*/ 344 w 565"/>
                <a:gd name="T13" fmla="*/ 0 h 520"/>
                <a:gd name="T14" fmla="*/ 373 w 565"/>
                <a:gd name="T15" fmla="*/ 0 h 520"/>
                <a:gd name="T16" fmla="*/ 404 w 565"/>
                <a:gd name="T17" fmla="*/ 5 h 520"/>
                <a:gd name="T18" fmla="*/ 431 w 565"/>
                <a:gd name="T19" fmla="*/ 15 h 520"/>
                <a:gd name="T20" fmla="*/ 454 w 565"/>
                <a:gd name="T21" fmla="*/ 29 h 520"/>
                <a:gd name="T22" fmla="*/ 473 w 565"/>
                <a:gd name="T23" fmla="*/ 47 h 520"/>
                <a:gd name="T24" fmla="*/ 487 w 565"/>
                <a:gd name="T25" fmla="*/ 70 h 520"/>
                <a:gd name="T26" fmla="*/ 496 w 565"/>
                <a:gd name="T27" fmla="*/ 96 h 520"/>
                <a:gd name="T28" fmla="*/ 501 w 565"/>
                <a:gd name="T29" fmla="*/ 126 h 520"/>
                <a:gd name="T30" fmla="*/ 501 w 565"/>
                <a:gd name="T31" fmla="*/ 463 h 520"/>
                <a:gd name="T32" fmla="*/ 565 w 565"/>
                <a:gd name="T33" fmla="*/ 520 h 520"/>
                <a:gd name="T34" fmla="*/ 330 w 565"/>
                <a:gd name="T35" fmla="*/ 494 h 520"/>
                <a:gd name="T36" fmla="*/ 383 w 565"/>
                <a:gd name="T37" fmla="*/ 187 h 520"/>
                <a:gd name="T38" fmla="*/ 382 w 565"/>
                <a:gd name="T39" fmla="*/ 165 h 520"/>
                <a:gd name="T40" fmla="*/ 379 w 565"/>
                <a:gd name="T41" fmla="*/ 144 h 520"/>
                <a:gd name="T42" fmla="*/ 374 w 565"/>
                <a:gd name="T43" fmla="*/ 125 h 520"/>
                <a:gd name="T44" fmla="*/ 365 w 565"/>
                <a:gd name="T45" fmla="*/ 109 h 520"/>
                <a:gd name="T46" fmla="*/ 353 w 565"/>
                <a:gd name="T47" fmla="*/ 96 h 520"/>
                <a:gd name="T48" fmla="*/ 337 w 565"/>
                <a:gd name="T49" fmla="*/ 86 h 520"/>
                <a:gd name="T50" fmla="*/ 316 w 565"/>
                <a:gd name="T51" fmla="*/ 80 h 520"/>
                <a:gd name="T52" fmla="*/ 289 w 565"/>
                <a:gd name="T53" fmla="*/ 78 h 520"/>
                <a:gd name="T54" fmla="*/ 239 w 565"/>
                <a:gd name="T55" fmla="*/ 82 h 520"/>
                <a:gd name="T56" fmla="*/ 182 w 565"/>
                <a:gd name="T57" fmla="*/ 92 h 520"/>
                <a:gd name="T58" fmla="*/ 234 w 565"/>
                <a:gd name="T59" fmla="*/ 494 h 520"/>
                <a:gd name="T60" fmla="*/ 0 w 565"/>
                <a:gd name="T61" fmla="*/ 520 h 520"/>
                <a:gd name="T62" fmla="*/ 64 w 565"/>
                <a:gd name="T63" fmla="*/ 463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5" h="520">
                  <a:moveTo>
                    <a:pt x="64" y="64"/>
                  </a:moveTo>
                  <a:lnTo>
                    <a:pt x="3" y="44"/>
                  </a:lnTo>
                  <a:lnTo>
                    <a:pt x="3" y="19"/>
                  </a:lnTo>
                  <a:lnTo>
                    <a:pt x="149" y="0"/>
                  </a:lnTo>
                  <a:lnTo>
                    <a:pt x="173" y="56"/>
                  </a:lnTo>
                  <a:lnTo>
                    <a:pt x="195" y="44"/>
                  </a:lnTo>
                  <a:lnTo>
                    <a:pt x="216" y="34"/>
                  </a:lnTo>
                  <a:lnTo>
                    <a:pt x="238" y="24"/>
                  </a:lnTo>
                  <a:lnTo>
                    <a:pt x="261" y="16"/>
                  </a:lnTo>
                  <a:lnTo>
                    <a:pt x="284" y="9"/>
                  </a:lnTo>
                  <a:lnTo>
                    <a:pt x="308" y="4"/>
                  </a:lnTo>
                  <a:lnTo>
                    <a:pt x="320" y="2"/>
                  </a:lnTo>
                  <a:lnTo>
                    <a:pt x="332" y="1"/>
                  </a:lnTo>
                  <a:lnTo>
                    <a:pt x="344" y="0"/>
                  </a:lnTo>
                  <a:lnTo>
                    <a:pt x="356" y="0"/>
                  </a:lnTo>
                  <a:lnTo>
                    <a:pt x="373" y="0"/>
                  </a:lnTo>
                  <a:lnTo>
                    <a:pt x="389" y="2"/>
                  </a:lnTo>
                  <a:lnTo>
                    <a:pt x="404" y="5"/>
                  </a:lnTo>
                  <a:lnTo>
                    <a:pt x="418" y="9"/>
                  </a:lnTo>
                  <a:lnTo>
                    <a:pt x="431" y="15"/>
                  </a:lnTo>
                  <a:lnTo>
                    <a:pt x="444" y="21"/>
                  </a:lnTo>
                  <a:lnTo>
                    <a:pt x="454" y="29"/>
                  </a:lnTo>
                  <a:lnTo>
                    <a:pt x="464" y="37"/>
                  </a:lnTo>
                  <a:lnTo>
                    <a:pt x="473" y="47"/>
                  </a:lnTo>
                  <a:lnTo>
                    <a:pt x="480" y="58"/>
                  </a:lnTo>
                  <a:lnTo>
                    <a:pt x="487" y="70"/>
                  </a:lnTo>
                  <a:lnTo>
                    <a:pt x="492" y="82"/>
                  </a:lnTo>
                  <a:lnTo>
                    <a:pt x="496" y="96"/>
                  </a:lnTo>
                  <a:lnTo>
                    <a:pt x="499" y="110"/>
                  </a:lnTo>
                  <a:lnTo>
                    <a:pt x="501" y="126"/>
                  </a:lnTo>
                  <a:lnTo>
                    <a:pt x="501" y="143"/>
                  </a:lnTo>
                  <a:lnTo>
                    <a:pt x="501" y="463"/>
                  </a:lnTo>
                  <a:lnTo>
                    <a:pt x="565" y="494"/>
                  </a:lnTo>
                  <a:lnTo>
                    <a:pt x="565" y="520"/>
                  </a:lnTo>
                  <a:lnTo>
                    <a:pt x="330" y="520"/>
                  </a:lnTo>
                  <a:lnTo>
                    <a:pt x="330" y="494"/>
                  </a:lnTo>
                  <a:lnTo>
                    <a:pt x="383" y="463"/>
                  </a:lnTo>
                  <a:lnTo>
                    <a:pt x="383" y="187"/>
                  </a:lnTo>
                  <a:lnTo>
                    <a:pt x="383" y="176"/>
                  </a:lnTo>
                  <a:lnTo>
                    <a:pt x="382" y="165"/>
                  </a:lnTo>
                  <a:lnTo>
                    <a:pt x="381" y="154"/>
                  </a:lnTo>
                  <a:lnTo>
                    <a:pt x="379" y="144"/>
                  </a:lnTo>
                  <a:lnTo>
                    <a:pt x="377" y="134"/>
                  </a:lnTo>
                  <a:lnTo>
                    <a:pt x="374" y="125"/>
                  </a:lnTo>
                  <a:lnTo>
                    <a:pt x="370" y="116"/>
                  </a:lnTo>
                  <a:lnTo>
                    <a:pt x="365" y="109"/>
                  </a:lnTo>
                  <a:lnTo>
                    <a:pt x="360" y="102"/>
                  </a:lnTo>
                  <a:lnTo>
                    <a:pt x="353" y="96"/>
                  </a:lnTo>
                  <a:lnTo>
                    <a:pt x="346" y="90"/>
                  </a:lnTo>
                  <a:lnTo>
                    <a:pt x="337" y="86"/>
                  </a:lnTo>
                  <a:lnTo>
                    <a:pt x="327" y="82"/>
                  </a:lnTo>
                  <a:lnTo>
                    <a:pt x="316" y="80"/>
                  </a:lnTo>
                  <a:lnTo>
                    <a:pt x="303" y="78"/>
                  </a:lnTo>
                  <a:lnTo>
                    <a:pt x="289" y="78"/>
                  </a:lnTo>
                  <a:lnTo>
                    <a:pt x="266" y="79"/>
                  </a:lnTo>
                  <a:lnTo>
                    <a:pt x="239" y="82"/>
                  </a:lnTo>
                  <a:lnTo>
                    <a:pt x="211" y="86"/>
                  </a:lnTo>
                  <a:lnTo>
                    <a:pt x="182" y="92"/>
                  </a:lnTo>
                  <a:lnTo>
                    <a:pt x="182" y="463"/>
                  </a:lnTo>
                  <a:lnTo>
                    <a:pt x="234" y="494"/>
                  </a:lnTo>
                  <a:lnTo>
                    <a:pt x="234" y="520"/>
                  </a:lnTo>
                  <a:lnTo>
                    <a:pt x="0" y="520"/>
                  </a:lnTo>
                  <a:lnTo>
                    <a:pt x="0" y="494"/>
                  </a:lnTo>
                  <a:lnTo>
                    <a:pt x="64" y="463"/>
                  </a:lnTo>
                  <a:lnTo>
                    <a:pt x="64" y="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0"/>
            <p:cNvSpPr>
              <a:spLocks noEditPoints="1"/>
            </p:cNvSpPr>
            <p:nvPr/>
          </p:nvSpPr>
          <p:spPr bwMode="auto">
            <a:xfrm>
              <a:off x="10725150" y="1069976"/>
              <a:ext cx="85725" cy="123825"/>
            </a:xfrm>
            <a:custGeom>
              <a:avLst/>
              <a:gdLst>
                <a:gd name="T0" fmla="*/ 216 w 540"/>
                <a:gd name="T1" fmla="*/ 773 h 774"/>
                <a:gd name="T2" fmla="*/ 181 w 540"/>
                <a:gd name="T3" fmla="*/ 767 h 774"/>
                <a:gd name="T4" fmla="*/ 148 w 540"/>
                <a:gd name="T5" fmla="*/ 757 h 774"/>
                <a:gd name="T6" fmla="*/ 117 w 540"/>
                <a:gd name="T7" fmla="*/ 741 h 774"/>
                <a:gd name="T8" fmla="*/ 88 w 540"/>
                <a:gd name="T9" fmla="*/ 722 h 774"/>
                <a:gd name="T10" fmla="*/ 62 w 540"/>
                <a:gd name="T11" fmla="*/ 699 h 774"/>
                <a:gd name="T12" fmla="*/ 41 w 540"/>
                <a:gd name="T13" fmla="*/ 670 h 774"/>
                <a:gd name="T14" fmla="*/ 23 w 540"/>
                <a:gd name="T15" fmla="*/ 638 h 774"/>
                <a:gd name="T16" fmla="*/ 11 w 540"/>
                <a:gd name="T17" fmla="*/ 601 h 774"/>
                <a:gd name="T18" fmla="*/ 2 w 540"/>
                <a:gd name="T19" fmla="*/ 560 h 774"/>
                <a:gd name="T20" fmla="*/ 0 w 540"/>
                <a:gd name="T21" fmla="*/ 515 h 774"/>
                <a:gd name="T22" fmla="*/ 7 w 540"/>
                <a:gd name="T23" fmla="*/ 438 h 774"/>
                <a:gd name="T24" fmla="*/ 28 w 540"/>
                <a:gd name="T25" fmla="*/ 367 h 774"/>
                <a:gd name="T26" fmla="*/ 44 w 540"/>
                <a:gd name="T27" fmla="*/ 336 h 774"/>
                <a:gd name="T28" fmla="*/ 63 w 540"/>
                <a:gd name="T29" fmla="*/ 308 h 774"/>
                <a:gd name="T30" fmla="*/ 88 w 540"/>
                <a:gd name="T31" fmla="*/ 284 h 774"/>
                <a:gd name="T32" fmla="*/ 114 w 540"/>
                <a:gd name="T33" fmla="*/ 265 h 774"/>
                <a:gd name="T34" fmla="*/ 145 w 540"/>
                <a:gd name="T35" fmla="*/ 252 h 774"/>
                <a:gd name="T36" fmla="*/ 179 w 540"/>
                <a:gd name="T37" fmla="*/ 244 h 774"/>
                <a:gd name="T38" fmla="*/ 213 w 540"/>
                <a:gd name="T39" fmla="*/ 243 h 774"/>
                <a:gd name="T40" fmla="*/ 244 w 540"/>
                <a:gd name="T41" fmla="*/ 247 h 774"/>
                <a:gd name="T42" fmla="*/ 304 w 540"/>
                <a:gd name="T43" fmla="*/ 267 h 774"/>
                <a:gd name="T44" fmla="*/ 358 w 540"/>
                <a:gd name="T45" fmla="*/ 294 h 774"/>
                <a:gd name="T46" fmla="*/ 297 w 540"/>
                <a:gd name="T47" fmla="*/ 21 h 774"/>
                <a:gd name="T48" fmla="*/ 486 w 540"/>
                <a:gd name="T49" fmla="*/ 719 h 774"/>
                <a:gd name="T50" fmla="*/ 540 w 540"/>
                <a:gd name="T51" fmla="*/ 731 h 774"/>
                <a:gd name="T52" fmla="*/ 380 w 540"/>
                <a:gd name="T53" fmla="*/ 714 h 774"/>
                <a:gd name="T54" fmla="*/ 334 w 540"/>
                <a:gd name="T55" fmla="*/ 749 h 774"/>
                <a:gd name="T56" fmla="*/ 280 w 540"/>
                <a:gd name="T57" fmla="*/ 769 h 774"/>
                <a:gd name="T58" fmla="*/ 251 w 540"/>
                <a:gd name="T59" fmla="*/ 773 h 774"/>
                <a:gd name="T60" fmla="*/ 134 w 540"/>
                <a:gd name="T61" fmla="*/ 534 h 774"/>
                <a:gd name="T62" fmla="*/ 145 w 540"/>
                <a:gd name="T63" fmla="*/ 614 h 774"/>
                <a:gd name="T64" fmla="*/ 167 w 540"/>
                <a:gd name="T65" fmla="*/ 665 h 774"/>
                <a:gd name="T66" fmla="*/ 194 w 540"/>
                <a:gd name="T67" fmla="*/ 694 h 774"/>
                <a:gd name="T68" fmla="*/ 223 w 540"/>
                <a:gd name="T69" fmla="*/ 708 h 774"/>
                <a:gd name="T70" fmla="*/ 252 w 540"/>
                <a:gd name="T71" fmla="*/ 711 h 774"/>
                <a:gd name="T72" fmla="*/ 279 w 540"/>
                <a:gd name="T73" fmla="*/ 707 h 774"/>
                <a:gd name="T74" fmla="*/ 323 w 540"/>
                <a:gd name="T75" fmla="*/ 689 h 774"/>
                <a:gd name="T76" fmla="*/ 356 w 540"/>
                <a:gd name="T77" fmla="*/ 667 h 774"/>
                <a:gd name="T78" fmla="*/ 333 w 540"/>
                <a:gd name="T79" fmla="*/ 329 h 774"/>
                <a:gd name="T80" fmla="*/ 250 w 540"/>
                <a:gd name="T81" fmla="*/ 320 h 774"/>
                <a:gd name="T82" fmla="*/ 220 w 540"/>
                <a:gd name="T83" fmla="*/ 323 h 774"/>
                <a:gd name="T84" fmla="*/ 191 w 540"/>
                <a:gd name="T85" fmla="*/ 334 h 774"/>
                <a:gd name="T86" fmla="*/ 165 w 540"/>
                <a:gd name="T87" fmla="*/ 358 h 774"/>
                <a:gd name="T88" fmla="*/ 145 w 540"/>
                <a:gd name="T89" fmla="*/ 403 h 774"/>
                <a:gd name="T90" fmla="*/ 134 w 540"/>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0" h="774">
                  <a:moveTo>
                    <a:pt x="241" y="774"/>
                  </a:moveTo>
                  <a:lnTo>
                    <a:pt x="229" y="773"/>
                  </a:lnTo>
                  <a:lnTo>
                    <a:pt x="216" y="773"/>
                  </a:lnTo>
                  <a:lnTo>
                    <a:pt x="204" y="771"/>
                  </a:lnTo>
                  <a:lnTo>
                    <a:pt x="192" y="770"/>
                  </a:lnTo>
                  <a:lnTo>
                    <a:pt x="181" y="767"/>
                  </a:lnTo>
                  <a:lnTo>
                    <a:pt x="169" y="764"/>
                  </a:lnTo>
                  <a:lnTo>
                    <a:pt x="158" y="761"/>
                  </a:lnTo>
                  <a:lnTo>
                    <a:pt x="148" y="757"/>
                  </a:lnTo>
                  <a:lnTo>
                    <a:pt x="137" y="753"/>
                  </a:lnTo>
                  <a:lnTo>
                    <a:pt x="127" y="748"/>
                  </a:lnTo>
                  <a:lnTo>
                    <a:pt x="117" y="741"/>
                  </a:lnTo>
                  <a:lnTo>
                    <a:pt x="107" y="735"/>
                  </a:lnTo>
                  <a:lnTo>
                    <a:pt x="97" y="729"/>
                  </a:lnTo>
                  <a:lnTo>
                    <a:pt x="88" y="722"/>
                  </a:lnTo>
                  <a:lnTo>
                    <a:pt x="79" y="715"/>
                  </a:lnTo>
                  <a:lnTo>
                    <a:pt x="70" y="707"/>
                  </a:lnTo>
                  <a:lnTo>
                    <a:pt x="62" y="699"/>
                  </a:lnTo>
                  <a:lnTo>
                    <a:pt x="55" y="690"/>
                  </a:lnTo>
                  <a:lnTo>
                    <a:pt x="48" y="680"/>
                  </a:lnTo>
                  <a:lnTo>
                    <a:pt x="41" y="670"/>
                  </a:lnTo>
                  <a:lnTo>
                    <a:pt x="35" y="660"/>
                  </a:lnTo>
                  <a:lnTo>
                    <a:pt x="29" y="649"/>
                  </a:lnTo>
                  <a:lnTo>
                    <a:pt x="23" y="638"/>
                  </a:lnTo>
                  <a:lnTo>
                    <a:pt x="19" y="626"/>
                  </a:lnTo>
                  <a:lnTo>
                    <a:pt x="14" y="614"/>
                  </a:lnTo>
                  <a:lnTo>
                    <a:pt x="11" y="601"/>
                  </a:lnTo>
                  <a:lnTo>
                    <a:pt x="7" y="588"/>
                  </a:lnTo>
                  <a:lnTo>
                    <a:pt x="5" y="575"/>
                  </a:lnTo>
                  <a:lnTo>
                    <a:pt x="2" y="560"/>
                  </a:lnTo>
                  <a:lnTo>
                    <a:pt x="1" y="545"/>
                  </a:lnTo>
                  <a:lnTo>
                    <a:pt x="0" y="530"/>
                  </a:lnTo>
                  <a:lnTo>
                    <a:pt x="0" y="515"/>
                  </a:lnTo>
                  <a:lnTo>
                    <a:pt x="0" y="489"/>
                  </a:lnTo>
                  <a:lnTo>
                    <a:pt x="3" y="463"/>
                  </a:lnTo>
                  <a:lnTo>
                    <a:pt x="7" y="438"/>
                  </a:lnTo>
                  <a:lnTo>
                    <a:pt x="12" y="414"/>
                  </a:lnTo>
                  <a:lnTo>
                    <a:pt x="19" y="390"/>
                  </a:lnTo>
                  <a:lnTo>
                    <a:pt x="28" y="367"/>
                  </a:lnTo>
                  <a:lnTo>
                    <a:pt x="33" y="356"/>
                  </a:lnTo>
                  <a:lnTo>
                    <a:pt x="38" y="346"/>
                  </a:lnTo>
                  <a:lnTo>
                    <a:pt x="44" y="336"/>
                  </a:lnTo>
                  <a:lnTo>
                    <a:pt x="50" y="326"/>
                  </a:lnTo>
                  <a:lnTo>
                    <a:pt x="56" y="317"/>
                  </a:lnTo>
                  <a:lnTo>
                    <a:pt x="63" y="308"/>
                  </a:lnTo>
                  <a:lnTo>
                    <a:pt x="71" y="300"/>
                  </a:lnTo>
                  <a:lnTo>
                    <a:pt x="78" y="292"/>
                  </a:lnTo>
                  <a:lnTo>
                    <a:pt x="88" y="284"/>
                  </a:lnTo>
                  <a:lnTo>
                    <a:pt x="96" y="278"/>
                  </a:lnTo>
                  <a:lnTo>
                    <a:pt x="105" y="271"/>
                  </a:lnTo>
                  <a:lnTo>
                    <a:pt x="114" y="265"/>
                  </a:lnTo>
                  <a:lnTo>
                    <a:pt x="124" y="260"/>
                  </a:lnTo>
                  <a:lnTo>
                    <a:pt x="134" y="256"/>
                  </a:lnTo>
                  <a:lnTo>
                    <a:pt x="145" y="252"/>
                  </a:lnTo>
                  <a:lnTo>
                    <a:pt x="156" y="249"/>
                  </a:lnTo>
                  <a:lnTo>
                    <a:pt x="167" y="246"/>
                  </a:lnTo>
                  <a:lnTo>
                    <a:pt x="179" y="244"/>
                  </a:lnTo>
                  <a:lnTo>
                    <a:pt x="191" y="243"/>
                  </a:lnTo>
                  <a:lnTo>
                    <a:pt x="204" y="243"/>
                  </a:lnTo>
                  <a:lnTo>
                    <a:pt x="213" y="243"/>
                  </a:lnTo>
                  <a:lnTo>
                    <a:pt x="223" y="244"/>
                  </a:lnTo>
                  <a:lnTo>
                    <a:pt x="234" y="245"/>
                  </a:lnTo>
                  <a:lnTo>
                    <a:pt x="244" y="247"/>
                  </a:lnTo>
                  <a:lnTo>
                    <a:pt x="264" y="252"/>
                  </a:lnTo>
                  <a:lnTo>
                    <a:pt x="284" y="259"/>
                  </a:lnTo>
                  <a:lnTo>
                    <a:pt x="304" y="267"/>
                  </a:lnTo>
                  <a:lnTo>
                    <a:pt x="323" y="276"/>
                  </a:lnTo>
                  <a:lnTo>
                    <a:pt x="341" y="285"/>
                  </a:lnTo>
                  <a:lnTo>
                    <a:pt x="358" y="294"/>
                  </a:lnTo>
                  <a:lnTo>
                    <a:pt x="358" y="65"/>
                  </a:lnTo>
                  <a:lnTo>
                    <a:pt x="297" y="45"/>
                  </a:lnTo>
                  <a:lnTo>
                    <a:pt x="297" y="21"/>
                  </a:lnTo>
                  <a:lnTo>
                    <a:pt x="476" y="0"/>
                  </a:lnTo>
                  <a:lnTo>
                    <a:pt x="476" y="717"/>
                  </a:lnTo>
                  <a:lnTo>
                    <a:pt x="486" y="719"/>
                  </a:lnTo>
                  <a:lnTo>
                    <a:pt x="508" y="723"/>
                  </a:lnTo>
                  <a:lnTo>
                    <a:pt x="530" y="728"/>
                  </a:lnTo>
                  <a:lnTo>
                    <a:pt x="540" y="731"/>
                  </a:lnTo>
                  <a:lnTo>
                    <a:pt x="540" y="757"/>
                  </a:lnTo>
                  <a:lnTo>
                    <a:pt x="411" y="774"/>
                  </a:lnTo>
                  <a:lnTo>
                    <a:pt x="380" y="714"/>
                  </a:lnTo>
                  <a:lnTo>
                    <a:pt x="366" y="727"/>
                  </a:lnTo>
                  <a:lnTo>
                    <a:pt x="351" y="738"/>
                  </a:lnTo>
                  <a:lnTo>
                    <a:pt x="334" y="749"/>
                  </a:lnTo>
                  <a:lnTo>
                    <a:pt x="317" y="757"/>
                  </a:lnTo>
                  <a:lnTo>
                    <a:pt x="299" y="764"/>
                  </a:lnTo>
                  <a:lnTo>
                    <a:pt x="280" y="769"/>
                  </a:lnTo>
                  <a:lnTo>
                    <a:pt x="270" y="771"/>
                  </a:lnTo>
                  <a:lnTo>
                    <a:pt x="261" y="773"/>
                  </a:lnTo>
                  <a:lnTo>
                    <a:pt x="251" y="773"/>
                  </a:lnTo>
                  <a:lnTo>
                    <a:pt x="241" y="774"/>
                  </a:lnTo>
                  <a:close/>
                  <a:moveTo>
                    <a:pt x="133" y="501"/>
                  </a:moveTo>
                  <a:lnTo>
                    <a:pt x="134" y="534"/>
                  </a:lnTo>
                  <a:lnTo>
                    <a:pt x="137" y="565"/>
                  </a:lnTo>
                  <a:lnTo>
                    <a:pt x="140" y="591"/>
                  </a:lnTo>
                  <a:lnTo>
                    <a:pt x="145" y="614"/>
                  </a:lnTo>
                  <a:lnTo>
                    <a:pt x="152" y="633"/>
                  </a:lnTo>
                  <a:lnTo>
                    <a:pt x="159" y="650"/>
                  </a:lnTo>
                  <a:lnTo>
                    <a:pt x="167" y="665"/>
                  </a:lnTo>
                  <a:lnTo>
                    <a:pt x="175" y="677"/>
                  </a:lnTo>
                  <a:lnTo>
                    <a:pt x="184" y="686"/>
                  </a:lnTo>
                  <a:lnTo>
                    <a:pt x="194" y="694"/>
                  </a:lnTo>
                  <a:lnTo>
                    <a:pt x="203" y="700"/>
                  </a:lnTo>
                  <a:lnTo>
                    <a:pt x="213" y="705"/>
                  </a:lnTo>
                  <a:lnTo>
                    <a:pt x="223" y="708"/>
                  </a:lnTo>
                  <a:lnTo>
                    <a:pt x="234" y="710"/>
                  </a:lnTo>
                  <a:lnTo>
                    <a:pt x="243" y="711"/>
                  </a:lnTo>
                  <a:lnTo>
                    <a:pt x="252" y="711"/>
                  </a:lnTo>
                  <a:lnTo>
                    <a:pt x="261" y="711"/>
                  </a:lnTo>
                  <a:lnTo>
                    <a:pt x="270" y="709"/>
                  </a:lnTo>
                  <a:lnTo>
                    <a:pt x="279" y="707"/>
                  </a:lnTo>
                  <a:lnTo>
                    <a:pt x="289" y="704"/>
                  </a:lnTo>
                  <a:lnTo>
                    <a:pt x="307" y="697"/>
                  </a:lnTo>
                  <a:lnTo>
                    <a:pt x="323" y="689"/>
                  </a:lnTo>
                  <a:lnTo>
                    <a:pt x="337" y="681"/>
                  </a:lnTo>
                  <a:lnTo>
                    <a:pt x="349" y="673"/>
                  </a:lnTo>
                  <a:lnTo>
                    <a:pt x="356" y="667"/>
                  </a:lnTo>
                  <a:lnTo>
                    <a:pt x="358" y="663"/>
                  </a:lnTo>
                  <a:lnTo>
                    <a:pt x="358" y="335"/>
                  </a:lnTo>
                  <a:lnTo>
                    <a:pt x="333" y="329"/>
                  </a:lnTo>
                  <a:lnTo>
                    <a:pt x="305" y="325"/>
                  </a:lnTo>
                  <a:lnTo>
                    <a:pt x="277" y="322"/>
                  </a:lnTo>
                  <a:lnTo>
                    <a:pt x="250" y="320"/>
                  </a:lnTo>
                  <a:lnTo>
                    <a:pt x="241" y="321"/>
                  </a:lnTo>
                  <a:lnTo>
                    <a:pt x="231" y="321"/>
                  </a:lnTo>
                  <a:lnTo>
                    <a:pt x="220" y="323"/>
                  </a:lnTo>
                  <a:lnTo>
                    <a:pt x="210" y="325"/>
                  </a:lnTo>
                  <a:lnTo>
                    <a:pt x="201" y="329"/>
                  </a:lnTo>
                  <a:lnTo>
                    <a:pt x="191" y="334"/>
                  </a:lnTo>
                  <a:lnTo>
                    <a:pt x="182" y="340"/>
                  </a:lnTo>
                  <a:lnTo>
                    <a:pt x="173" y="348"/>
                  </a:lnTo>
                  <a:lnTo>
                    <a:pt x="165" y="358"/>
                  </a:lnTo>
                  <a:lnTo>
                    <a:pt x="157" y="370"/>
                  </a:lnTo>
                  <a:lnTo>
                    <a:pt x="150" y="386"/>
                  </a:lnTo>
                  <a:lnTo>
                    <a:pt x="145" y="403"/>
                  </a:lnTo>
                  <a:lnTo>
                    <a:pt x="140" y="423"/>
                  </a:lnTo>
                  <a:lnTo>
                    <a:pt x="136" y="446"/>
                  </a:lnTo>
                  <a:lnTo>
                    <a:pt x="134" y="472"/>
                  </a:lnTo>
                  <a:lnTo>
                    <a:pt x="133"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1"/>
            <p:cNvSpPr>
              <a:spLocks/>
            </p:cNvSpPr>
            <p:nvPr/>
          </p:nvSpPr>
          <p:spPr bwMode="auto">
            <a:xfrm>
              <a:off x="10874375" y="1077913"/>
              <a:ext cx="136525" cy="114300"/>
            </a:xfrm>
            <a:custGeom>
              <a:avLst/>
              <a:gdLst>
                <a:gd name="T0" fmla="*/ 143 w 867"/>
                <a:gd name="T1" fmla="*/ 655 h 712"/>
                <a:gd name="T2" fmla="*/ 211 w 867"/>
                <a:gd name="T3" fmla="*/ 686 h 712"/>
                <a:gd name="T4" fmla="*/ 211 w 867"/>
                <a:gd name="T5" fmla="*/ 712 h 712"/>
                <a:gd name="T6" fmla="*/ 1 w 867"/>
                <a:gd name="T7" fmla="*/ 712 h 712"/>
                <a:gd name="T8" fmla="*/ 1 w 867"/>
                <a:gd name="T9" fmla="*/ 686 h 712"/>
                <a:gd name="T10" fmla="*/ 81 w 867"/>
                <a:gd name="T11" fmla="*/ 655 h 712"/>
                <a:gd name="T12" fmla="*/ 79 w 867"/>
                <a:gd name="T13" fmla="*/ 16 h 712"/>
                <a:gd name="T14" fmla="*/ 79 w 867"/>
                <a:gd name="T15" fmla="*/ 56 h 712"/>
                <a:gd name="T16" fmla="*/ 67 w 867"/>
                <a:gd name="T17" fmla="*/ 51 h 712"/>
                <a:gd name="T18" fmla="*/ 40 w 867"/>
                <a:gd name="T19" fmla="*/ 41 h 712"/>
                <a:gd name="T20" fmla="*/ 12 w 867"/>
                <a:gd name="T21" fmla="*/ 31 h 712"/>
                <a:gd name="T22" fmla="*/ 0 w 867"/>
                <a:gd name="T23" fmla="*/ 26 h 712"/>
                <a:gd name="T24" fmla="*/ 0 w 867"/>
                <a:gd name="T25" fmla="*/ 0 h 712"/>
                <a:gd name="T26" fmla="*/ 209 w 867"/>
                <a:gd name="T27" fmla="*/ 0 h 712"/>
                <a:gd name="T28" fmla="*/ 436 w 867"/>
                <a:gd name="T29" fmla="*/ 543 h 712"/>
                <a:gd name="T30" fmla="*/ 656 w 867"/>
                <a:gd name="T31" fmla="*/ 0 h 712"/>
                <a:gd name="T32" fmla="*/ 788 w 867"/>
                <a:gd name="T33" fmla="*/ 0 h 712"/>
                <a:gd name="T34" fmla="*/ 867 w 867"/>
                <a:gd name="T35" fmla="*/ 0 h 712"/>
                <a:gd name="T36" fmla="*/ 867 w 867"/>
                <a:gd name="T37" fmla="*/ 26 h 712"/>
                <a:gd name="T38" fmla="*/ 855 w 867"/>
                <a:gd name="T39" fmla="*/ 31 h 712"/>
                <a:gd name="T40" fmla="*/ 828 w 867"/>
                <a:gd name="T41" fmla="*/ 41 h 712"/>
                <a:gd name="T42" fmla="*/ 801 w 867"/>
                <a:gd name="T43" fmla="*/ 51 h 712"/>
                <a:gd name="T44" fmla="*/ 788 w 867"/>
                <a:gd name="T45" fmla="*/ 56 h 712"/>
                <a:gd name="T46" fmla="*/ 788 w 867"/>
                <a:gd name="T47" fmla="*/ 655 h 712"/>
                <a:gd name="T48" fmla="*/ 867 w 867"/>
                <a:gd name="T49" fmla="*/ 686 h 712"/>
                <a:gd name="T50" fmla="*/ 867 w 867"/>
                <a:gd name="T51" fmla="*/ 712 h 712"/>
                <a:gd name="T52" fmla="*/ 589 w 867"/>
                <a:gd name="T53" fmla="*/ 712 h 712"/>
                <a:gd name="T54" fmla="*/ 589 w 867"/>
                <a:gd name="T55" fmla="*/ 686 h 712"/>
                <a:gd name="T56" fmla="*/ 656 w 867"/>
                <a:gd name="T57" fmla="*/ 655 h 712"/>
                <a:gd name="T58" fmla="*/ 656 w 867"/>
                <a:gd name="T59" fmla="*/ 165 h 712"/>
                <a:gd name="T60" fmla="*/ 432 w 867"/>
                <a:gd name="T61" fmla="*/ 712 h 712"/>
                <a:gd name="T62" fmla="*/ 368 w 867"/>
                <a:gd name="T63" fmla="*/ 712 h 712"/>
                <a:gd name="T64" fmla="*/ 143 w 867"/>
                <a:gd name="T65" fmla="*/ 172 h 712"/>
                <a:gd name="T66" fmla="*/ 143 w 867"/>
                <a:gd name="T67" fmla="*/ 655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712">
                  <a:moveTo>
                    <a:pt x="143" y="655"/>
                  </a:moveTo>
                  <a:lnTo>
                    <a:pt x="211" y="686"/>
                  </a:lnTo>
                  <a:lnTo>
                    <a:pt x="211" y="712"/>
                  </a:lnTo>
                  <a:lnTo>
                    <a:pt x="1" y="712"/>
                  </a:lnTo>
                  <a:lnTo>
                    <a:pt x="1" y="686"/>
                  </a:lnTo>
                  <a:lnTo>
                    <a:pt x="81" y="655"/>
                  </a:lnTo>
                  <a:lnTo>
                    <a:pt x="79" y="16"/>
                  </a:lnTo>
                  <a:lnTo>
                    <a:pt x="79" y="56"/>
                  </a:lnTo>
                  <a:lnTo>
                    <a:pt x="67" y="51"/>
                  </a:lnTo>
                  <a:lnTo>
                    <a:pt x="40" y="41"/>
                  </a:lnTo>
                  <a:lnTo>
                    <a:pt x="12" y="31"/>
                  </a:lnTo>
                  <a:lnTo>
                    <a:pt x="0" y="26"/>
                  </a:lnTo>
                  <a:lnTo>
                    <a:pt x="0" y="0"/>
                  </a:lnTo>
                  <a:lnTo>
                    <a:pt x="209" y="0"/>
                  </a:lnTo>
                  <a:lnTo>
                    <a:pt x="436" y="543"/>
                  </a:lnTo>
                  <a:lnTo>
                    <a:pt x="656" y="0"/>
                  </a:lnTo>
                  <a:lnTo>
                    <a:pt x="788" y="0"/>
                  </a:lnTo>
                  <a:lnTo>
                    <a:pt x="867" y="0"/>
                  </a:lnTo>
                  <a:lnTo>
                    <a:pt x="867" y="26"/>
                  </a:lnTo>
                  <a:lnTo>
                    <a:pt x="855" y="31"/>
                  </a:lnTo>
                  <a:lnTo>
                    <a:pt x="828" y="41"/>
                  </a:lnTo>
                  <a:lnTo>
                    <a:pt x="801" y="51"/>
                  </a:lnTo>
                  <a:lnTo>
                    <a:pt x="788" y="56"/>
                  </a:lnTo>
                  <a:lnTo>
                    <a:pt x="788" y="655"/>
                  </a:lnTo>
                  <a:lnTo>
                    <a:pt x="867" y="686"/>
                  </a:lnTo>
                  <a:lnTo>
                    <a:pt x="867" y="712"/>
                  </a:lnTo>
                  <a:lnTo>
                    <a:pt x="589" y="712"/>
                  </a:lnTo>
                  <a:lnTo>
                    <a:pt x="589" y="686"/>
                  </a:lnTo>
                  <a:lnTo>
                    <a:pt x="656" y="655"/>
                  </a:lnTo>
                  <a:lnTo>
                    <a:pt x="656" y="165"/>
                  </a:lnTo>
                  <a:lnTo>
                    <a:pt x="432" y="712"/>
                  </a:lnTo>
                  <a:lnTo>
                    <a:pt x="368" y="712"/>
                  </a:lnTo>
                  <a:lnTo>
                    <a:pt x="143" y="172"/>
                  </a:lnTo>
                  <a:lnTo>
                    <a:pt x="143" y="65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2"/>
            <p:cNvSpPr>
              <a:spLocks noEditPoints="1"/>
            </p:cNvSpPr>
            <p:nvPr/>
          </p:nvSpPr>
          <p:spPr bwMode="auto">
            <a:xfrm>
              <a:off x="11025188" y="1109663"/>
              <a:ext cx="79375" cy="84138"/>
            </a:xfrm>
            <a:custGeom>
              <a:avLst/>
              <a:gdLst>
                <a:gd name="T0" fmla="*/ 82 w 494"/>
                <a:gd name="T1" fmla="*/ 25 h 531"/>
                <a:gd name="T2" fmla="*/ 150 w 494"/>
                <a:gd name="T3" fmla="*/ 6 h 531"/>
                <a:gd name="T4" fmla="*/ 241 w 494"/>
                <a:gd name="T5" fmla="*/ 0 h 531"/>
                <a:gd name="T6" fmla="*/ 295 w 494"/>
                <a:gd name="T7" fmla="*/ 5 h 531"/>
                <a:gd name="T8" fmla="*/ 344 w 494"/>
                <a:gd name="T9" fmla="*/ 22 h 531"/>
                <a:gd name="T10" fmla="*/ 386 w 494"/>
                <a:gd name="T11" fmla="*/ 51 h 531"/>
                <a:gd name="T12" fmla="*/ 406 w 494"/>
                <a:gd name="T13" fmla="*/ 78 h 531"/>
                <a:gd name="T14" fmla="*/ 418 w 494"/>
                <a:gd name="T15" fmla="*/ 103 h 531"/>
                <a:gd name="T16" fmla="*/ 426 w 494"/>
                <a:gd name="T17" fmla="*/ 131 h 531"/>
                <a:gd name="T18" fmla="*/ 430 w 494"/>
                <a:gd name="T19" fmla="*/ 164 h 531"/>
                <a:gd name="T20" fmla="*/ 440 w 494"/>
                <a:gd name="T21" fmla="*/ 464 h 531"/>
                <a:gd name="T22" fmla="*/ 494 w 494"/>
                <a:gd name="T23" fmla="*/ 472 h 531"/>
                <a:gd name="T24" fmla="*/ 332 w 494"/>
                <a:gd name="T25" fmla="*/ 464 h 531"/>
                <a:gd name="T26" fmla="*/ 315 w 494"/>
                <a:gd name="T27" fmla="*/ 485 h 531"/>
                <a:gd name="T28" fmla="*/ 292 w 494"/>
                <a:gd name="T29" fmla="*/ 503 h 531"/>
                <a:gd name="T30" fmla="*/ 263 w 494"/>
                <a:gd name="T31" fmla="*/ 517 h 531"/>
                <a:gd name="T32" fmla="*/ 228 w 494"/>
                <a:gd name="T33" fmla="*/ 526 h 531"/>
                <a:gd name="T34" fmla="*/ 191 w 494"/>
                <a:gd name="T35" fmla="*/ 531 h 531"/>
                <a:gd name="T36" fmla="*/ 143 w 494"/>
                <a:gd name="T37" fmla="*/ 530 h 531"/>
                <a:gd name="T38" fmla="*/ 95 w 494"/>
                <a:gd name="T39" fmla="*/ 522 h 531"/>
                <a:gd name="T40" fmla="*/ 53 w 494"/>
                <a:gd name="T41" fmla="*/ 503 h 531"/>
                <a:gd name="T42" fmla="*/ 36 w 494"/>
                <a:gd name="T43" fmla="*/ 488 h 531"/>
                <a:gd name="T44" fmla="*/ 22 w 494"/>
                <a:gd name="T45" fmla="*/ 469 h 531"/>
                <a:gd name="T46" fmla="*/ 11 w 494"/>
                <a:gd name="T47" fmla="*/ 447 h 531"/>
                <a:gd name="T48" fmla="*/ 3 w 494"/>
                <a:gd name="T49" fmla="*/ 419 h 531"/>
                <a:gd name="T50" fmla="*/ 0 w 494"/>
                <a:gd name="T51" fmla="*/ 386 h 531"/>
                <a:gd name="T52" fmla="*/ 1 w 494"/>
                <a:gd name="T53" fmla="*/ 353 h 531"/>
                <a:gd name="T54" fmla="*/ 6 w 494"/>
                <a:gd name="T55" fmla="*/ 325 h 531"/>
                <a:gd name="T56" fmla="*/ 14 w 494"/>
                <a:gd name="T57" fmla="*/ 300 h 531"/>
                <a:gd name="T58" fmla="*/ 27 w 494"/>
                <a:gd name="T59" fmla="*/ 280 h 531"/>
                <a:gd name="T60" fmla="*/ 55 w 494"/>
                <a:gd name="T61" fmla="*/ 254 h 531"/>
                <a:gd name="T62" fmla="*/ 101 w 494"/>
                <a:gd name="T63" fmla="*/ 234 h 531"/>
                <a:gd name="T64" fmla="*/ 156 w 494"/>
                <a:gd name="T65" fmla="*/ 224 h 531"/>
                <a:gd name="T66" fmla="*/ 224 w 494"/>
                <a:gd name="T67" fmla="*/ 222 h 531"/>
                <a:gd name="T68" fmla="*/ 311 w 494"/>
                <a:gd name="T69" fmla="*/ 228 h 531"/>
                <a:gd name="T70" fmla="*/ 310 w 494"/>
                <a:gd name="T71" fmla="*/ 129 h 531"/>
                <a:gd name="T72" fmla="*/ 301 w 494"/>
                <a:gd name="T73" fmla="*/ 102 h 531"/>
                <a:gd name="T74" fmla="*/ 285 w 494"/>
                <a:gd name="T75" fmla="*/ 81 h 531"/>
                <a:gd name="T76" fmla="*/ 263 w 494"/>
                <a:gd name="T77" fmla="*/ 67 h 531"/>
                <a:gd name="T78" fmla="*/ 232 w 494"/>
                <a:gd name="T79" fmla="*/ 60 h 531"/>
                <a:gd name="T80" fmla="*/ 191 w 494"/>
                <a:gd name="T81" fmla="*/ 59 h 531"/>
                <a:gd name="T82" fmla="*/ 159 w 494"/>
                <a:gd name="T83" fmla="*/ 65 h 531"/>
                <a:gd name="T84" fmla="*/ 136 w 494"/>
                <a:gd name="T85" fmla="*/ 78 h 531"/>
                <a:gd name="T86" fmla="*/ 114 w 494"/>
                <a:gd name="T87" fmla="*/ 99 h 531"/>
                <a:gd name="T88" fmla="*/ 92 w 494"/>
                <a:gd name="T89" fmla="*/ 132 h 531"/>
                <a:gd name="T90" fmla="*/ 41 w 494"/>
                <a:gd name="T91" fmla="*/ 47 h 531"/>
                <a:gd name="T92" fmla="*/ 131 w 494"/>
                <a:gd name="T93" fmla="*/ 407 h 531"/>
                <a:gd name="T94" fmla="*/ 138 w 494"/>
                <a:gd name="T95" fmla="*/ 433 h 531"/>
                <a:gd name="T96" fmla="*/ 153 w 494"/>
                <a:gd name="T97" fmla="*/ 455 h 531"/>
                <a:gd name="T98" fmla="*/ 176 w 494"/>
                <a:gd name="T99" fmla="*/ 469 h 531"/>
                <a:gd name="T100" fmla="*/ 211 w 494"/>
                <a:gd name="T101" fmla="*/ 474 h 531"/>
                <a:gd name="T102" fmla="*/ 237 w 494"/>
                <a:gd name="T103" fmla="*/ 472 h 531"/>
                <a:gd name="T104" fmla="*/ 262 w 494"/>
                <a:gd name="T105" fmla="*/ 465 h 531"/>
                <a:gd name="T106" fmla="*/ 285 w 494"/>
                <a:gd name="T107" fmla="*/ 453 h 531"/>
                <a:gd name="T108" fmla="*/ 302 w 494"/>
                <a:gd name="T109" fmla="*/ 435 h 531"/>
                <a:gd name="T110" fmla="*/ 311 w 494"/>
                <a:gd name="T111" fmla="*/ 412 h 531"/>
                <a:gd name="T112" fmla="*/ 282 w 494"/>
                <a:gd name="T113" fmla="*/ 267 h 531"/>
                <a:gd name="T114" fmla="*/ 213 w 494"/>
                <a:gd name="T115" fmla="*/ 272 h 531"/>
                <a:gd name="T116" fmla="*/ 169 w 494"/>
                <a:gd name="T117" fmla="*/ 283 h 531"/>
                <a:gd name="T118" fmla="*/ 143 w 494"/>
                <a:gd name="T119" fmla="*/ 302 h 531"/>
                <a:gd name="T120" fmla="*/ 131 w 494"/>
                <a:gd name="T121" fmla="*/ 331 h 531"/>
                <a:gd name="T122" fmla="*/ 128 w 494"/>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4" h="531">
                  <a:moveTo>
                    <a:pt x="41" y="47"/>
                  </a:moveTo>
                  <a:lnTo>
                    <a:pt x="62" y="35"/>
                  </a:lnTo>
                  <a:lnTo>
                    <a:pt x="82" y="25"/>
                  </a:lnTo>
                  <a:lnTo>
                    <a:pt x="104" y="17"/>
                  </a:lnTo>
                  <a:lnTo>
                    <a:pt x="126" y="10"/>
                  </a:lnTo>
                  <a:lnTo>
                    <a:pt x="150" y="6"/>
                  </a:lnTo>
                  <a:lnTo>
                    <a:pt x="176" y="2"/>
                  </a:lnTo>
                  <a:lnTo>
                    <a:pt x="206" y="0"/>
                  </a:lnTo>
                  <a:lnTo>
                    <a:pt x="241" y="0"/>
                  </a:lnTo>
                  <a:lnTo>
                    <a:pt x="260" y="0"/>
                  </a:lnTo>
                  <a:lnTo>
                    <a:pt x="278" y="2"/>
                  </a:lnTo>
                  <a:lnTo>
                    <a:pt x="295" y="5"/>
                  </a:lnTo>
                  <a:lnTo>
                    <a:pt x="312" y="9"/>
                  </a:lnTo>
                  <a:lnTo>
                    <a:pt x="328" y="15"/>
                  </a:lnTo>
                  <a:lnTo>
                    <a:pt x="344" y="22"/>
                  </a:lnTo>
                  <a:lnTo>
                    <a:pt x="359" y="30"/>
                  </a:lnTo>
                  <a:lnTo>
                    <a:pt x="372" y="40"/>
                  </a:lnTo>
                  <a:lnTo>
                    <a:pt x="386"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4" y="472"/>
                  </a:lnTo>
                  <a:lnTo>
                    <a:pt x="494" y="497"/>
                  </a:lnTo>
                  <a:lnTo>
                    <a:pt x="351" y="520"/>
                  </a:lnTo>
                  <a:lnTo>
                    <a:pt x="332" y="464"/>
                  </a:lnTo>
                  <a:lnTo>
                    <a:pt x="327" y="471"/>
                  </a:lnTo>
                  <a:lnTo>
                    <a:pt x="321" y="478"/>
                  </a:lnTo>
                  <a:lnTo>
                    <a:pt x="315" y="485"/>
                  </a:lnTo>
                  <a:lnTo>
                    <a:pt x="308" y="491"/>
                  </a:lnTo>
                  <a:lnTo>
                    <a:pt x="300" y="497"/>
                  </a:lnTo>
                  <a:lnTo>
                    <a:pt x="292" y="503"/>
                  </a:lnTo>
                  <a:lnTo>
                    <a:pt x="283" y="508"/>
                  </a:lnTo>
                  <a:lnTo>
                    <a:pt x="273" y="513"/>
                  </a:lnTo>
                  <a:lnTo>
                    <a:pt x="263" y="517"/>
                  </a:lnTo>
                  <a:lnTo>
                    <a:pt x="252" y="520"/>
                  </a:lnTo>
                  <a:lnTo>
                    <a:pt x="241" y="524"/>
                  </a:lnTo>
                  <a:lnTo>
                    <a:pt x="228" y="526"/>
                  </a:lnTo>
                  <a:lnTo>
                    <a:pt x="216" y="528"/>
                  </a:lnTo>
                  <a:lnTo>
                    <a:pt x="203" y="530"/>
                  </a:lnTo>
                  <a:lnTo>
                    <a:pt x="191" y="531"/>
                  </a:lnTo>
                  <a:lnTo>
                    <a:pt x="177" y="531"/>
                  </a:lnTo>
                  <a:lnTo>
                    <a:pt x="160" y="531"/>
                  </a:lnTo>
                  <a:lnTo>
                    <a:pt x="143" y="530"/>
                  </a:lnTo>
                  <a:lnTo>
                    <a:pt x="126" y="528"/>
                  </a:lnTo>
                  <a:lnTo>
                    <a:pt x="110" y="525"/>
                  </a:lnTo>
                  <a:lnTo>
                    <a:pt x="95" y="522"/>
                  </a:lnTo>
                  <a:lnTo>
                    <a:pt x="79" y="517"/>
                  </a:lnTo>
                  <a:lnTo>
                    <a:pt x="65" y="511"/>
                  </a:lnTo>
                  <a:lnTo>
                    <a:pt x="53" y="503"/>
                  </a:lnTo>
                  <a:lnTo>
                    <a:pt x="47" y="498"/>
                  </a:lnTo>
                  <a:lnTo>
                    <a:pt x="41" y="493"/>
                  </a:lnTo>
                  <a:lnTo>
                    <a:pt x="36" y="488"/>
                  </a:lnTo>
                  <a:lnTo>
                    <a:pt x="31" y="482"/>
                  </a:lnTo>
                  <a:lnTo>
                    <a:pt x="26" y="476"/>
                  </a:lnTo>
                  <a:lnTo>
                    <a:pt x="22" y="469"/>
                  </a:lnTo>
                  <a:lnTo>
                    <a:pt x="18" y="462"/>
                  </a:lnTo>
                  <a:lnTo>
                    <a:pt x="14" y="455"/>
                  </a:lnTo>
                  <a:lnTo>
                    <a:pt x="11" y="447"/>
                  </a:lnTo>
                  <a:lnTo>
                    <a:pt x="8" y="438"/>
                  </a:lnTo>
                  <a:lnTo>
                    <a:pt x="5" y="429"/>
                  </a:lnTo>
                  <a:lnTo>
                    <a:pt x="3" y="419"/>
                  </a:lnTo>
                  <a:lnTo>
                    <a:pt x="2" y="409"/>
                  </a:lnTo>
                  <a:lnTo>
                    <a:pt x="1" y="398"/>
                  </a:lnTo>
                  <a:lnTo>
                    <a:pt x="0" y="386"/>
                  </a:lnTo>
                  <a:lnTo>
                    <a:pt x="0" y="374"/>
                  </a:lnTo>
                  <a:lnTo>
                    <a:pt x="0" y="363"/>
                  </a:lnTo>
                  <a:lnTo>
                    <a:pt x="1" y="353"/>
                  </a:lnTo>
                  <a:lnTo>
                    <a:pt x="2" y="343"/>
                  </a:lnTo>
                  <a:lnTo>
                    <a:pt x="3" y="334"/>
                  </a:lnTo>
                  <a:lnTo>
                    <a:pt x="6" y="325"/>
                  </a:lnTo>
                  <a:lnTo>
                    <a:pt x="8" y="315"/>
                  </a:lnTo>
                  <a:lnTo>
                    <a:pt x="11" y="307"/>
                  </a:lnTo>
                  <a:lnTo>
                    <a:pt x="14" y="300"/>
                  </a:lnTo>
                  <a:lnTo>
                    <a:pt x="18" y="293"/>
                  </a:lnTo>
                  <a:lnTo>
                    <a:pt x="22" y="286"/>
                  </a:lnTo>
                  <a:lnTo>
                    <a:pt x="27" y="280"/>
                  </a:lnTo>
                  <a:lnTo>
                    <a:pt x="32" y="274"/>
                  </a:lnTo>
                  <a:lnTo>
                    <a:pt x="43" y="263"/>
                  </a:lnTo>
                  <a:lnTo>
                    <a:pt x="55" y="254"/>
                  </a:lnTo>
                  <a:lnTo>
                    <a:pt x="69" y="246"/>
                  </a:lnTo>
                  <a:lnTo>
                    <a:pt x="84" y="239"/>
                  </a:lnTo>
                  <a:lnTo>
                    <a:pt x="101" y="234"/>
                  </a:lnTo>
                  <a:lnTo>
                    <a:pt x="118" y="229"/>
                  </a:lnTo>
                  <a:lnTo>
                    <a:pt x="137" y="226"/>
                  </a:lnTo>
                  <a:lnTo>
                    <a:pt x="156" y="224"/>
                  </a:lnTo>
                  <a:lnTo>
                    <a:pt x="176" y="222"/>
                  </a:lnTo>
                  <a:lnTo>
                    <a:pt x="197" y="221"/>
                  </a:lnTo>
                  <a:lnTo>
                    <a:pt x="224" y="222"/>
                  </a:lnTo>
                  <a:lnTo>
                    <a:pt x="253" y="223"/>
                  </a:lnTo>
                  <a:lnTo>
                    <a:pt x="282" y="225"/>
                  </a:lnTo>
                  <a:lnTo>
                    <a:pt x="311" y="228"/>
                  </a:lnTo>
                  <a:lnTo>
                    <a:pt x="311" y="152"/>
                  </a:lnTo>
                  <a:lnTo>
                    <a:pt x="311" y="141"/>
                  </a:lnTo>
                  <a:lnTo>
                    <a:pt x="310" y="129"/>
                  </a:lnTo>
                  <a:lnTo>
                    <a:pt x="308" y="119"/>
                  </a:lnTo>
                  <a:lnTo>
                    <a:pt x="305" y="110"/>
                  </a:lnTo>
                  <a:lnTo>
                    <a:pt x="301" y="102"/>
                  </a:lnTo>
                  <a:lnTo>
                    <a:pt x="297" y="94"/>
                  </a:lnTo>
                  <a:lnTo>
                    <a:pt x="291" y="88"/>
                  </a:lnTo>
                  <a:lnTo>
                    <a:pt x="285" y="81"/>
                  </a:lnTo>
                  <a:lnTo>
                    <a:pt x="279" y="76"/>
                  </a:lnTo>
                  <a:lnTo>
                    <a:pt x="271" y="71"/>
                  </a:lnTo>
                  <a:lnTo>
                    <a:pt x="263" y="67"/>
                  </a:lnTo>
                  <a:lnTo>
                    <a:pt x="253" y="64"/>
                  </a:lnTo>
                  <a:lnTo>
                    <a:pt x="243" y="61"/>
                  </a:lnTo>
                  <a:lnTo>
                    <a:pt x="232" y="60"/>
                  </a:lnTo>
                  <a:lnTo>
                    <a:pt x="220" y="58"/>
                  </a:lnTo>
                  <a:lnTo>
                    <a:pt x="208" y="58"/>
                  </a:lnTo>
                  <a:lnTo>
                    <a:pt x="191" y="59"/>
                  </a:lnTo>
                  <a:lnTo>
                    <a:pt x="175" y="61"/>
                  </a:lnTo>
                  <a:lnTo>
                    <a:pt x="167" y="63"/>
                  </a:lnTo>
                  <a:lnTo>
                    <a:pt x="159" y="65"/>
                  </a:lnTo>
                  <a:lnTo>
                    <a:pt x="151" y="69"/>
                  </a:lnTo>
                  <a:lnTo>
                    <a:pt x="143" y="73"/>
                  </a:lnTo>
                  <a:lnTo>
                    <a:pt x="136" y="78"/>
                  </a:lnTo>
                  <a:lnTo>
                    <a:pt x="128" y="84"/>
                  </a:lnTo>
                  <a:lnTo>
                    <a:pt x="121" y="91"/>
                  </a:lnTo>
                  <a:lnTo>
                    <a:pt x="114" y="99"/>
                  </a:lnTo>
                  <a:lnTo>
                    <a:pt x="107" y="109"/>
                  </a:lnTo>
                  <a:lnTo>
                    <a:pt x="99" y="120"/>
                  </a:lnTo>
                  <a:lnTo>
                    <a:pt x="92" y="132"/>
                  </a:lnTo>
                  <a:lnTo>
                    <a:pt x="84" y="147"/>
                  </a:lnTo>
                  <a:lnTo>
                    <a:pt x="55" y="146"/>
                  </a:lnTo>
                  <a:lnTo>
                    <a:pt x="41" y="47"/>
                  </a:lnTo>
                  <a:close/>
                  <a:moveTo>
                    <a:pt x="128" y="369"/>
                  </a:moveTo>
                  <a:lnTo>
                    <a:pt x="129" y="388"/>
                  </a:lnTo>
                  <a:lnTo>
                    <a:pt x="131" y="407"/>
                  </a:lnTo>
                  <a:lnTo>
                    <a:pt x="133" y="416"/>
                  </a:lnTo>
                  <a:lnTo>
                    <a:pt x="135" y="425"/>
                  </a:lnTo>
                  <a:lnTo>
                    <a:pt x="138" y="433"/>
                  </a:lnTo>
                  <a:lnTo>
                    <a:pt x="142" y="441"/>
                  </a:lnTo>
                  <a:lnTo>
                    <a:pt x="147" y="448"/>
                  </a:lnTo>
                  <a:lnTo>
                    <a:pt x="153" y="455"/>
                  </a:lnTo>
                  <a:lnTo>
                    <a:pt x="159" y="460"/>
                  </a:lnTo>
                  <a:lnTo>
                    <a:pt x="167" y="465"/>
                  </a:lnTo>
                  <a:lnTo>
                    <a:pt x="176" y="469"/>
                  </a:lnTo>
                  <a:lnTo>
                    <a:pt x="187" y="472"/>
                  </a:lnTo>
                  <a:lnTo>
                    <a:pt x="198" y="474"/>
                  </a:lnTo>
                  <a:lnTo>
                    <a:pt x="211" y="474"/>
                  </a:lnTo>
                  <a:lnTo>
                    <a:pt x="219" y="474"/>
                  </a:lnTo>
                  <a:lnTo>
                    <a:pt x="228" y="473"/>
                  </a:lnTo>
                  <a:lnTo>
                    <a:pt x="237" y="472"/>
                  </a:lnTo>
                  <a:lnTo>
                    <a:pt x="245" y="470"/>
                  </a:lnTo>
                  <a:lnTo>
                    <a:pt x="254" y="468"/>
                  </a:lnTo>
                  <a:lnTo>
                    <a:pt x="262" y="465"/>
                  </a:lnTo>
                  <a:lnTo>
                    <a:pt x="270" y="461"/>
                  </a:lnTo>
                  <a:lnTo>
                    <a:pt x="278" y="457"/>
                  </a:lnTo>
                  <a:lnTo>
                    <a:pt x="285" y="453"/>
                  </a:lnTo>
                  <a:lnTo>
                    <a:pt x="291" y="447"/>
                  </a:lnTo>
                  <a:lnTo>
                    <a:pt x="297" y="442"/>
                  </a:lnTo>
                  <a:lnTo>
                    <a:pt x="302" y="435"/>
                  </a:lnTo>
                  <a:lnTo>
                    <a:pt x="306" y="428"/>
                  </a:lnTo>
                  <a:lnTo>
                    <a:pt x="309" y="421"/>
                  </a:lnTo>
                  <a:lnTo>
                    <a:pt x="311" y="412"/>
                  </a:lnTo>
                  <a:lnTo>
                    <a:pt x="311" y="404"/>
                  </a:lnTo>
                  <a:lnTo>
                    <a:pt x="311" y="267"/>
                  </a:lnTo>
                  <a:lnTo>
                    <a:pt x="282" y="267"/>
                  </a:lnTo>
                  <a:lnTo>
                    <a:pt x="257" y="268"/>
                  </a:lnTo>
                  <a:lnTo>
                    <a:pt x="233" y="270"/>
                  </a:lnTo>
                  <a:lnTo>
                    <a:pt x="213" y="272"/>
                  </a:lnTo>
                  <a:lnTo>
                    <a:pt x="196" y="275"/>
                  </a:lnTo>
                  <a:lnTo>
                    <a:pt x="181" y="279"/>
                  </a:lnTo>
                  <a:lnTo>
                    <a:pt x="169" y="283"/>
                  </a:lnTo>
                  <a:lnTo>
                    <a:pt x="158" y="289"/>
                  </a:lnTo>
                  <a:lnTo>
                    <a:pt x="150" y="295"/>
                  </a:lnTo>
                  <a:lnTo>
                    <a:pt x="143" y="302"/>
                  </a:lnTo>
                  <a:lnTo>
                    <a:pt x="138" y="311"/>
                  </a:lnTo>
                  <a:lnTo>
                    <a:pt x="134" y="321"/>
                  </a:lnTo>
                  <a:lnTo>
                    <a:pt x="131" y="331"/>
                  </a:lnTo>
                  <a:lnTo>
                    <a:pt x="130" y="343"/>
                  </a:lnTo>
                  <a:lnTo>
                    <a:pt x="129"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3"/>
            <p:cNvSpPr>
              <a:spLocks/>
            </p:cNvSpPr>
            <p:nvPr/>
          </p:nvSpPr>
          <p:spPr bwMode="auto">
            <a:xfrm>
              <a:off x="11117263" y="1109663"/>
              <a:ext cx="90488" cy="82550"/>
            </a:xfrm>
            <a:custGeom>
              <a:avLst/>
              <a:gdLst>
                <a:gd name="T0" fmla="*/ 3 w 566"/>
                <a:gd name="T1" fmla="*/ 44 h 520"/>
                <a:gd name="T2" fmla="*/ 150 w 566"/>
                <a:gd name="T3" fmla="*/ 0 h 520"/>
                <a:gd name="T4" fmla="*/ 194 w 566"/>
                <a:gd name="T5" fmla="*/ 44 h 520"/>
                <a:gd name="T6" fmla="*/ 238 w 566"/>
                <a:gd name="T7" fmla="*/ 24 h 520"/>
                <a:gd name="T8" fmla="*/ 285 w 566"/>
                <a:gd name="T9" fmla="*/ 9 h 520"/>
                <a:gd name="T10" fmla="*/ 320 w 566"/>
                <a:gd name="T11" fmla="*/ 2 h 520"/>
                <a:gd name="T12" fmla="*/ 344 w 566"/>
                <a:gd name="T13" fmla="*/ 0 h 520"/>
                <a:gd name="T14" fmla="*/ 373 w 566"/>
                <a:gd name="T15" fmla="*/ 0 h 520"/>
                <a:gd name="T16" fmla="*/ 405 w 566"/>
                <a:gd name="T17" fmla="*/ 5 h 520"/>
                <a:gd name="T18" fmla="*/ 432 w 566"/>
                <a:gd name="T19" fmla="*/ 15 h 520"/>
                <a:gd name="T20" fmla="*/ 454 w 566"/>
                <a:gd name="T21" fmla="*/ 29 h 520"/>
                <a:gd name="T22" fmla="*/ 473 w 566"/>
                <a:gd name="T23" fmla="*/ 47 h 520"/>
                <a:gd name="T24" fmla="*/ 487 w 566"/>
                <a:gd name="T25" fmla="*/ 70 h 520"/>
                <a:gd name="T26" fmla="*/ 496 w 566"/>
                <a:gd name="T27" fmla="*/ 96 h 520"/>
                <a:gd name="T28" fmla="*/ 501 w 566"/>
                <a:gd name="T29" fmla="*/ 126 h 520"/>
                <a:gd name="T30" fmla="*/ 501 w 566"/>
                <a:gd name="T31" fmla="*/ 463 h 520"/>
                <a:gd name="T32" fmla="*/ 566 w 566"/>
                <a:gd name="T33" fmla="*/ 520 h 520"/>
                <a:gd name="T34" fmla="*/ 330 w 566"/>
                <a:gd name="T35" fmla="*/ 494 h 520"/>
                <a:gd name="T36" fmla="*/ 383 w 566"/>
                <a:gd name="T37" fmla="*/ 187 h 520"/>
                <a:gd name="T38" fmla="*/ 382 w 566"/>
                <a:gd name="T39" fmla="*/ 165 h 520"/>
                <a:gd name="T40" fmla="*/ 380 w 566"/>
                <a:gd name="T41" fmla="*/ 144 h 520"/>
                <a:gd name="T42" fmla="*/ 374 w 566"/>
                <a:gd name="T43" fmla="*/ 125 h 520"/>
                <a:gd name="T44" fmla="*/ 366 w 566"/>
                <a:gd name="T45" fmla="*/ 109 h 520"/>
                <a:gd name="T46" fmla="*/ 353 w 566"/>
                <a:gd name="T47" fmla="*/ 96 h 520"/>
                <a:gd name="T48" fmla="*/ 337 w 566"/>
                <a:gd name="T49" fmla="*/ 86 h 520"/>
                <a:gd name="T50" fmla="*/ 316 w 566"/>
                <a:gd name="T51" fmla="*/ 80 h 520"/>
                <a:gd name="T52" fmla="*/ 290 w 566"/>
                <a:gd name="T53" fmla="*/ 78 h 520"/>
                <a:gd name="T54" fmla="*/ 239 w 566"/>
                <a:gd name="T55" fmla="*/ 82 h 520"/>
                <a:gd name="T56" fmla="*/ 182 w 566"/>
                <a:gd name="T57" fmla="*/ 92 h 520"/>
                <a:gd name="T58" fmla="*/ 235 w 566"/>
                <a:gd name="T59" fmla="*/ 494 h 520"/>
                <a:gd name="T60" fmla="*/ 0 w 566"/>
                <a:gd name="T61" fmla="*/ 520 h 520"/>
                <a:gd name="T62" fmla="*/ 64 w 566"/>
                <a:gd name="T63" fmla="*/ 463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6" h="520">
                  <a:moveTo>
                    <a:pt x="64" y="64"/>
                  </a:moveTo>
                  <a:lnTo>
                    <a:pt x="3" y="44"/>
                  </a:lnTo>
                  <a:lnTo>
                    <a:pt x="3" y="19"/>
                  </a:lnTo>
                  <a:lnTo>
                    <a:pt x="150" y="0"/>
                  </a:lnTo>
                  <a:lnTo>
                    <a:pt x="173" y="56"/>
                  </a:lnTo>
                  <a:lnTo>
                    <a:pt x="194" y="44"/>
                  </a:lnTo>
                  <a:lnTo>
                    <a:pt x="216" y="34"/>
                  </a:lnTo>
                  <a:lnTo>
                    <a:pt x="238" y="24"/>
                  </a:lnTo>
                  <a:lnTo>
                    <a:pt x="262" y="16"/>
                  </a:lnTo>
                  <a:lnTo>
                    <a:pt x="285" y="9"/>
                  </a:lnTo>
                  <a:lnTo>
                    <a:pt x="308" y="4"/>
                  </a:lnTo>
                  <a:lnTo>
                    <a:pt x="320" y="2"/>
                  </a:lnTo>
                  <a:lnTo>
                    <a:pt x="332" y="1"/>
                  </a:lnTo>
                  <a:lnTo>
                    <a:pt x="344" y="0"/>
                  </a:lnTo>
                  <a:lnTo>
                    <a:pt x="356" y="0"/>
                  </a:lnTo>
                  <a:lnTo>
                    <a:pt x="373" y="0"/>
                  </a:lnTo>
                  <a:lnTo>
                    <a:pt x="390" y="2"/>
                  </a:lnTo>
                  <a:lnTo>
                    <a:pt x="405" y="5"/>
                  </a:lnTo>
                  <a:lnTo>
                    <a:pt x="419" y="9"/>
                  </a:lnTo>
                  <a:lnTo>
                    <a:pt x="432" y="15"/>
                  </a:lnTo>
                  <a:lnTo>
                    <a:pt x="444" y="21"/>
                  </a:lnTo>
                  <a:lnTo>
                    <a:pt x="454" y="29"/>
                  </a:lnTo>
                  <a:lnTo>
                    <a:pt x="464" y="37"/>
                  </a:lnTo>
                  <a:lnTo>
                    <a:pt x="473" y="47"/>
                  </a:lnTo>
                  <a:lnTo>
                    <a:pt x="480" y="58"/>
                  </a:lnTo>
                  <a:lnTo>
                    <a:pt x="487" y="70"/>
                  </a:lnTo>
                  <a:lnTo>
                    <a:pt x="492" y="82"/>
                  </a:lnTo>
                  <a:lnTo>
                    <a:pt x="496" y="96"/>
                  </a:lnTo>
                  <a:lnTo>
                    <a:pt x="499" y="110"/>
                  </a:lnTo>
                  <a:lnTo>
                    <a:pt x="501" y="126"/>
                  </a:lnTo>
                  <a:lnTo>
                    <a:pt x="501" y="143"/>
                  </a:lnTo>
                  <a:lnTo>
                    <a:pt x="501" y="463"/>
                  </a:lnTo>
                  <a:lnTo>
                    <a:pt x="566" y="494"/>
                  </a:lnTo>
                  <a:lnTo>
                    <a:pt x="566" y="520"/>
                  </a:lnTo>
                  <a:lnTo>
                    <a:pt x="330" y="520"/>
                  </a:lnTo>
                  <a:lnTo>
                    <a:pt x="330" y="494"/>
                  </a:lnTo>
                  <a:lnTo>
                    <a:pt x="383" y="463"/>
                  </a:lnTo>
                  <a:lnTo>
                    <a:pt x="383" y="187"/>
                  </a:lnTo>
                  <a:lnTo>
                    <a:pt x="383" y="176"/>
                  </a:lnTo>
                  <a:lnTo>
                    <a:pt x="382" y="165"/>
                  </a:lnTo>
                  <a:lnTo>
                    <a:pt x="381" y="154"/>
                  </a:lnTo>
                  <a:lnTo>
                    <a:pt x="380" y="144"/>
                  </a:lnTo>
                  <a:lnTo>
                    <a:pt x="377" y="134"/>
                  </a:lnTo>
                  <a:lnTo>
                    <a:pt x="374" y="125"/>
                  </a:lnTo>
                  <a:lnTo>
                    <a:pt x="370" y="116"/>
                  </a:lnTo>
                  <a:lnTo>
                    <a:pt x="366" y="109"/>
                  </a:lnTo>
                  <a:lnTo>
                    <a:pt x="360" y="102"/>
                  </a:lnTo>
                  <a:lnTo>
                    <a:pt x="353" y="96"/>
                  </a:lnTo>
                  <a:lnTo>
                    <a:pt x="346" y="90"/>
                  </a:lnTo>
                  <a:lnTo>
                    <a:pt x="337" y="86"/>
                  </a:lnTo>
                  <a:lnTo>
                    <a:pt x="327" y="82"/>
                  </a:lnTo>
                  <a:lnTo>
                    <a:pt x="316" y="80"/>
                  </a:lnTo>
                  <a:lnTo>
                    <a:pt x="304" y="78"/>
                  </a:lnTo>
                  <a:lnTo>
                    <a:pt x="290" y="78"/>
                  </a:lnTo>
                  <a:lnTo>
                    <a:pt x="267" y="79"/>
                  </a:lnTo>
                  <a:lnTo>
                    <a:pt x="239" y="82"/>
                  </a:lnTo>
                  <a:lnTo>
                    <a:pt x="211" y="86"/>
                  </a:lnTo>
                  <a:lnTo>
                    <a:pt x="182" y="92"/>
                  </a:lnTo>
                  <a:lnTo>
                    <a:pt x="182" y="463"/>
                  </a:lnTo>
                  <a:lnTo>
                    <a:pt x="235" y="494"/>
                  </a:lnTo>
                  <a:lnTo>
                    <a:pt x="235" y="520"/>
                  </a:lnTo>
                  <a:lnTo>
                    <a:pt x="0" y="520"/>
                  </a:lnTo>
                  <a:lnTo>
                    <a:pt x="0" y="494"/>
                  </a:lnTo>
                  <a:lnTo>
                    <a:pt x="64" y="463"/>
                  </a:lnTo>
                  <a:lnTo>
                    <a:pt x="64" y="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4"/>
            <p:cNvSpPr>
              <a:spLocks noEditPoints="1"/>
            </p:cNvSpPr>
            <p:nvPr/>
          </p:nvSpPr>
          <p:spPr bwMode="auto">
            <a:xfrm>
              <a:off x="11210925" y="1109663"/>
              <a:ext cx="92075" cy="122238"/>
            </a:xfrm>
            <a:custGeom>
              <a:avLst/>
              <a:gdLst>
                <a:gd name="T0" fmla="*/ 461 w 573"/>
                <a:gd name="T1" fmla="*/ 64 h 773"/>
                <a:gd name="T2" fmla="*/ 493 w 573"/>
                <a:gd name="T3" fmla="*/ 119 h 773"/>
                <a:gd name="T4" fmla="*/ 504 w 573"/>
                <a:gd name="T5" fmla="*/ 214 h 773"/>
                <a:gd name="T6" fmla="*/ 486 w 573"/>
                <a:gd name="T7" fmla="*/ 280 h 773"/>
                <a:gd name="T8" fmla="*/ 454 w 573"/>
                <a:gd name="T9" fmla="*/ 326 h 773"/>
                <a:gd name="T10" fmla="*/ 362 w 573"/>
                <a:gd name="T11" fmla="*/ 376 h 773"/>
                <a:gd name="T12" fmla="*/ 240 w 573"/>
                <a:gd name="T13" fmla="*/ 379 h 773"/>
                <a:gd name="T14" fmla="*/ 159 w 573"/>
                <a:gd name="T15" fmla="*/ 353 h 773"/>
                <a:gd name="T16" fmla="*/ 144 w 573"/>
                <a:gd name="T17" fmla="*/ 384 h 773"/>
                <a:gd name="T18" fmla="*/ 154 w 573"/>
                <a:gd name="T19" fmla="*/ 417 h 773"/>
                <a:gd name="T20" fmla="*/ 210 w 573"/>
                <a:gd name="T21" fmla="*/ 436 h 773"/>
                <a:gd name="T22" fmla="*/ 347 w 573"/>
                <a:gd name="T23" fmla="*/ 445 h 773"/>
                <a:gd name="T24" fmla="*/ 451 w 573"/>
                <a:gd name="T25" fmla="*/ 453 h 773"/>
                <a:gd name="T26" fmla="*/ 538 w 573"/>
                <a:gd name="T27" fmla="*/ 485 h 773"/>
                <a:gd name="T28" fmla="*/ 572 w 573"/>
                <a:gd name="T29" fmla="*/ 552 h 773"/>
                <a:gd name="T30" fmla="*/ 565 w 573"/>
                <a:gd name="T31" fmla="*/ 616 h 773"/>
                <a:gd name="T32" fmla="*/ 539 w 573"/>
                <a:gd name="T33" fmla="*/ 670 h 773"/>
                <a:gd name="T34" fmla="*/ 492 w 573"/>
                <a:gd name="T35" fmla="*/ 718 h 773"/>
                <a:gd name="T36" fmla="*/ 426 w 573"/>
                <a:gd name="T37" fmla="*/ 752 h 773"/>
                <a:gd name="T38" fmla="*/ 341 w 573"/>
                <a:gd name="T39" fmla="*/ 771 h 773"/>
                <a:gd name="T40" fmla="*/ 195 w 573"/>
                <a:gd name="T41" fmla="*/ 766 h 773"/>
                <a:gd name="T42" fmla="*/ 58 w 573"/>
                <a:gd name="T43" fmla="*/ 715 h 773"/>
                <a:gd name="T44" fmla="*/ 15 w 573"/>
                <a:gd name="T45" fmla="*/ 669 h 773"/>
                <a:gd name="T46" fmla="*/ 0 w 573"/>
                <a:gd name="T47" fmla="*/ 625 h 773"/>
                <a:gd name="T48" fmla="*/ 13 w 573"/>
                <a:gd name="T49" fmla="*/ 567 h 773"/>
                <a:gd name="T50" fmla="*/ 55 w 573"/>
                <a:gd name="T51" fmla="*/ 523 h 773"/>
                <a:gd name="T52" fmla="*/ 96 w 573"/>
                <a:gd name="T53" fmla="*/ 493 h 773"/>
                <a:gd name="T54" fmla="*/ 73 w 573"/>
                <a:gd name="T55" fmla="*/ 433 h 773"/>
                <a:gd name="T56" fmla="*/ 86 w 573"/>
                <a:gd name="T57" fmla="*/ 372 h 773"/>
                <a:gd name="T58" fmla="*/ 129 w 573"/>
                <a:gd name="T59" fmla="*/ 324 h 773"/>
                <a:gd name="T60" fmla="*/ 94 w 573"/>
                <a:gd name="T61" fmla="*/ 250 h 773"/>
                <a:gd name="T62" fmla="*/ 96 w 573"/>
                <a:gd name="T63" fmla="*/ 128 h 773"/>
                <a:gd name="T64" fmla="*/ 124 w 573"/>
                <a:gd name="T65" fmla="*/ 70 h 773"/>
                <a:gd name="T66" fmla="*/ 164 w 573"/>
                <a:gd name="T67" fmla="*/ 33 h 773"/>
                <a:gd name="T68" fmla="*/ 273 w 573"/>
                <a:gd name="T69" fmla="*/ 0 h 773"/>
                <a:gd name="T70" fmla="*/ 363 w 573"/>
                <a:gd name="T71" fmla="*/ 8 h 773"/>
                <a:gd name="T72" fmla="*/ 142 w 573"/>
                <a:gd name="T73" fmla="*/ 536 h 773"/>
                <a:gd name="T74" fmla="*/ 115 w 573"/>
                <a:gd name="T75" fmla="*/ 562 h 773"/>
                <a:gd name="T76" fmla="*/ 108 w 573"/>
                <a:gd name="T77" fmla="*/ 627 h 773"/>
                <a:gd name="T78" fmla="*/ 157 w 573"/>
                <a:gd name="T79" fmla="*/ 683 h 773"/>
                <a:gd name="T80" fmla="*/ 252 w 573"/>
                <a:gd name="T81" fmla="*/ 713 h 773"/>
                <a:gd name="T82" fmla="*/ 352 w 573"/>
                <a:gd name="T83" fmla="*/ 710 h 773"/>
                <a:gd name="T84" fmla="*/ 435 w 573"/>
                <a:gd name="T85" fmla="*/ 677 h 773"/>
                <a:gd name="T86" fmla="*/ 467 w 573"/>
                <a:gd name="T87" fmla="*/ 635 h 773"/>
                <a:gd name="T88" fmla="*/ 468 w 573"/>
                <a:gd name="T89" fmla="*/ 588 h 773"/>
                <a:gd name="T90" fmla="*/ 428 w 573"/>
                <a:gd name="T91" fmla="*/ 558 h 773"/>
                <a:gd name="T92" fmla="*/ 192 w 573"/>
                <a:gd name="T93" fmla="*/ 539 h 773"/>
                <a:gd name="T94" fmla="*/ 320 w 573"/>
                <a:gd name="T95" fmla="*/ 329 h 773"/>
                <a:gd name="T96" fmla="*/ 364 w 573"/>
                <a:gd name="T97" fmla="*/ 293 h 773"/>
                <a:gd name="T98" fmla="*/ 378 w 573"/>
                <a:gd name="T99" fmla="*/ 195 h 773"/>
                <a:gd name="T100" fmla="*/ 364 w 573"/>
                <a:gd name="T101" fmla="*/ 96 h 773"/>
                <a:gd name="T102" fmla="*/ 320 w 573"/>
                <a:gd name="T103" fmla="*/ 56 h 773"/>
                <a:gd name="T104" fmla="*/ 253 w 573"/>
                <a:gd name="T105" fmla="*/ 63 h 773"/>
                <a:gd name="T106" fmla="*/ 220 w 573"/>
                <a:gd name="T107" fmla="*/ 112 h 773"/>
                <a:gd name="T108" fmla="*/ 216 w 573"/>
                <a:gd name="T109" fmla="*/ 246 h 773"/>
                <a:gd name="T110" fmla="*/ 239 w 573"/>
                <a:gd name="T111" fmla="*/ 306 h 773"/>
                <a:gd name="T112" fmla="*/ 297 w 573"/>
                <a:gd name="T113" fmla="*/ 331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3" h="773">
                  <a:moveTo>
                    <a:pt x="400" y="19"/>
                  </a:moveTo>
                  <a:lnTo>
                    <a:pt x="561" y="5"/>
                  </a:lnTo>
                  <a:lnTo>
                    <a:pt x="561" y="66"/>
                  </a:lnTo>
                  <a:lnTo>
                    <a:pt x="523" y="66"/>
                  </a:lnTo>
                  <a:lnTo>
                    <a:pt x="448" y="51"/>
                  </a:lnTo>
                  <a:lnTo>
                    <a:pt x="461" y="64"/>
                  </a:lnTo>
                  <a:lnTo>
                    <a:pt x="472" y="78"/>
                  </a:lnTo>
                  <a:lnTo>
                    <a:pt x="477" y="85"/>
                  </a:lnTo>
                  <a:lnTo>
                    <a:pt x="482" y="93"/>
                  </a:lnTo>
                  <a:lnTo>
                    <a:pt x="486" y="102"/>
                  </a:lnTo>
                  <a:lnTo>
                    <a:pt x="490" y="110"/>
                  </a:lnTo>
                  <a:lnTo>
                    <a:pt x="493" y="119"/>
                  </a:lnTo>
                  <a:lnTo>
                    <a:pt x="496" y="128"/>
                  </a:lnTo>
                  <a:lnTo>
                    <a:pt x="499" y="139"/>
                  </a:lnTo>
                  <a:lnTo>
                    <a:pt x="501" y="149"/>
                  </a:lnTo>
                  <a:lnTo>
                    <a:pt x="504" y="170"/>
                  </a:lnTo>
                  <a:lnTo>
                    <a:pt x="505" y="192"/>
                  </a:lnTo>
                  <a:lnTo>
                    <a:pt x="504" y="214"/>
                  </a:lnTo>
                  <a:lnTo>
                    <a:pt x="501" y="234"/>
                  </a:lnTo>
                  <a:lnTo>
                    <a:pt x="499" y="244"/>
                  </a:lnTo>
                  <a:lnTo>
                    <a:pt x="496" y="254"/>
                  </a:lnTo>
                  <a:lnTo>
                    <a:pt x="493" y="263"/>
                  </a:lnTo>
                  <a:lnTo>
                    <a:pt x="490" y="272"/>
                  </a:lnTo>
                  <a:lnTo>
                    <a:pt x="486" y="280"/>
                  </a:lnTo>
                  <a:lnTo>
                    <a:pt x="482" y="289"/>
                  </a:lnTo>
                  <a:lnTo>
                    <a:pt x="477" y="297"/>
                  </a:lnTo>
                  <a:lnTo>
                    <a:pt x="472" y="304"/>
                  </a:lnTo>
                  <a:lnTo>
                    <a:pt x="466" y="312"/>
                  </a:lnTo>
                  <a:lnTo>
                    <a:pt x="461" y="319"/>
                  </a:lnTo>
                  <a:lnTo>
                    <a:pt x="454" y="326"/>
                  </a:lnTo>
                  <a:lnTo>
                    <a:pt x="448" y="333"/>
                  </a:lnTo>
                  <a:lnTo>
                    <a:pt x="433" y="344"/>
                  </a:lnTo>
                  <a:lnTo>
                    <a:pt x="418" y="354"/>
                  </a:lnTo>
                  <a:lnTo>
                    <a:pt x="401" y="363"/>
                  </a:lnTo>
                  <a:lnTo>
                    <a:pt x="381" y="370"/>
                  </a:lnTo>
                  <a:lnTo>
                    <a:pt x="362" y="376"/>
                  </a:lnTo>
                  <a:lnTo>
                    <a:pt x="341" y="380"/>
                  </a:lnTo>
                  <a:lnTo>
                    <a:pt x="319" y="382"/>
                  </a:lnTo>
                  <a:lnTo>
                    <a:pt x="297" y="383"/>
                  </a:lnTo>
                  <a:lnTo>
                    <a:pt x="277" y="383"/>
                  </a:lnTo>
                  <a:lnTo>
                    <a:pt x="258" y="381"/>
                  </a:lnTo>
                  <a:lnTo>
                    <a:pt x="240" y="379"/>
                  </a:lnTo>
                  <a:lnTo>
                    <a:pt x="222" y="375"/>
                  </a:lnTo>
                  <a:lnTo>
                    <a:pt x="206" y="370"/>
                  </a:lnTo>
                  <a:lnTo>
                    <a:pt x="190" y="365"/>
                  </a:lnTo>
                  <a:lnTo>
                    <a:pt x="176" y="358"/>
                  </a:lnTo>
                  <a:lnTo>
                    <a:pt x="163" y="350"/>
                  </a:lnTo>
                  <a:lnTo>
                    <a:pt x="159" y="353"/>
                  </a:lnTo>
                  <a:lnTo>
                    <a:pt x="156" y="356"/>
                  </a:lnTo>
                  <a:lnTo>
                    <a:pt x="153" y="360"/>
                  </a:lnTo>
                  <a:lnTo>
                    <a:pt x="150" y="365"/>
                  </a:lnTo>
                  <a:lnTo>
                    <a:pt x="147" y="370"/>
                  </a:lnTo>
                  <a:lnTo>
                    <a:pt x="145" y="377"/>
                  </a:lnTo>
                  <a:lnTo>
                    <a:pt x="144" y="384"/>
                  </a:lnTo>
                  <a:lnTo>
                    <a:pt x="144" y="392"/>
                  </a:lnTo>
                  <a:lnTo>
                    <a:pt x="144" y="399"/>
                  </a:lnTo>
                  <a:lnTo>
                    <a:pt x="145" y="404"/>
                  </a:lnTo>
                  <a:lnTo>
                    <a:pt x="148" y="409"/>
                  </a:lnTo>
                  <a:lnTo>
                    <a:pt x="150" y="413"/>
                  </a:lnTo>
                  <a:lnTo>
                    <a:pt x="154" y="417"/>
                  </a:lnTo>
                  <a:lnTo>
                    <a:pt x="158" y="421"/>
                  </a:lnTo>
                  <a:lnTo>
                    <a:pt x="163" y="424"/>
                  </a:lnTo>
                  <a:lnTo>
                    <a:pt x="169" y="427"/>
                  </a:lnTo>
                  <a:lnTo>
                    <a:pt x="181" y="431"/>
                  </a:lnTo>
                  <a:lnTo>
                    <a:pt x="195" y="434"/>
                  </a:lnTo>
                  <a:lnTo>
                    <a:pt x="210" y="436"/>
                  </a:lnTo>
                  <a:lnTo>
                    <a:pt x="226" y="438"/>
                  </a:lnTo>
                  <a:lnTo>
                    <a:pt x="245" y="439"/>
                  </a:lnTo>
                  <a:lnTo>
                    <a:pt x="269" y="440"/>
                  </a:lnTo>
                  <a:lnTo>
                    <a:pt x="295" y="442"/>
                  </a:lnTo>
                  <a:lnTo>
                    <a:pt x="322" y="443"/>
                  </a:lnTo>
                  <a:lnTo>
                    <a:pt x="347" y="445"/>
                  </a:lnTo>
                  <a:lnTo>
                    <a:pt x="368" y="446"/>
                  </a:lnTo>
                  <a:lnTo>
                    <a:pt x="382" y="447"/>
                  </a:lnTo>
                  <a:lnTo>
                    <a:pt x="389" y="447"/>
                  </a:lnTo>
                  <a:lnTo>
                    <a:pt x="411" y="448"/>
                  </a:lnTo>
                  <a:lnTo>
                    <a:pt x="432" y="451"/>
                  </a:lnTo>
                  <a:lnTo>
                    <a:pt x="451" y="453"/>
                  </a:lnTo>
                  <a:lnTo>
                    <a:pt x="469" y="457"/>
                  </a:lnTo>
                  <a:lnTo>
                    <a:pt x="485" y="461"/>
                  </a:lnTo>
                  <a:lnTo>
                    <a:pt x="500" y="466"/>
                  </a:lnTo>
                  <a:lnTo>
                    <a:pt x="514" y="471"/>
                  </a:lnTo>
                  <a:lnTo>
                    <a:pt x="526" y="478"/>
                  </a:lnTo>
                  <a:lnTo>
                    <a:pt x="538" y="485"/>
                  </a:lnTo>
                  <a:lnTo>
                    <a:pt x="547" y="494"/>
                  </a:lnTo>
                  <a:lnTo>
                    <a:pt x="555" y="504"/>
                  </a:lnTo>
                  <a:lnTo>
                    <a:pt x="561" y="514"/>
                  </a:lnTo>
                  <a:lnTo>
                    <a:pt x="566" y="526"/>
                  </a:lnTo>
                  <a:lnTo>
                    <a:pt x="570" y="538"/>
                  </a:lnTo>
                  <a:lnTo>
                    <a:pt x="572" y="552"/>
                  </a:lnTo>
                  <a:lnTo>
                    <a:pt x="573" y="566"/>
                  </a:lnTo>
                  <a:lnTo>
                    <a:pt x="572" y="576"/>
                  </a:lnTo>
                  <a:lnTo>
                    <a:pt x="571" y="586"/>
                  </a:lnTo>
                  <a:lnTo>
                    <a:pt x="570" y="596"/>
                  </a:lnTo>
                  <a:lnTo>
                    <a:pt x="568" y="606"/>
                  </a:lnTo>
                  <a:lnTo>
                    <a:pt x="565" y="616"/>
                  </a:lnTo>
                  <a:lnTo>
                    <a:pt x="562" y="625"/>
                  </a:lnTo>
                  <a:lnTo>
                    <a:pt x="559" y="635"/>
                  </a:lnTo>
                  <a:lnTo>
                    <a:pt x="555" y="644"/>
                  </a:lnTo>
                  <a:lnTo>
                    <a:pt x="550" y="653"/>
                  </a:lnTo>
                  <a:lnTo>
                    <a:pt x="545" y="662"/>
                  </a:lnTo>
                  <a:lnTo>
                    <a:pt x="539" y="670"/>
                  </a:lnTo>
                  <a:lnTo>
                    <a:pt x="532" y="679"/>
                  </a:lnTo>
                  <a:lnTo>
                    <a:pt x="525" y="688"/>
                  </a:lnTo>
                  <a:lnTo>
                    <a:pt x="517" y="696"/>
                  </a:lnTo>
                  <a:lnTo>
                    <a:pt x="509" y="703"/>
                  </a:lnTo>
                  <a:lnTo>
                    <a:pt x="501" y="711"/>
                  </a:lnTo>
                  <a:lnTo>
                    <a:pt x="492" y="718"/>
                  </a:lnTo>
                  <a:lnTo>
                    <a:pt x="482" y="724"/>
                  </a:lnTo>
                  <a:lnTo>
                    <a:pt x="472" y="731"/>
                  </a:lnTo>
                  <a:lnTo>
                    <a:pt x="462" y="737"/>
                  </a:lnTo>
                  <a:lnTo>
                    <a:pt x="450" y="742"/>
                  </a:lnTo>
                  <a:lnTo>
                    <a:pt x="439" y="747"/>
                  </a:lnTo>
                  <a:lnTo>
                    <a:pt x="426" y="752"/>
                  </a:lnTo>
                  <a:lnTo>
                    <a:pt x="414" y="756"/>
                  </a:lnTo>
                  <a:lnTo>
                    <a:pt x="400" y="760"/>
                  </a:lnTo>
                  <a:lnTo>
                    <a:pt x="387" y="764"/>
                  </a:lnTo>
                  <a:lnTo>
                    <a:pt x="371" y="766"/>
                  </a:lnTo>
                  <a:lnTo>
                    <a:pt x="356" y="769"/>
                  </a:lnTo>
                  <a:lnTo>
                    <a:pt x="341" y="771"/>
                  </a:lnTo>
                  <a:lnTo>
                    <a:pt x="325" y="772"/>
                  </a:lnTo>
                  <a:lnTo>
                    <a:pt x="308" y="773"/>
                  </a:lnTo>
                  <a:lnTo>
                    <a:pt x="291" y="773"/>
                  </a:lnTo>
                  <a:lnTo>
                    <a:pt x="258" y="772"/>
                  </a:lnTo>
                  <a:lnTo>
                    <a:pt x="225" y="770"/>
                  </a:lnTo>
                  <a:lnTo>
                    <a:pt x="195" y="766"/>
                  </a:lnTo>
                  <a:lnTo>
                    <a:pt x="167" y="761"/>
                  </a:lnTo>
                  <a:lnTo>
                    <a:pt x="141" y="754"/>
                  </a:lnTo>
                  <a:lnTo>
                    <a:pt x="117" y="746"/>
                  </a:lnTo>
                  <a:lnTo>
                    <a:pt x="96" y="737"/>
                  </a:lnTo>
                  <a:lnTo>
                    <a:pt x="75" y="727"/>
                  </a:lnTo>
                  <a:lnTo>
                    <a:pt x="58" y="715"/>
                  </a:lnTo>
                  <a:lnTo>
                    <a:pt x="43" y="703"/>
                  </a:lnTo>
                  <a:lnTo>
                    <a:pt x="36" y="697"/>
                  </a:lnTo>
                  <a:lnTo>
                    <a:pt x="30" y="691"/>
                  </a:lnTo>
                  <a:lnTo>
                    <a:pt x="24" y="683"/>
                  </a:lnTo>
                  <a:lnTo>
                    <a:pt x="19" y="676"/>
                  </a:lnTo>
                  <a:lnTo>
                    <a:pt x="15" y="669"/>
                  </a:lnTo>
                  <a:lnTo>
                    <a:pt x="11" y="662"/>
                  </a:lnTo>
                  <a:lnTo>
                    <a:pt x="8" y="655"/>
                  </a:lnTo>
                  <a:lnTo>
                    <a:pt x="5" y="647"/>
                  </a:lnTo>
                  <a:lnTo>
                    <a:pt x="3" y="640"/>
                  </a:lnTo>
                  <a:lnTo>
                    <a:pt x="1" y="632"/>
                  </a:lnTo>
                  <a:lnTo>
                    <a:pt x="0" y="625"/>
                  </a:lnTo>
                  <a:lnTo>
                    <a:pt x="0" y="617"/>
                  </a:lnTo>
                  <a:lnTo>
                    <a:pt x="1" y="606"/>
                  </a:lnTo>
                  <a:lnTo>
                    <a:pt x="2" y="596"/>
                  </a:lnTo>
                  <a:lnTo>
                    <a:pt x="5" y="586"/>
                  </a:lnTo>
                  <a:lnTo>
                    <a:pt x="9" y="576"/>
                  </a:lnTo>
                  <a:lnTo>
                    <a:pt x="13" y="567"/>
                  </a:lnTo>
                  <a:lnTo>
                    <a:pt x="18" y="559"/>
                  </a:lnTo>
                  <a:lnTo>
                    <a:pt x="25" y="551"/>
                  </a:lnTo>
                  <a:lnTo>
                    <a:pt x="31" y="543"/>
                  </a:lnTo>
                  <a:lnTo>
                    <a:pt x="39" y="536"/>
                  </a:lnTo>
                  <a:lnTo>
                    <a:pt x="47" y="529"/>
                  </a:lnTo>
                  <a:lnTo>
                    <a:pt x="55" y="523"/>
                  </a:lnTo>
                  <a:lnTo>
                    <a:pt x="64" y="518"/>
                  </a:lnTo>
                  <a:lnTo>
                    <a:pt x="73" y="513"/>
                  </a:lnTo>
                  <a:lnTo>
                    <a:pt x="82" y="509"/>
                  </a:lnTo>
                  <a:lnTo>
                    <a:pt x="93" y="505"/>
                  </a:lnTo>
                  <a:lnTo>
                    <a:pt x="103" y="501"/>
                  </a:lnTo>
                  <a:lnTo>
                    <a:pt x="96" y="493"/>
                  </a:lnTo>
                  <a:lnTo>
                    <a:pt x="89" y="484"/>
                  </a:lnTo>
                  <a:lnTo>
                    <a:pt x="84" y="475"/>
                  </a:lnTo>
                  <a:lnTo>
                    <a:pt x="80" y="465"/>
                  </a:lnTo>
                  <a:lnTo>
                    <a:pt x="77" y="455"/>
                  </a:lnTo>
                  <a:lnTo>
                    <a:pt x="74" y="444"/>
                  </a:lnTo>
                  <a:lnTo>
                    <a:pt x="73" y="433"/>
                  </a:lnTo>
                  <a:lnTo>
                    <a:pt x="73" y="421"/>
                  </a:lnTo>
                  <a:lnTo>
                    <a:pt x="73" y="410"/>
                  </a:lnTo>
                  <a:lnTo>
                    <a:pt x="75" y="400"/>
                  </a:lnTo>
                  <a:lnTo>
                    <a:pt x="78" y="390"/>
                  </a:lnTo>
                  <a:lnTo>
                    <a:pt x="82" y="380"/>
                  </a:lnTo>
                  <a:lnTo>
                    <a:pt x="86" y="372"/>
                  </a:lnTo>
                  <a:lnTo>
                    <a:pt x="92" y="364"/>
                  </a:lnTo>
                  <a:lnTo>
                    <a:pt x="97" y="356"/>
                  </a:lnTo>
                  <a:lnTo>
                    <a:pt x="102" y="349"/>
                  </a:lnTo>
                  <a:lnTo>
                    <a:pt x="113" y="338"/>
                  </a:lnTo>
                  <a:lnTo>
                    <a:pt x="122" y="330"/>
                  </a:lnTo>
                  <a:lnTo>
                    <a:pt x="129" y="324"/>
                  </a:lnTo>
                  <a:lnTo>
                    <a:pt x="131" y="323"/>
                  </a:lnTo>
                  <a:lnTo>
                    <a:pt x="121" y="310"/>
                  </a:lnTo>
                  <a:lnTo>
                    <a:pt x="112" y="296"/>
                  </a:lnTo>
                  <a:lnTo>
                    <a:pt x="105" y="282"/>
                  </a:lnTo>
                  <a:lnTo>
                    <a:pt x="99" y="266"/>
                  </a:lnTo>
                  <a:lnTo>
                    <a:pt x="94" y="250"/>
                  </a:lnTo>
                  <a:lnTo>
                    <a:pt x="89" y="232"/>
                  </a:lnTo>
                  <a:lnTo>
                    <a:pt x="87" y="213"/>
                  </a:lnTo>
                  <a:lnTo>
                    <a:pt x="87" y="192"/>
                  </a:lnTo>
                  <a:lnTo>
                    <a:pt x="87" y="170"/>
                  </a:lnTo>
                  <a:lnTo>
                    <a:pt x="90" y="149"/>
                  </a:lnTo>
                  <a:lnTo>
                    <a:pt x="96" y="128"/>
                  </a:lnTo>
                  <a:lnTo>
                    <a:pt x="102" y="110"/>
                  </a:lnTo>
                  <a:lnTo>
                    <a:pt x="105" y="101"/>
                  </a:lnTo>
                  <a:lnTo>
                    <a:pt x="109" y="93"/>
                  </a:lnTo>
                  <a:lnTo>
                    <a:pt x="114" y="85"/>
                  </a:lnTo>
                  <a:lnTo>
                    <a:pt x="119" y="77"/>
                  </a:lnTo>
                  <a:lnTo>
                    <a:pt x="124" y="70"/>
                  </a:lnTo>
                  <a:lnTo>
                    <a:pt x="130" y="63"/>
                  </a:lnTo>
                  <a:lnTo>
                    <a:pt x="136" y="56"/>
                  </a:lnTo>
                  <a:lnTo>
                    <a:pt x="142" y="50"/>
                  </a:lnTo>
                  <a:lnTo>
                    <a:pt x="149" y="44"/>
                  </a:lnTo>
                  <a:lnTo>
                    <a:pt x="157" y="38"/>
                  </a:lnTo>
                  <a:lnTo>
                    <a:pt x="164" y="33"/>
                  </a:lnTo>
                  <a:lnTo>
                    <a:pt x="172" y="28"/>
                  </a:lnTo>
                  <a:lnTo>
                    <a:pt x="189" y="19"/>
                  </a:lnTo>
                  <a:lnTo>
                    <a:pt x="208" y="12"/>
                  </a:lnTo>
                  <a:lnTo>
                    <a:pt x="228" y="7"/>
                  </a:lnTo>
                  <a:lnTo>
                    <a:pt x="250" y="3"/>
                  </a:lnTo>
                  <a:lnTo>
                    <a:pt x="273" y="0"/>
                  </a:lnTo>
                  <a:lnTo>
                    <a:pt x="297" y="0"/>
                  </a:lnTo>
                  <a:lnTo>
                    <a:pt x="310" y="0"/>
                  </a:lnTo>
                  <a:lnTo>
                    <a:pt x="324" y="1"/>
                  </a:lnTo>
                  <a:lnTo>
                    <a:pt x="337" y="3"/>
                  </a:lnTo>
                  <a:lnTo>
                    <a:pt x="350" y="5"/>
                  </a:lnTo>
                  <a:lnTo>
                    <a:pt x="363" y="8"/>
                  </a:lnTo>
                  <a:lnTo>
                    <a:pt x="375" y="11"/>
                  </a:lnTo>
                  <a:lnTo>
                    <a:pt x="388" y="15"/>
                  </a:lnTo>
                  <a:lnTo>
                    <a:pt x="400" y="19"/>
                  </a:lnTo>
                  <a:close/>
                  <a:moveTo>
                    <a:pt x="154" y="531"/>
                  </a:moveTo>
                  <a:lnTo>
                    <a:pt x="148" y="533"/>
                  </a:lnTo>
                  <a:lnTo>
                    <a:pt x="142" y="536"/>
                  </a:lnTo>
                  <a:lnTo>
                    <a:pt x="136" y="540"/>
                  </a:lnTo>
                  <a:lnTo>
                    <a:pt x="131" y="544"/>
                  </a:lnTo>
                  <a:lnTo>
                    <a:pt x="126" y="548"/>
                  </a:lnTo>
                  <a:lnTo>
                    <a:pt x="122" y="552"/>
                  </a:lnTo>
                  <a:lnTo>
                    <a:pt x="119" y="557"/>
                  </a:lnTo>
                  <a:lnTo>
                    <a:pt x="115" y="562"/>
                  </a:lnTo>
                  <a:lnTo>
                    <a:pt x="110" y="572"/>
                  </a:lnTo>
                  <a:lnTo>
                    <a:pt x="107" y="583"/>
                  </a:lnTo>
                  <a:lnTo>
                    <a:pt x="105" y="594"/>
                  </a:lnTo>
                  <a:lnTo>
                    <a:pt x="104" y="604"/>
                  </a:lnTo>
                  <a:lnTo>
                    <a:pt x="105" y="616"/>
                  </a:lnTo>
                  <a:lnTo>
                    <a:pt x="108" y="627"/>
                  </a:lnTo>
                  <a:lnTo>
                    <a:pt x="112" y="638"/>
                  </a:lnTo>
                  <a:lnTo>
                    <a:pt x="118" y="648"/>
                  </a:lnTo>
                  <a:lnTo>
                    <a:pt x="126" y="658"/>
                  </a:lnTo>
                  <a:lnTo>
                    <a:pt x="135" y="667"/>
                  </a:lnTo>
                  <a:lnTo>
                    <a:pt x="145" y="675"/>
                  </a:lnTo>
                  <a:lnTo>
                    <a:pt x="157" y="683"/>
                  </a:lnTo>
                  <a:lnTo>
                    <a:pt x="170" y="691"/>
                  </a:lnTo>
                  <a:lnTo>
                    <a:pt x="184" y="697"/>
                  </a:lnTo>
                  <a:lnTo>
                    <a:pt x="199" y="702"/>
                  </a:lnTo>
                  <a:lnTo>
                    <a:pt x="216" y="707"/>
                  </a:lnTo>
                  <a:lnTo>
                    <a:pt x="233" y="710"/>
                  </a:lnTo>
                  <a:lnTo>
                    <a:pt x="252" y="713"/>
                  </a:lnTo>
                  <a:lnTo>
                    <a:pt x="272" y="714"/>
                  </a:lnTo>
                  <a:lnTo>
                    <a:pt x="291" y="715"/>
                  </a:lnTo>
                  <a:lnTo>
                    <a:pt x="306" y="714"/>
                  </a:lnTo>
                  <a:lnTo>
                    <a:pt x="321" y="713"/>
                  </a:lnTo>
                  <a:lnTo>
                    <a:pt x="336" y="712"/>
                  </a:lnTo>
                  <a:lnTo>
                    <a:pt x="352" y="710"/>
                  </a:lnTo>
                  <a:lnTo>
                    <a:pt x="367" y="707"/>
                  </a:lnTo>
                  <a:lnTo>
                    <a:pt x="382" y="703"/>
                  </a:lnTo>
                  <a:lnTo>
                    <a:pt x="397" y="698"/>
                  </a:lnTo>
                  <a:lnTo>
                    <a:pt x="411" y="692"/>
                  </a:lnTo>
                  <a:lnTo>
                    <a:pt x="423" y="686"/>
                  </a:lnTo>
                  <a:lnTo>
                    <a:pt x="435" y="677"/>
                  </a:lnTo>
                  <a:lnTo>
                    <a:pt x="445" y="668"/>
                  </a:lnTo>
                  <a:lnTo>
                    <a:pt x="454" y="658"/>
                  </a:lnTo>
                  <a:lnTo>
                    <a:pt x="458" y="653"/>
                  </a:lnTo>
                  <a:lnTo>
                    <a:pt x="462" y="647"/>
                  </a:lnTo>
                  <a:lnTo>
                    <a:pt x="465" y="641"/>
                  </a:lnTo>
                  <a:lnTo>
                    <a:pt x="467" y="635"/>
                  </a:lnTo>
                  <a:lnTo>
                    <a:pt x="469" y="628"/>
                  </a:lnTo>
                  <a:lnTo>
                    <a:pt x="471" y="621"/>
                  </a:lnTo>
                  <a:lnTo>
                    <a:pt x="471" y="613"/>
                  </a:lnTo>
                  <a:lnTo>
                    <a:pt x="472" y="606"/>
                  </a:lnTo>
                  <a:lnTo>
                    <a:pt x="471" y="596"/>
                  </a:lnTo>
                  <a:lnTo>
                    <a:pt x="468" y="588"/>
                  </a:lnTo>
                  <a:lnTo>
                    <a:pt x="464" y="581"/>
                  </a:lnTo>
                  <a:lnTo>
                    <a:pt x="459" y="575"/>
                  </a:lnTo>
                  <a:lnTo>
                    <a:pt x="453" y="569"/>
                  </a:lnTo>
                  <a:lnTo>
                    <a:pt x="445" y="565"/>
                  </a:lnTo>
                  <a:lnTo>
                    <a:pt x="437" y="561"/>
                  </a:lnTo>
                  <a:lnTo>
                    <a:pt x="428" y="558"/>
                  </a:lnTo>
                  <a:lnTo>
                    <a:pt x="408" y="553"/>
                  </a:lnTo>
                  <a:lnTo>
                    <a:pt x="387" y="550"/>
                  </a:lnTo>
                  <a:lnTo>
                    <a:pt x="365" y="548"/>
                  </a:lnTo>
                  <a:lnTo>
                    <a:pt x="344" y="547"/>
                  </a:lnTo>
                  <a:lnTo>
                    <a:pt x="206" y="540"/>
                  </a:lnTo>
                  <a:lnTo>
                    <a:pt x="192" y="539"/>
                  </a:lnTo>
                  <a:lnTo>
                    <a:pt x="179" y="537"/>
                  </a:lnTo>
                  <a:lnTo>
                    <a:pt x="166" y="534"/>
                  </a:lnTo>
                  <a:lnTo>
                    <a:pt x="154" y="531"/>
                  </a:lnTo>
                  <a:close/>
                  <a:moveTo>
                    <a:pt x="297" y="331"/>
                  </a:moveTo>
                  <a:lnTo>
                    <a:pt x="309" y="331"/>
                  </a:lnTo>
                  <a:lnTo>
                    <a:pt x="320" y="329"/>
                  </a:lnTo>
                  <a:lnTo>
                    <a:pt x="330" y="326"/>
                  </a:lnTo>
                  <a:lnTo>
                    <a:pt x="339" y="321"/>
                  </a:lnTo>
                  <a:lnTo>
                    <a:pt x="346" y="315"/>
                  </a:lnTo>
                  <a:lnTo>
                    <a:pt x="353" y="308"/>
                  </a:lnTo>
                  <a:lnTo>
                    <a:pt x="359" y="301"/>
                  </a:lnTo>
                  <a:lnTo>
                    <a:pt x="364" y="293"/>
                  </a:lnTo>
                  <a:lnTo>
                    <a:pt x="368" y="283"/>
                  </a:lnTo>
                  <a:lnTo>
                    <a:pt x="371" y="273"/>
                  </a:lnTo>
                  <a:lnTo>
                    <a:pt x="373" y="262"/>
                  </a:lnTo>
                  <a:lnTo>
                    <a:pt x="375" y="250"/>
                  </a:lnTo>
                  <a:lnTo>
                    <a:pt x="378" y="224"/>
                  </a:lnTo>
                  <a:lnTo>
                    <a:pt x="378" y="195"/>
                  </a:lnTo>
                  <a:lnTo>
                    <a:pt x="378" y="167"/>
                  </a:lnTo>
                  <a:lnTo>
                    <a:pt x="375" y="142"/>
                  </a:lnTo>
                  <a:lnTo>
                    <a:pt x="373" y="128"/>
                  </a:lnTo>
                  <a:lnTo>
                    <a:pt x="371" y="117"/>
                  </a:lnTo>
                  <a:lnTo>
                    <a:pt x="368" y="106"/>
                  </a:lnTo>
                  <a:lnTo>
                    <a:pt x="364" y="96"/>
                  </a:lnTo>
                  <a:lnTo>
                    <a:pt x="359" y="86"/>
                  </a:lnTo>
                  <a:lnTo>
                    <a:pt x="353" y="78"/>
                  </a:lnTo>
                  <a:lnTo>
                    <a:pt x="346" y="71"/>
                  </a:lnTo>
                  <a:lnTo>
                    <a:pt x="339" y="65"/>
                  </a:lnTo>
                  <a:lnTo>
                    <a:pt x="330" y="60"/>
                  </a:lnTo>
                  <a:lnTo>
                    <a:pt x="320" y="56"/>
                  </a:lnTo>
                  <a:lnTo>
                    <a:pt x="309" y="54"/>
                  </a:lnTo>
                  <a:lnTo>
                    <a:pt x="297" y="53"/>
                  </a:lnTo>
                  <a:lnTo>
                    <a:pt x="284" y="54"/>
                  </a:lnTo>
                  <a:lnTo>
                    <a:pt x="272" y="56"/>
                  </a:lnTo>
                  <a:lnTo>
                    <a:pt x="262" y="59"/>
                  </a:lnTo>
                  <a:lnTo>
                    <a:pt x="253" y="63"/>
                  </a:lnTo>
                  <a:lnTo>
                    <a:pt x="245" y="69"/>
                  </a:lnTo>
                  <a:lnTo>
                    <a:pt x="239" y="75"/>
                  </a:lnTo>
                  <a:lnTo>
                    <a:pt x="232" y="83"/>
                  </a:lnTo>
                  <a:lnTo>
                    <a:pt x="227" y="92"/>
                  </a:lnTo>
                  <a:lnTo>
                    <a:pt x="223" y="102"/>
                  </a:lnTo>
                  <a:lnTo>
                    <a:pt x="220" y="112"/>
                  </a:lnTo>
                  <a:lnTo>
                    <a:pt x="218" y="124"/>
                  </a:lnTo>
                  <a:lnTo>
                    <a:pt x="216" y="136"/>
                  </a:lnTo>
                  <a:lnTo>
                    <a:pt x="214" y="164"/>
                  </a:lnTo>
                  <a:lnTo>
                    <a:pt x="213" y="195"/>
                  </a:lnTo>
                  <a:lnTo>
                    <a:pt x="214" y="221"/>
                  </a:lnTo>
                  <a:lnTo>
                    <a:pt x="216" y="246"/>
                  </a:lnTo>
                  <a:lnTo>
                    <a:pt x="218" y="258"/>
                  </a:lnTo>
                  <a:lnTo>
                    <a:pt x="220" y="269"/>
                  </a:lnTo>
                  <a:lnTo>
                    <a:pt x="223" y="280"/>
                  </a:lnTo>
                  <a:lnTo>
                    <a:pt x="227" y="290"/>
                  </a:lnTo>
                  <a:lnTo>
                    <a:pt x="232" y="298"/>
                  </a:lnTo>
                  <a:lnTo>
                    <a:pt x="239" y="306"/>
                  </a:lnTo>
                  <a:lnTo>
                    <a:pt x="245" y="313"/>
                  </a:lnTo>
                  <a:lnTo>
                    <a:pt x="253" y="319"/>
                  </a:lnTo>
                  <a:lnTo>
                    <a:pt x="262" y="325"/>
                  </a:lnTo>
                  <a:lnTo>
                    <a:pt x="272" y="328"/>
                  </a:lnTo>
                  <a:lnTo>
                    <a:pt x="284" y="330"/>
                  </a:lnTo>
                  <a:lnTo>
                    <a:pt x="297" y="3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25"/>
            <p:cNvSpPr>
              <a:spLocks noEditPoints="1"/>
            </p:cNvSpPr>
            <p:nvPr/>
          </p:nvSpPr>
          <p:spPr bwMode="auto">
            <a:xfrm>
              <a:off x="11314113" y="1109663"/>
              <a:ext cx="77788" cy="84138"/>
            </a:xfrm>
            <a:custGeom>
              <a:avLst/>
              <a:gdLst>
                <a:gd name="T0" fmla="*/ 84 w 495"/>
                <a:gd name="T1" fmla="*/ 25 h 531"/>
                <a:gd name="T2" fmla="*/ 150 w 495"/>
                <a:gd name="T3" fmla="*/ 6 h 531"/>
                <a:gd name="T4" fmla="*/ 242 w 495"/>
                <a:gd name="T5" fmla="*/ 0 h 531"/>
                <a:gd name="T6" fmla="*/ 296 w 495"/>
                <a:gd name="T7" fmla="*/ 5 h 531"/>
                <a:gd name="T8" fmla="*/ 346 w 495"/>
                <a:gd name="T9" fmla="*/ 22 h 531"/>
                <a:gd name="T10" fmla="*/ 386 w 495"/>
                <a:gd name="T11" fmla="*/ 51 h 531"/>
                <a:gd name="T12" fmla="*/ 407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3 w 495"/>
                <a:gd name="T25" fmla="*/ 464 h 531"/>
                <a:gd name="T26" fmla="*/ 316 w 495"/>
                <a:gd name="T27" fmla="*/ 485 h 531"/>
                <a:gd name="T28" fmla="*/ 292 w 495"/>
                <a:gd name="T29" fmla="*/ 503 h 531"/>
                <a:gd name="T30" fmla="*/ 263 w 495"/>
                <a:gd name="T31" fmla="*/ 517 h 531"/>
                <a:gd name="T32" fmla="*/ 229 w 495"/>
                <a:gd name="T33" fmla="*/ 526 h 531"/>
                <a:gd name="T34" fmla="*/ 192 w 495"/>
                <a:gd name="T35" fmla="*/ 531 h 531"/>
                <a:gd name="T36" fmla="*/ 143 w 495"/>
                <a:gd name="T37" fmla="*/ 530 h 531"/>
                <a:gd name="T38" fmla="*/ 95 w 495"/>
                <a:gd name="T39" fmla="*/ 522 h 531"/>
                <a:gd name="T40" fmla="*/ 54 w 495"/>
                <a:gd name="T41" fmla="*/ 503 h 531"/>
                <a:gd name="T42" fmla="*/ 37 w 495"/>
                <a:gd name="T43" fmla="*/ 488 h 531"/>
                <a:gd name="T44" fmla="*/ 22 w 495"/>
                <a:gd name="T45" fmla="*/ 469 h 531"/>
                <a:gd name="T46" fmla="*/ 11 w 495"/>
                <a:gd name="T47" fmla="*/ 447 h 531"/>
                <a:gd name="T48" fmla="*/ 3 w 495"/>
                <a:gd name="T49" fmla="*/ 419 h 531"/>
                <a:gd name="T50" fmla="*/ 0 w 495"/>
                <a:gd name="T51" fmla="*/ 386 h 531"/>
                <a:gd name="T52" fmla="*/ 1 w 495"/>
                <a:gd name="T53" fmla="*/ 353 h 531"/>
                <a:gd name="T54" fmla="*/ 5 w 495"/>
                <a:gd name="T55" fmla="*/ 325 h 531"/>
                <a:gd name="T56" fmla="*/ 14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1 w 495"/>
                <a:gd name="T71" fmla="*/ 129 h 531"/>
                <a:gd name="T72" fmla="*/ 302 w 495"/>
                <a:gd name="T73" fmla="*/ 102 h 531"/>
                <a:gd name="T74" fmla="*/ 286 w 495"/>
                <a:gd name="T75" fmla="*/ 81 h 531"/>
                <a:gd name="T76" fmla="*/ 263 w 495"/>
                <a:gd name="T77" fmla="*/ 67 h 531"/>
                <a:gd name="T78" fmla="*/ 233 w 495"/>
                <a:gd name="T79" fmla="*/ 60 h 531"/>
                <a:gd name="T80" fmla="*/ 193 w 495"/>
                <a:gd name="T81" fmla="*/ 59 h 531"/>
                <a:gd name="T82" fmla="*/ 159 w 495"/>
                <a:gd name="T83" fmla="*/ 65 h 531"/>
                <a:gd name="T84" fmla="*/ 137 w 495"/>
                <a:gd name="T85" fmla="*/ 78 h 531"/>
                <a:gd name="T86" fmla="*/ 114 w 495"/>
                <a:gd name="T87" fmla="*/ 99 h 531"/>
                <a:gd name="T88" fmla="*/ 93 w 495"/>
                <a:gd name="T89" fmla="*/ 132 h 531"/>
                <a:gd name="T90" fmla="*/ 43 w 495"/>
                <a:gd name="T91" fmla="*/ 47 h 531"/>
                <a:gd name="T92" fmla="*/ 131 w 495"/>
                <a:gd name="T93" fmla="*/ 407 h 531"/>
                <a:gd name="T94" fmla="*/ 139 w 495"/>
                <a:gd name="T95" fmla="*/ 433 h 531"/>
                <a:gd name="T96" fmla="*/ 153 w 495"/>
                <a:gd name="T97" fmla="*/ 455 h 531"/>
                <a:gd name="T98" fmla="*/ 177 w 495"/>
                <a:gd name="T99" fmla="*/ 469 h 531"/>
                <a:gd name="T100" fmla="*/ 212 w 495"/>
                <a:gd name="T101" fmla="*/ 474 h 531"/>
                <a:gd name="T102" fmla="*/ 237 w 495"/>
                <a:gd name="T103" fmla="*/ 472 h 531"/>
                <a:gd name="T104" fmla="*/ 263 w 495"/>
                <a:gd name="T105" fmla="*/ 465 h 531"/>
                <a:gd name="T106" fmla="*/ 285 w 495"/>
                <a:gd name="T107" fmla="*/ 453 h 531"/>
                <a:gd name="T108" fmla="*/ 303 w 495"/>
                <a:gd name="T109" fmla="*/ 435 h 531"/>
                <a:gd name="T110" fmla="*/ 312 w 495"/>
                <a:gd name="T111" fmla="*/ 412 h 531"/>
                <a:gd name="T112" fmla="*/ 283 w 495"/>
                <a:gd name="T113" fmla="*/ 267 h 531"/>
                <a:gd name="T114" fmla="*/ 215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3" y="47"/>
                  </a:moveTo>
                  <a:lnTo>
                    <a:pt x="63" y="35"/>
                  </a:lnTo>
                  <a:lnTo>
                    <a:pt x="84" y="25"/>
                  </a:lnTo>
                  <a:lnTo>
                    <a:pt x="104" y="17"/>
                  </a:lnTo>
                  <a:lnTo>
                    <a:pt x="126" y="10"/>
                  </a:lnTo>
                  <a:lnTo>
                    <a:pt x="150" y="6"/>
                  </a:lnTo>
                  <a:lnTo>
                    <a:pt x="177" y="2"/>
                  </a:lnTo>
                  <a:lnTo>
                    <a:pt x="208" y="0"/>
                  </a:lnTo>
                  <a:lnTo>
                    <a:pt x="242" y="0"/>
                  </a:lnTo>
                  <a:lnTo>
                    <a:pt x="260" y="0"/>
                  </a:lnTo>
                  <a:lnTo>
                    <a:pt x="278" y="2"/>
                  </a:lnTo>
                  <a:lnTo>
                    <a:pt x="296" y="5"/>
                  </a:lnTo>
                  <a:lnTo>
                    <a:pt x="313" y="9"/>
                  </a:lnTo>
                  <a:lnTo>
                    <a:pt x="330" y="15"/>
                  </a:lnTo>
                  <a:lnTo>
                    <a:pt x="346" y="22"/>
                  </a:lnTo>
                  <a:lnTo>
                    <a:pt x="360" y="30"/>
                  </a:lnTo>
                  <a:lnTo>
                    <a:pt x="374" y="40"/>
                  </a:lnTo>
                  <a:lnTo>
                    <a:pt x="386" y="51"/>
                  </a:lnTo>
                  <a:lnTo>
                    <a:pt x="397" y="64"/>
                  </a:lnTo>
                  <a:lnTo>
                    <a:pt x="402" y="71"/>
                  </a:lnTo>
                  <a:lnTo>
                    <a:pt x="407"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5" y="470"/>
                  </a:lnTo>
                  <a:lnTo>
                    <a:pt x="495" y="472"/>
                  </a:lnTo>
                  <a:lnTo>
                    <a:pt x="495" y="497"/>
                  </a:lnTo>
                  <a:lnTo>
                    <a:pt x="353" y="520"/>
                  </a:lnTo>
                  <a:lnTo>
                    <a:pt x="333" y="464"/>
                  </a:lnTo>
                  <a:lnTo>
                    <a:pt x="329"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2" y="531"/>
                  </a:lnTo>
                  <a:lnTo>
                    <a:pt x="178" y="531"/>
                  </a:lnTo>
                  <a:lnTo>
                    <a:pt x="160" y="531"/>
                  </a:lnTo>
                  <a:lnTo>
                    <a:pt x="143" y="530"/>
                  </a:lnTo>
                  <a:lnTo>
                    <a:pt x="126" y="528"/>
                  </a:lnTo>
                  <a:lnTo>
                    <a:pt x="110" y="525"/>
                  </a:lnTo>
                  <a:lnTo>
                    <a:pt x="95" y="522"/>
                  </a:lnTo>
                  <a:lnTo>
                    <a:pt x="80" y="517"/>
                  </a:lnTo>
                  <a:lnTo>
                    <a:pt x="67" y="511"/>
                  </a:lnTo>
                  <a:lnTo>
                    <a:pt x="54" y="503"/>
                  </a:lnTo>
                  <a:lnTo>
                    <a:pt x="48" y="498"/>
                  </a:lnTo>
                  <a:lnTo>
                    <a:pt x="42" y="493"/>
                  </a:lnTo>
                  <a:lnTo>
                    <a:pt x="37" y="488"/>
                  </a:lnTo>
                  <a:lnTo>
                    <a:pt x="31" y="482"/>
                  </a:lnTo>
                  <a:lnTo>
                    <a:pt x="26" y="476"/>
                  </a:lnTo>
                  <a:lnTo>
                    <a:pt x="22" y="469"/>
                  </a:lnTo>
                  <a:lnTo>
                    <a:pt x="18" y="462"/>
                  </a:lnTo>
                  <a:lnTo>
                    <a:pt x="14" y="455"/>
                  </a:lnTo>
                  <a:lnTo>
                    <a:pt x="11" y="447"/>
                  </a:lnTo>
                  <a:lnTo>
                    <a:pt x="8" y="438"/>
                  </a:lnTo>
                  <a:lnTo>
                    <a:pt x="5" y="429"/>
                  </a:lnTo>
                  <a:lnTo>
                    <a:pt x="3" y="419"/>
                  </a:lnTo>
                  <a:lnTo>
                    <a:pt x="2" y="409"/>
                  </a:lnTo>
                  <a:lnTo>
                    <a:pt x="1" y="398"/>
                  </a:lnTo>
                  <a:lnTo>
                    <a:pt x="0" y="386"/>
                  </a:lnTo>
                  <a:lnTo>
                    <a:pt x="0" y="374"/>
                  </a:lnTo>
                  <a:lnTo>
                    <a:pt x="0" y="363"/>
                  </a:lnTo>
                  <a:lnTo>
                    <a:pt x="1" y="353"/>
                  </a:lnTo>
                  <a:lnTo>
                    <a:pt x="2" y="343"/>
                  </a:lnTo>
                  <a:lnTo>
                    <a:pt x="3" y="334"/>
                  </a:lnTo>
                  <a:lnTo>
                    <a:pt x="5" y="325"/>
                  </a:lnTo>
                  <a:lnTo>
                    <a:pt x="8" y="315"/>
                  </a:lnTo>
                  <a:lnTo>
                    <a:pt x="11" y="307"/>
                  </a:lnTo>
                  <a:lnTo>
                    <a:pt x="14" y="300"/>
                  </a:lnTo>
                  <a:lnTo>
                    <a:pt x="18" y="293"/>
                  </a:lnTo>
                  <a:lnTo>
                    <a:pt x="22" y="286"/>
                  </a:lnTo>
                  <a:lnTo>
                    <a:pt x="27" y="280"/>
                  </a:lnTo>
                  <a:lnTo>
                    <a:pt x="32" y="274"/>
                  </a:lnTo>
                  <a:lnTo>
                    <a:pt x="44" y="263"/>
                  </a:lnTo>
                  <a:lnTo>
                    <a:pt x="56" y="254"/>
                  </a:lnTo>
                  <a:lnTo>
                    <a:pt x="70" y="246"/>
                  </a:lnTo>
                  <a:lnTo>
                    <a:pt x="85" y="239"/>
                  </a:lnTo>
                  <a:lnTo>
                    <a:pt x="101" y="234"/>
                  </a:lnTo>
                  <a:lnTo>
                    <a:pt x="119" y="229"/>
                  </a:lnTo>
                  <a:lnTo>
                    <a:pt x="137" y="226"/>
                  </a:lnTo>
                  <a:lnTo>
                    <a:pt x="156" y="224"/>
                  </a:lnTo>
                  <a:lnTo>
                    <a:pt x="176" y="222"/>
                  </a:lnTo>
                  <a:lnTo>
                    <a:pt x="198" y="221"/>
                  </a:lnTo>
                  <a:lnTo>
                    <a:pt x="225" y="222"/>
                  </a:lnTo>
                  <a:lnTo>
                    <a:pt x="253" y="223"/>
                  </a:lnTo>
                  <a:lnTo>
                    <a:pt x="283" y="225"/>
                  </a:lnTo>
                  <a:lnTo>
                    <a:pt x="312" y="228"/>
                  </a:lnTo>
                  <a:lnTo>
                    <a:pt x="312" y="152"/>
                  </a:lnTo>
                  <a:lnTo>
                    <a:pt x="312" y="141"/>
                  </a:lnTo>
                  <a:lnTo>
                    <a:pt x="311" y="129"/>
                  </a:lnTo>
                  <a:lnTo>
                    <a:pt x="309" y="119"/>
                  </a:lnTo>
                  <a:lnTo>
                    <a:pt x="306" y="110"/>
                  </a:lnTo>
                  <a:lnTo>
                    <a:pt x="302" y="102"/>
                  </a:lnTo>
                  <a:lnTo>
                    <a:pt x="297" y="94"/>
                  </a:lnTo>
                  <a:lnTo>
                    <a:pt x="292" y="88"/>
                  </a:lnTo>
                  <a:lnTo>
                    <a:pt x="286" y="81"/>
                  </a:lnTo>
                  <a:lnTo>
                    <a:pt x="279" y="76"/>
                  </a:lnTo>
                  <a:lnTo>
                    <a:pt x="272" y="71"/>
                  </a:lnTo>
                  <a:lnTo>
                    <a:pt x="263" y="67"/>
                  </a:lnTo>
                  <a:lnTo>
                    <a:pt x="254" y="64"/>
                  </a:lnTo>
                  <a:lnTo>
                    <a:pt x="244" y="61"/>
                  </a:lnTo>
                  <a:lnTo>
                    <a:pt x="233" y="60"/>
                  </a:lnTo>
                  <a:lnTo>
                    <a:pt x="222" y="58"/>
                  </a:lnTo>
                  <a:lnTo>
                    <a:pt x="209" y="58"/>
                  </a:lnTo>
                  <a:lnTo>
                    <a:pt x="193" y="59"/>
                  </a:lnTo>
                  <a:lnTo>
                    <a:pt x="175" y="61"/>
                  </a:lnTo>
                  <a:lnTo>
                    <a:pt x="167" y="63"/>
                  </a:lnTo>
                  <a:lnTo>
                    <a:pt x="159" y="65"/>
                  </a:lnTo>
                  <a:lnTo>
                    <a:pt x="152" y="69"/>
                  </a:lnTo>
                  <a:lnTo>
                    <a:pt x="144" y="73"/>
                  </a:lnTo>
                  <a:lnTo>
                    <a:pt x="137" y="78"/>
                  </a:lnTo>
                  <a:lnTo>
                    <a:pt x="129" y="84"/>
                  </a:lnTo>
                  <a:lnTo>
                    <a:pt x="122" y="91"/>
                  </a:lnTo>
                  <a:lnTo>
                    <a:pt x="114" y="99"/>
                  </a:lnTo>
                  <a:lnTo>
                    <a:pt x="107" y="109"/>
                  </a:lnTo>
                  <a:lnTo>
                    <a:pt x="100" y="120"/>
                  </a:lnTo>
                  <a:lnTo>
                    <a:pt x="93" y="132"/>
                  </a:lnTo>
                  <a:lnTo>
                    <a:pt x="86" y="147"/>
                  </a:lnTo>
                  <a:lnTo>
                    <a:pt x="57" y="146"/>
                  </a:lnTo>
                  <a:lnTo>
                    <a:pt x="43" y="47"/>
                  </a:lnTo>
                  <a:close/>
                  <a:moveTo>
                    <a:pt x="128" y="369"/>
                  </a:moveTo>
                  <a:lnTo>
                    <a:pt x="129" y="388"/>
                  </a:lnTo>
                  <a:lnTo>
                    <a:pt x="131" y="407"/>
                  </a:lnTo>
                  <a:lnTo>
                    <a:pt x="133" y="416"/>
                  </a:lnTo>
                  <a:lnTo>
                    <a:pt x="136" y="425"/>
                  </a:lnTo>
                  <a:lnTo>
                    <a:pt x="139" y="433"/>
                  </a:lnTo>
                  <a:lnTo>
                    <a:pt x="143" y="441"/>
                  </a:lnTo>
                  <a:lnTo>
                    <a:pt x="147" y="448"/>
                  </a:lnTo>
                  <a:lnTo>
                    <a:pt x="153" y="455"/>
                  </a:lnTo>
                  <a:lnTo>
                    <a:pt x="160" y="460"/>
                  </a:lnTo>
                  <a:lnTo>
                    <a:pt x="168" y="465"/>
                  </a:lnTo>
                  <a:lnTo>
                    <a:pt x="177" y="469"/>
                  </a:lnTo>
                  <a:lnTo>
                    <a:pt x="188" y="472"/>
                  </a:lnTo>
                  <a:lnTo>
                    <a:pt x="199" y="474"/>
                  </a:lnTo>
                  <a:lnTo>
                    <a:pt x="212" y="474"/>
                  </a:lnTo>
                  <a:lnTo>
                    <a:pt x="220" y="474"/>
                  </a:lnTo>
                  <a:lnTo>
                    <a:pt x="229" y="473"/>
                  </a:lnTo>
                  <a:lnTo>
                    <a:pt x="237" y="472"/>
                  </a:lnTo>
                  <a:lnTo>
                    <a:pt x="246" y="470"/>
                  </a:lnTo>
                  <a:lnTo>
                    <a:pt x="254" y="468"/>
                  </a:lnTo>
                  <a:lnTo>
                    <a:pt x="263" y="465"/>
                  </a:lnTo>
                  <a:lnTo>
                    <a:pt x="271" y="461"/>
                  </a:lnTo>
                  <a:lnTo>
                    <a:pt x="278" y="457"/>
                  </a:lnTo>
                  <a:lnTo>
                    <a:pt x="285" y="453"/>
                  </a:lnTo>
                  <a:lnTo>
                    <a:pt x="292" y="447"/>
                  </a:lnTo>
                  <a:lnTo>
                    <a:pt x="298" y="442"/>
                  </a:lnTo>
                  <a:lnTo>
                    <a:pt x="303" y="435"/>
                  </a:lnTo>
                  <a:lnTo>
                    <a:pt x="307" y="428"/>
                  </a:lnTo>
                  <a:lnTo>
                    <a:pt x="310" y="421"/>
                  </a:lnTo>
                  <a:lnTo>
                    <a:pt x="312" y="412"/>
                  </a:lnTo>
                  <a:lnTo>
                    <a:pt x="312" y="404"/>
                  </a:lnTo>
                  <a:lnTo>
                    <a:pt x="312" y="267"/>
                  </a:lnTo>
                  <a:lnTo>
                    <a:pt x="283" y="267"/>
                  </a:lnTo>
                  <a:lnTo>
                    <a:pt x="257" y="268"/>
                  </a:lnTo>
                  <a:lnTo>
                    <a:pt x="235" y="270"/>
                  </a:lnTo>
                  <a:lnTo>
                    <a:pt x="215" y="272"/>
                  </a:lnTo>
                  <a:lnTo>
                    <a:pt x="197" y="275"/>
                  </a:lnTo>
                  <a:lnTo>
                    <a:pt x="183" y="279"/>
                  </a:lnTo>
                  <a:lnTo>
                    <a:pt x="169" y="283"/>
                  </a:lnTo>
                  <a:lnTo>
                    <a:pt x="159" y="289"/>
                  </a:lnTo>
                  <a:lnTo>
                    <a:pt x="150" y="295"/>
                  </a:lnTo>
                  <a:lnTo>
                    <a:pt x="143" y="302"/>
                  </a:lnTo>
                  <a:lnTo>
                    <a:pt x="138" y="311"/>
                  </a:lnTo>
                  <a:lnTo>
                    <a:pt x="134" y="321"/>
                  </a:lnTo>
                  <a:lnTo>
                    <a:pt x="131" y="331"/>
                  </a:lnTo>
                  <a:lnTo>
                    <a:pt x="130" y="343"/>
                  </a:lnTo>
                  <a:lnTo>
                    <a:pt x="129"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26"/>
            <p:cNvSpPr>
              <a:spLocks/>
            </p:cNvSpPr>
            <p:nvPr/>
          </p:nvSpPr>
          <p:spPr bwMode="auto">
            <a:xfrm>
              <a:off x="11406188" y="1069976"/>
              <a:ext cx="38100" cy="122238"/>
            </a:xfrm>
            <a:custGeom>
              <a:avLst/>
              <a:gdLst>
                <a:gd name="T0" fmla="*/ 64 w 247"/>
                <a:gd name="T1" fmla="*/ 65 h 763"/>
                <a:gd name="T2" fmla="*/ 3 w 247"/>
                <a:gd name="T3" fmla="*/ 45 h 763"/>
                <a:gd name="T4" fmla="*/ 3 w 247"/>
                <a:gd name="T5" fmla="*/ 21 h 763"/>
                <a:gd name="T6" fmla="*/ 181 w 247"/>
                <a:gd name="T7" fmla="*/ 0 h 763"/>
                <a:gd name="T8" fmla="*/ 181 w 247"/>
                <a:gd name="T9" fmla="*/ 706 h 763"/>
                <a:gd name="T10" fmla="*/ 247 w 247"/>
                <a:gd name="T11" fmla="*/ 737 h 763"/>
                <a:gd name="T12" fmla="*/ 247 w 247"/>
                <a:gd name="T13" fmla="*/ 763 h 763"/>
                <a:gd name="T14" fmla="*/ 0 w 247"/>
                <a:gd name="T15" fmla="*/ 763 h 763"/>
                <a:gd name="T16" fmla="*/ 0 w 247"/>
                <a:gd name="T17" fmla="*/ 737 h 763"/>
                <a:gd name="T18" fmla="*/ 64 w 247"/>
                <a:gd name="T19" fmla="*/ 706 h 763"/>
                <a:gd name="T20" fmla="*/ 64 w 247"/>
                <a:gd name="T21"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7" h="763">
                  <a:moveTo>
                    <a:pt x="64" y="65"/>
                  </a:moveTo>
                  <a:lnTo>
                    <a:pt x="3" y="45"/>
                  </a:lnTo>
                  <a:lnTo>
                    <a:pt x="3" y="21"/>
                  </a:lnTo>
                  <a:lnTo>
                    <a:pt x="181" y="0"/>
                  </a:lnTo>
                  <a:lnTo>
                    <a:pt x="181" y="706"/>
                  </a:lnTo>
                  <a:lnTo>
                    <a:pt x="247" y="737"/>
                  </a:lnTo>
                  <a:lnTo>
                    <a:pt x="247"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27"/>
            <p:cNvSpPr>
              <a:spLocks noEditPoints="1"/>
            </p:cNvSpPr>
            <p:nvPr/>
          </p:nvSpPr>
          <p:spPr bwMode="auto">
            <a:xfrm>
              <a:off x="11458575" y="1069976"/>
              <a:ext cx="85725" cy="123825"/>
            </a:xfrm>
            <a:custGeom>
              <a:avLst/>
              <a:gdLst>
                <a:gd name="T0" fmla="*/ 216 w 540"/>
                <a:gd name="T1" fmla="*/ 773 h 774"/>
                <a:gd name="T2" fmla="*/ 181 w 540"/>
                <a:gd name="T3" fmla="*/ 767 h 774"/>
                <a:gd name="T4" fmla="*/ 148 w 540"/>
                <a:gd name="T5" fmla="*/ 757 h 774"/>
                <a:gd name="T6" fmla="*/ 116 w 540"/>
                <a:gd name="T7" fmla="*/ 741 h 774"/>
                <a:gd name="T8" fmla="*/ 88 w 540"/>
                <a:gd name="T9" fmla="*/ 722 h 774"/>
                <a:gd name="T10" fmla="*/ 63 w 540"/>
                <a:gd name="T11" fmla="*/ 699 h 774"/>
                <a:gd name="T12" fmla="*/ 41 w 540"/>
                <a:gd name="T13" fmla="*/ 670 h 774"/>
                <a:gd name="T14" fmla="*/ 24 w 540"/>
                <a:gd name="T15" fmla="*/ 638 h 774"/>
                <a:gd name="T16" fmla="*/ 11 w 540"/>
                <a:gd name="T17" fmla="*/ 601 h 774"/>
                <a:gd name="T18" fmla="*/ 3 w 540"/>
                <a:gd name="T19" fmla="*/ 560 h 774"/>
                <a:gd name="T20" fmla="*/ 0 w 540"/>
                <a:gd name="T21" fmla="*/ 515 h 774"/>
                <a:gd name="T22" fmla="*/ 7 w 540"/>
                <a:gd name="T23" fmla="*/ 438 h 774"/>
                <a:gd name="T24" fmla="*/ 28 w 540"/>
                <a:gd name="T25" fmla="*/ 367 h 774"/>
                <a:gd name="T26" fmla="*/ 44 w 540"/>
                <a:gd name="T27" fmla="*/ 336 h 774"/>
                <a:gd name="T28" fmla="*/ 64 w 540"/>
                <a:gd name="T29" fmla="*/ 308 h 774"/>
                <a:gd name="T30" fmla="*/ 87 w 540"/>
                <a:gd name="T31" fmla="*/ 284 h 774"/>
                <a:gd name="T32" fmla="*/ 114 w 540"/>
                <a:gd name="T33" fmla="*/ 265 h 774"/>
                <a:gd name="T34" fmla="*/ 145 w 540"/>
                <a:gd name="T35" fmla="*/ 252 h 774"/>
                <a:gd name="T36" fmla="*/ 179 w 540"/>
                <a:gd name="T37" fmla="*/ 244 h 774"/>
                <a:gd name="T38" fmla="*/ 214 w 540"/>
                <a:gd name="T39" fmla="*/ 243 h 774"/>
                <a:gd name="T40" fmla="*/ 243 w 540"/>
                <a:gd name="T41" fmla="*/ 247 h 774"/>
                <a:gd name="T42" fmla="*/ 304 w 540"/>
                <a:gd name="T43" fmla="*/ 267 h 774"/>
                <a:gd name="T44" fmla="*/ 358 w 540"/>
                <a:gd name="T45" fmla="*/ 294 h 774"/>
                <a:gd name="T46" fmla="*/ 298 w 540"/>
                <a:gd name="T47" fmla="*/ 21 h 774"/>
                <a:gd name="T48" fmla="*/ 487 w 540"/>
                <a:gd name="T49" fmla="*/ 719 h 774"/>
                <a:gd name="T50" fmla="*/ 540 w 540"/>
                <a:gd name="T51" fmla="*/ 731 h 774"/>
                <a:gd name="T52" fmla="*/ 379 w 540"/>
                <a:gd name="T53" fmla="*/ 714 h 774"/>
                <a:gd name="T54" fmla="*/ 335 w 540"/>
                <a:gd name="T55" fmla="*/ 749 h 774"/>
                <a:gd name="T56" fmla="*/ 279 w 540"/>
                <a:gd name="T57" fmla="*/ 769 h 774"/>
                <a:gd name="T58" fmla="*/ 250 w 540"/>
                <a:gd name="T59" fmla="*/ 773 h 774"/>
                <a:gd name="T60" fmla="*/ 134 w 540"/>
                <a:gd name="T61" fmla="*/ 534 h 774"/>
                <a:gd name="T62" fmla="*/ 146 w 540"/>
                <a:gd name="T63" fmla="*/ 614 h 774"/>
                <a:gd name="T64" fmla="*/ 168 w 540"/>
                <a:gd name="T65" fmla="*/ 665 h 774"/>
                <a:gd name="T66" fmla="*/ 195 w 540"/>
                <a:gd name="T67" fmla="*/ 694 h 774"/>
                <a:gd name="T68" fmla="*/ 224 w 540"/>
                <a:gd name="T69" fmla="*/ 708 h 774"/>
                <a:gd name="T70" fmla="*/ 252 w 540"/>
                <a:gd name="T71" fmla="*/ 711 h 774"/>
                <a:gd name="T72" fmla="*/ 279 w 540"/>
                <a:gd name="T73" fmla="*/ 707 h 774"/>
                <a:gd name="T74" fmla="*/ 323 w 540"/>
                <a:gd name="T75" fmla="*/ 689 h 774"/>
                <a:gd name="T76" fmla="*/ 355 w 540"/>
                <a:gd name="T77" fmla="*/ 667 h 774"/>
                <a:gd name="T78" fmla="*/ 333 w 540"/>
                <a:gd name="T79" fmla="*/ 329 h 774"/>
                <a:gd name="T80" fmla="*/ 250 w 540"/>
                <a:gd name="T81" fmla="*/ 320 h 774"/>
                <a:gd name="T82" fmla="*/ 221 w 540"/>
                <a:gd name="T83" fmla="*/ 323 h 774"/>
                <a:gd name="T84" fmla="*/ 192 w 540"/>
                <a:gd name="T85" fmla="*/ 334 h 774"/>
                <a:gd name="T86" fmla="*/ 166 w 540"/>
                <a:gd name="T87" fmla="*/ 358 h 774"/>
                <a:gd name="T88" fmla="*/ 146 w 540"/>
                <a:gd name="T89" fmla="*/ 403 h 774"/>
                <a:gd name="T90" fmla="*/ 134 w 540"/>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0" h="774">
                  <a:moveTo>
                    <a:pt x="240" y="774"/>
                  </a:moveTo>
                  <a:lnTo>
                    <a:pt x="228" y="773"/>
                  </a:lnTo>
                  <a:lnTo>
                    <a:pt x="216" y="773"/>
                  </a:lnTo>
                  <a:lnTo>
                    <a:pt x="204" y="771"/>
                  </a:lnTo>
                  <a:lnTo>
                    <a:pt x="192" y="770"/>
                  </a:lnTo>
                  <a:lnTo>
                    <a:pt x="181" y="767"/>
                  </a:lnTo>
                  <a:lnTo>
                    <a:pt x="170" y="764"/>
                  </a:lnTo>
                  <a:lnTo>
                    <a:pt x="159" y="761"/>
                  </a:lnTo>
                  <a:lnTo>
                    <a:pt x="148" y="757"/>
                  </a:lnTo>
                  <a:lnTo>
                    <a:pt x="136" y="753"/>
                  </a:lnTo>
                  <a:lnTo>
                    <a:pt x="126" y="748"/>
                  </a:lnTo>
                  <a:lnTo>
                    <a:pt x="116" y="741"/>
                  </a:lnTo>
                  <a:lnTo>
                    <a:pt x="106" y="735"/>
                  </a:lnTo>
                  <a:lnTo>
                    <a:pt x="97" y="729"/>
                  </a:lnTo>
                  <a:lnTo>
                    <a:pt x="88" y="722"/>
                  </a:lnTo>
                  <a:lnTo>
                    <a:pt x="79" y="715"/>
                  </a:lnTo>
                  <a:lnTo>
                    <a:pt x="71" y="707"/>
                  </a:lnTo>
                  <a:lnTo>
                    <a:pt x="63" y="699"/>
                  </a:lnTo>
                  <a:lnTo>
                    <a:pt x="55" y="690"/>
                  </a:lnTo>
                  <a:lnTo>
                    <a:pt x="48" y="680"/>
                  </a:lnTo>
                  <a:lnTo>
                    <a:pt x="41" y="670"/>
                  </a:lnTo>
                  <a:lnTo>
                    <a:pt x="35" y="660"/>
                  </a:lnTo>
                  <a:lnTo>
                    <a:pt x="29" y="649"/>
                  </a:lnTo>
                  <a:lnTo>
                    <a:pt x="24" y="638"/>
                  </a:lnTo>
                  <a:lnTo>
                    <a:pt x="19" y="626"/>
                  </a:lnTo>
                  <a:lnTo>
                    <a:pt x="15" y="614"/>
                  </a:lnTo>
                  <a:lnTo>
                    <a:pt x="11" y="601"/>
                  </a:lnTo>
                  <a:lnTo>
                    <a:pt x="8" y="588"/>
                  </a:lnTo>
                  <a:lnTo>
                    <a:pt x="5" y="575"/>
                  </a:lnTo>
                  <a:lnTo>
                    <a:pt x="3" y="560"/>
                  </a:lnTo>
                  <a:lnTo>
                    <a:pt x="1" y="545"/>
                  </a:lnTo>
                  <a:lnTo>
                    <a:pt x="0" y="530"/>
                  </a:lnTo>
                  <a:lnTo>
                    <a:pt x="0" y="515"/>
                  </a:lnTo>
                  <a:lnTo>
                    <a:pt x="1" y="489"/>
                  </a:lnTo>
                  <a:lnTo>
                    <a:pt x="3" y="463"/>
                  </a:lnTo>
                  <a:lnTo>
                    <a:pt x="7" y="438"/>
                  </a:lnTo>
                  <a:lnTo>
                    <a:pt x="13" y="414"/>
                  </a:lnTo>
                  <a:lnTo>
                    <a:pt x="20" y="390"/>
                  </a:lnTo>
                  <a:lnTo>
                    <a:pt x="28" y="367"/>
                  </a:lnTo>
                  <a:lnTo>
                    <a:pt x="33" y="356"/>
                  </a:lnTo>
                  <a:lnTo>
                    <a:pt x="39" y="346"/>
                  </a:lnTo>
                  <a:lnTo>
                    <a:pt x="44" y="336"/>
                  </a:lnTo>
                  <a:lnTo>
                    <a:pt x="50" y="326"/>
                  </a:lnTo>
                  <a:lnTo>
                    <a:pt x="57" y="317"/>
                  </a:lnTo>
                  <a:lnTo>
                    <a:pt x="64" y="308"/>
                  </a:lnTo>
                  <a:lnTo>
                    <a:pt x="71" y="300"/>
                  </a:lnTo>
                  <a:lnTo>
                    <a:pt x="79" y="292"/>
                  </a:lnTo>
                  <a:lnTo>
                    <a:pt x="87" y="284"/>
                  </a:lnTo>
                  <a:lnTo>
                    <a:pt x="96" y="278"/>
                  </a:lnTo>
                  <a:lnTo>
                    <a:pt x="105" y="271"/>
                  </a:lnTo>
                  <a:lnTo>
                    <a:pt x="114" y="265"/>
                  </a:lnTo>
                  <a:lnTo>
                    <a:pt x="124" y="260"/>
                  </a:lnTo>
                  <a:lnTo>
                    <a:pt x="134" y="256"/>
                  </a:lnTo>
                  <a:lnTo>
                    <a:pt x="145" y="252"/>
                  </a:lnTo>
                  <a:lnTo>
                    <a:pt x="156" y="249"/>
                  </a:lnTo>
                  <a:lnTo>
                    <a:pt x="168" y="246"/>
                  </a:lnTo>
                  <a:lnTo>
                    <a:pt x="179" y="244"/>
                  </a:lnTo>
                  <a:lnTo>
                    <a:pt x="191" y="243"/>
                  </a:lnTo>
                  <a:lnTo>
                    <a:pt x="204" y="243"/>
                  </a:lnTo>
                  <a:lnTo>
                    <a:pt x="214" y="243"/>
                  </a:lnTo>
                  <a:lnTo>
                    <a:pt x="223" y="244"/>
                  </a:lnTo>
                  <a:lnTo>
                    <a:pt x="233" y="245"/>
                  </a:lnTo>
                  <a:lnTo>
                    <a:pt x="243" y="247"/>
                  </a:lnTo>
                  <a:lnTo>
                    <a:pt x="263" y="252"/>
                  </a:lnTo>
                  <a:lnTo>
                    <a:pt x="283" y="259"/>
                  </a:lnTo>
                  <a:lnTo>
                    <a:pt x="304" y="267"/>
                  </a:lnTo>
                  <a:lnTo>
                    <a:pt x="323" y="276"/>
                  </a:lnTo>
                  <a:lnTo>
                    <a:pt x="341" y="285"/>
                  </a:lnTo>
                  <a:lnTo>
                    <a:pt x="358" y="294"/>
                  </a:lnTo>
                  <a:lnTo>
                    <a:pt x="358" y="65"/>
                  </a:lnTo>
                  <a:lnTo>
                    <a:pt x="298" y="45"/>
                  </a:lnTo>
                  <a:lnTo>
                    <a:pt x="298" y="21"/>
                  </a:lnTo>
                  <a:lnTo>
                    <a:pt x="477" y="0"/>
                  </a:lnTo>
                  <a:lnTo>
                    <a:pt x="477" y="717"/>
                  </a:lnTo>
                  <a:lnTo>
                    <a:pt x="487" y="719"/>
                  </a:lnTo>
                  <a:lnTo>
                    <a:pt x="509" y="723"/>
                  </a:lnTo>
                  <a:lnTo>
                    <a:pt x="531" y="728"/>
                  </a:lnTo>
                  <a:lnTo>
                    <a:pt x="540" y="731"/>
                  </a:lnTo>
                  <a:lnTo>
                    <a:pt x="540" y="757"/>
                  </a:lnTo>
                  <a:lnTo>
                    <a:pt x="411" y="774"/>
                  </a:lnTo>
                  <a:lnTo>
                    <a:pt x="379" y="714"/>
                  </a:lnTo>
                  <a:lnTo>
                    <a:pt x="366" y="727"/>
                  </a:lnTo>
                  <a:lnTo>
                    <a:pt x="351" y="738"/>
                  </a:lnTo>
                  <a:lnTo>
                    <a:pt x="335" y="749"/>
                  </a:lnTo>
                  <a:lnTo>
                    <a:pt x="318" y="757"/>
                  </a:lnTo>
                  <a:lnTo>
                    <a:pt x="299" y="764"/>
                  </a:lnTo>
                  <a:lnTo>
                    <a:pt x="279" y="769"/>
                  </a:lnTo>
                  <a:lnTo>
                    <a:pt x="270" y="771"/>
                  </a:lnTo>
                  <a:lnTo>
                    <a:pt x="260" y="773"/>
                  </a:lnTo>
                  <a:lnTo>
                    <a:pt x="250" y="773"/>
                  </a:lnTo>
                  <a:lnTo>
                    <a:pt x="240" y="774"/>
                  </a:lnTo>
                  <a:close/>
                  <a:moveTo>
                    <a:pt x="133" y="501"/>
                  </a:moveTo>
                  <a:lnTo>
                    <a:pt x="134" y="534"/>
                  </a:lnTo>
                  <a:lnTo>
                    <a:pt x="137" y="565"/>
                  </a:lnTo>
                  <a:lnTo>
                    <a:pt x="140" y="591"/>
                  </a:lnTo>
                  <a:lnTo>
                    <a:pt x="146" y="614"/>
                  </a:lnTo>
                  <a:lnTo>
                    <a:pt x="153" y="633"/>
                  </a:lnTo>
                  <a:lnTo>
                    <a:pt x="160" y="650"/>
                  </a:lnTo>
                  <a:lnTo>
                    <a:pt x="168" y="665"/>
                  </a:lnTo>
                  <a:lnTo>
                    <a:pt x="176" y="677"/>
                  </a:lnTo>
                  <a:lnTo>
                    <a:pt x="185" y="686"/>
                  </a:lnTo>
                  <a:lnTo>
                    <a:pt x="195" y="694"/>
                  </a:lnTo>
                  <a:lnTo>
                    <a:pt x="205" y="700"/>
                  </a:lnTo>
                  <a:lnTo>
                    <a:pt x="214" y="705"/>
                  </a:lnTo>
                  <a:lnTo>
                    <a:pt x="224" y="708"/>
                  </a:lnTo>
                  <a:lnTo>
                    <a:pt x="234" y="710"/>
                  </a:lnTo>
                  <a:lnTo>
                    <a:pt x="243" y="711"/>
                  </a:lnTo>
                  <a:lnTo>
                    <a:pt x="252" y="711"/>
                  </a:lnTo>
                  <a:lnTo>
                    <a:pt x="261" y="711"/>
                  </a:lnTo>
                  <a:lnTo>
                    <a:pt x="270" y="709"/>
                  </a:lnTo>
                  <a:lnTo>
                    <a:pt x="279" y="707"/>
                  </a:lnTo>
                  <a:lnTo>
                    <a:pt x="288" y="704"/>
                  </a:lnTo>
                  <a:lnTo>
                    <a:pt x="307" y="697"/>
                  </a:lnTo>
                  <a:lnTo>
                    <a:pt x="323" y="689"/>
                  </a:lnTo>
                  <a:lnTo>
                    <a:pt x="337" y="681"/>
                  </a:lnTo>
                  <a:lnTo>
                    <a:pt x="348" y="673"/>
                  </a:lnTo>
                  <a:lnTo>
                    <a:pt x="355" y="667"/>
                  </a:lnTo>
                  <a:lnTo>
                    <a:pt x="358" y="663"/>
                  </a:lnTo>
                  <a:lnTo>
                    <a:pt x="358" y="335"/>
                  </a:lnTo>
                  <a:lnTo>
                    <a:pt x="333" y="329"/>
                  </a:lnTo>
                  <a:lnTo>
                    <a:pt x="305" y="325"/>
                  </a:lnTo>
                  <a:lnTo>
                    <a:pt x="276" y="322"/>
                  </a:lnTo>
                  <a:lnTo>
                    <a:pt x="250" y="320"/>
                  </a:lnTo>
                  <a:lnTo>
                    <a:pt x="241" y="321"/>
                  </a:lnTo>
                  <a:lnTo>
                    <a:pt x="231" y="321"/>
                  </a:lnTo>
                  <a:lnTo>
                    <a:pt x="221" y="323"/>
                  </a:lnTo>
                  <a:lnTo>
                    <a:pt x="211" y="325"/>
                  </a:lnTo>
                  <a:lnTo>
                    <a:pt x="202" y="329"/>
                  </a:lnTo>
                  <a:lnTo>
                    <a:pt x="192" y="334"/>
                  </a:lnTo>
                  <a:lnTo>
                    <a:pt x="183" y="340"/>
                  </a:lnTo>
                  <a:lnTo>
                    <a:pt x="174" y="348"/>
                  </a:lnTo>
                  <a:lnTo>
                    <a:pt x="166" y="358"/>
                  </a:lnTo>
                  <a:lnTo>
                    <a:pt x="158" y="370"/>
                  </a:lnTo>
                  <a:lnTo>
                    <a:pt x="151" y="386"/>
                  </a:lnTo>
                  <a:lnTo>
                    <a:pt x="146" y="403"/>
                  </a:lnTo>
                  <a:lnTo>
                    <a:pt x="140" y="423"/>
                  </a:lnTo>
                  <a:lnTo>
                    <a:pt x="136" y="446"/>
                  </a:lnTo>
                  <a:lnTo>
                    <a:pt x="134" y="472"/>
                  </a:lnTo>
                  <a:lnTo>
                    <a:pt x="133"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28"/>
            <p:cNvSpPr>
              <a:spLocks noEditPoints="1"/>
            </p:cNvSpPr>
            <p:nvPr/>
          </p:nvSpPr>
          <p:spPr bwMode="auto">
            <a:xfrm>
              <a:off x="11558588" y="1109663"/>
              <a:ext cx="77788" cy="84138"/>
            </a:xfrm>
            <a:custGeom>
              <a:avLst/>
              <a:gdLst>
                <a:gd name="T0" fmla="*/ 83 w 494"/>
                <a:gd name="T1" fmla="*/ 25 h 531"/>
                <a:gd name="T2" fmla="*/ 150 w 494"/>
                <a:gd name="T3" fmla="*/ 6 h 531"/>
                <a:gd name="T4" fmla="*/ 241 w 494"/>
                <a:gd name="T5" fmla="*/ 0 h 531"/>
                <a:gd name="T6" fmla="*/ 296 w 494"/>
                <a:gd name="T7" fmla="*/ 5 h 531"/>
                <a:gd name="T8" fmla="*/ 344 w 494"/>
                <a:gd name="T9" fmla="*/ 22 h 531"/>
                <a:gd name="T10" fmla="*/ 385 w 494"/>
                <a:gd name="T11" fmla="*/ 51 h 531"/>
                <a:gd name="T12" fmla="*/ 406 w 494"/>
                <a:gd name="T13" fmla="*/ 78 h 531"/>
                <a:gd name="T14" fmla="*/ 418 w 494"/>
                <a:gd name="T15" fmla="*/ 103 h 531"/>
                <a:gd name="T16" fmla="*/ 426 w 494"/>
                <a:gd name="T17" fmla="*/ 131 h 531"/>
                <a:gd name="T18" fmla="*/ 430 w 494"/>
                <a:gd name="T19" fmla="*/ 164 h 531"/>
                <a:gd name="T20" fmla="*/ 440 w 494"/>
                <a:gd name="T21" fmla="*/ 464 h 531"/>
                <a:gd name="T22" fmla="*/ 494 w 494"/>
                <a:gd name="T23" fmla="*/ 472 h 531"/>
                <a:gd name="T24" fmla="*/ 332 w 494"/>
                <a:gd name="T25" fmla="*/ 464 h 531"/>
                <a:gd name="T26" fmla="*/ 315 w 494"/>
                <a:gd name="T27" fmla="*/ 485 h 531"/>
                <a:gd name="T28" fmla="*/ 292 w 494"/>
                <a:gd name="T29" fmla="*/ 503 h 531"/>
                <a:gd name="T30" fmla="*/ 263 w 494"/>
                <a:gd name="T31" fmla="*/ 517 h 531"/>
                <a:gd name="T32" fmla="*/ 228 w 494"/>
                <a:gd name="T33" fmla="*/ 526 h 531"/>
                <a:gd name="T34" fmla="*/ 191 w 494"/>
                <a:gd name="T35" fmla="*/ 531 h 531"/>
                <a:gd name="T36" fmla="*/ 143 w 494"/>
                <a:gd name="T37" fmla="*/ 530 h 531"/>
                <a:gd name="T38" fmla="*/ 94 w 494"/>
                <a:gd name="T39" fmla="*/ 522 h 531"/>
                <a:gd name="T40" fmla="*/ 53 w 494"/>
                <a:gd name="T41" fmla="*/ 503 h 531"/>
                <a:gd name="T42" fmla="*/ 36 w 494"/>
                <a:gd name="T43" fmla="*/ 488 h 531"/>
                <a:gd name="T44" fmla="*/ 22 w 494"/>
                <a:gd name="T45" fmla="*/ 469 h 531"/>
                <a:gd name="T46" fmla="*/ 11 w 494"/>
                <a:gd name="T47" fmla="*/ 447 h 531"/>
                <a:gd name="T48" fmla="*/ 4 w 494"/>
                <a:gd name="T49" fmla="*/ 419 h 531"/>
                <a:gd name="T50" fmla="*/ 0 w 494"/>
                <a:gd name="T51" fmla="*/ 386 h 531"/>
                <a:gd name="T52" fmla="*/ 1 w 494"/>
                <a:gd name="T53" fmla="*/ 353 h 531"/>
                <a:gd name="T54" fmla="*/ 6 w 494"/>
                <a:gd name="T55" fmla="*/ 325 h 531"/>
                <a:gd name="T56" fmla="*/ 15 w 494"/>
                <a:gd name="T57" fmla="*/ 300 h 531"/>
                <a:gd name="T58" fmla="*/ 27 w 494"/>
                <a:gd name="T59" fmla="*/ 280 h 531"/>
                <a:gd name="T60" fmla="*/ 56 w 494"/>
                <a:gd name="T61" fmla="*/ 254 h 531"/>
                <a:gd name="T62" fmla="*/ 101 w 494"/>
                <a:gd name="T63" fmla="*/ 234 h 531"/>
                <a:gd name="T64" fmla="*/ 156 w 494"/>
                <a:gd name="T65" fmla="*/ 224 h 531"/>
                <a:gd name="T66" fmla="*/ 224 w 494"/>
                <a:gd name="T67" fmla="*/ 222 h 531"/>
                <a:gd name="T68" fmla="*/ 312 w 494"/>
                <a:gd name="T69" fmla="*/ 228 h 531"/>
                <a:gd name="T70" fmla="*/ 310 w 494"/>
                <a:gd name="T71" fmla="*/ 129 h 531"/>
                <a:gd name="T72" fmla="*/ 302 w 494"/>
                <a:gd name="T73" fmla="*/ 102 h 531"/>
                <a:gd name="T74" fmla="*/ 286 w 494"/>
                <a:gd name="T75" fmla="*/ 81 h 531"/>
                <a:gd name="T76" fmla="*/ 263 w 494"/>
                <a:gd name="T77" fmla="*/ 67 h 531"/>
                <a:gd name="T78" fmla="*/ 232 w 494"/>
                <a:gd name="T79" fmla="*/ 60 h 531"/>
                <a:gd name="T80" fmla="*/ 191 w 494"/>
                <a:gd name="T81" fmla="*/ 59 h 531"/>
                <a:gd name="T82" fmla="*/ 159 w 494"/>
                <a:gd name="T83" fmla="*/ 65 h 531"/>
                <a:gd name="T84" fmla="*/ 136 w 494"/>
                <a:gd name="T85" fmla="*/ 78 h 531"/>
                <a:gd name="T86" fmla="*/ 114 w 494"/>
                <a:gd name="T87" fmla="*/ 99 h 531"/>
                <a:gd name="T88" fmla="*/ 92 w 494"/>
                <a:gd name="T89" fmla="*/ 132 h 531"/>
                <a:gd name="T90" fmla="*/ 42 w 494"/>
                <a:gd name="T91" fmla="*/ 47 h 531"/>
                <a:gd name="T92" fmla="*/ 131 w 494"/>
                <a:gd name="T93" fmla="*/ 407 h 531"/>
                <a:gd name="T94" fmla="*/ 139 w 494"/>
                <a:gd name="T95" fmla="*/ 433 h 531"/>
                <a:gd name="T96" fmla="*/ 153 w 494"/>
                <a:gd name="T97" fmla="*/ 455 h 531"/>
                <a:gd name="T98" fmla="*/ 176 w 494"/>
                <a:gd name="T99" fmla="*/ 469 h 531"/>
                <a:gd name="T100" fmla="*/ 211 w 494"/>
                <a:gd name="T101" fmla="*/ 474 h 531"/>
                <a:gd name="T102" fmla="*/ 236 w 494"/>
                <a:gd name="T103" fmla="*/ 472 h 531"/>
                <a:gd name="T104" fmla="*/ 262 w 494"/>
                <a:gd name="T105" fmla="*/ 465 h 531"/>
                <a:gd name="T106" fmla="*/ 285 w 494"/>
                <a:gd name="T107" fmla="*/ 453 h 531"/>
                <a:gd name="T108" fmla="*/ 302 w 494"/>
                <a:gd name="T109" fmla="*/ 435 h 531"/>
                <a:gd name="T110" fmla="*/ 311 w 494"/>
                <a:gd name="T111" fmla="*/ 412 h 531"/>
                <a:gd name="T112" fmla="*/ 283 w 494"/>
                <a:gd name="T113" fmla="*/ 267 h 531"/>
                <a:gd name="T114" fmla="*/ 214 w 494"/>
                <a:gd name="T115" fmla="*/ 272 h 531"/>
                <a:gd name="T116" fmla="*/ 169 w 494"/>
                <a:gd name="T117" fmla="*/ 283 h 531"/>
                <a:gd name="T118" fmla="*/ 143 w 494"/>
                <a:gd name="T119" fmla="*/ 302 h 531"/>
                <a:gd name="T120" fmla="*/ 131 w 494"/>
                <a:gd name="T121" fmla="*/ 331 h 531"/>
                <a:gd name="T122" fmla="*/ 129 w 494"/>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4" h="531">
                  <a:moveTo>
                    <a:pt x="42" y="47"/>
                  </a:moveTo>
                  <a:lnTo>
                    <a:pt x="62" y="35"/>
                  </a:lnTo>
                  <a:lnTo>
                    <a:pt x="83" y="25"/>
                  </a:lnTo>
                  <a:lnTo>
                    <a:pt x="104" y="17"/>
                  </a:lnTo>
                  <a:lnTo>
                    <a:pt x="126" y="10"/>
                  </a:lnTo>
                  <a:lnTo>
                    <a:pt x="150" y="6"/>
                  </a:lnTo>
                  <a:lnTo>
                    <a:pt x="177" y="2"/>
                  </a:lnTo>
                  <a:lnTo>
                    <a:pt x="206" y="0"/>
                  </a:lnTo>
                  <a:lnTo>
                    <a:pt x="241" y="0"/>
                  </a:lnTo>
                  <a:lnTo>
                    <a:pt x="260" y="0"/>
                  </a:lnTo>
                  <a:lnTo>
                    <a:pt x="278" y="2"/>
                  </a:lnTo>
                  <a:lnTo>
                    <a:pt x="296" y="5"/>
                  </a:lnTo>
                  <a:lnTo>
                    <a:pt x="313" y="9"/>
                  </a:lnTo>
                  <a:lnTo>
                    <a:pt x="329" y="15"/>
                  </a:lnTo>
                  <a:lnTo>
                    <a:pt x="344" y="22"/>
                  </a:lnTo>
                  <a:lnTo>
                    <a:pt x="359" y="30"/>
                  </a:lnTo>
                  <a:lnTo>
                    <a:pt x="372" y="40"/>
                  </a:lnTo>
                  <a:lnTo>
                    <a:pt x="385"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4" y="472"/>
                  </a:lnTo>
                  <a:lnTo>
                    <a:pt x="494" y="497"/>
                  </a:lnTo>
                  <a:lnTo>
                    <a:pt x="352" y="520"/>
                  </a:lnTo>
                  <a:lnTo>
                    <a:pt x="332" y="464"/>
                  </a:lnTo>
                  <a:lnTo>
                    <a:pt x="327" y="471"/>
                  </a:lnTo>
                  <a:lnTo>
                    <a:pt x="322" y="478"/>
                  </a:lnTo>
                  <a:lnTo>
                    <a:pt x="315" y="485"/>
                  </a:lnTo>
                  <a:lnTo>
                    <a:pt x="308" y="491"/>
                  </a:lnTo>
                  <a:lnTo>
                    <a:pt x="301" y="497"/>
                  </a:lnTo>
                  <a:lnTo>
                    <a:pt x="292" y="503"/>
                  </a:lnTo>
                  <a:lnTo>
                    <a:pt x="283" y="508"/>
                  </a:lnTo>
                  <a:lnTo>
                    <a:pt x="273" y="513"/>
                  </a:lnTo>
                  <a:lnTo>
                    <a:pt x="263" y="517"/>
                  </a:lnTo>
                  <a:lnTo>
                    <a:pt x="252" y="520"/>
                  </a:lnTo>
                  <a:lnTo>
                    <a:pt x="240" y="524"/>
                  </a:lnTo>
                  <a:lnTo>
                    <a:pt x="228" y="526"/>
                  </a:lnTo>
                  <a:lnTo>
                    <a:pt x="216" y="528"/>
                  </a:lnTo>
                  <a:lnTo>
                    <a:pt x="204" y="530"/>
                  </a:lnTo>
                  <a:lnTo>
                    <a:pt x="191" y="531"/>
                  </a:lnTo>
                  <a:lnTo>
                    <a:pt x="177" y="531"/>
                  </a:lnTo>
                  <a:lnTo>
                    <a:pt x="160" y="531"/>
                  </a:lnTo>
                  <a:lnTo>
                    <a:pt x="143" y="530"/>
                  </a:lnTo>
                  <a:lnTo>
                    <a:pt x="127" y="528"/>
                  </a:lnTo>
                  <a:lnTo>
                    <a:pt x="111" y="525"/>
                  </a:lnTo>
                  <a:lnTo>
                    <a:pt x="94" y="522"/>
                  </a:lnTo>
                  <a:lnTo>
                    <a:pt x="80" y="517"/>
                  </a:lnTo>
                  <a:lnTo>
                    <a:pt x="66" y="511"/>
                  </a:lnTo>
                  <a:lnTo>
                    <a:pt x="53" y="503"/>
                  </a:lnTo>
                  <a:lnTo>
                    <a:pt x="47" y="498"/>
                  </a:lnTo>
                  <a:lnTo>
                    <a:pt x="42"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69" y="246"/>
                  </a:lnTo>
                  <a:lnTo>
                    <a:pt x="84" y="239"/>
                  </a:lnTo>
                  <a:lnTo>
                    <a:pt x="101" y="234"/>
                  </a:lnTo>
                  <a:lnTo>
                    <a:pt x="119" y="229"/>
                  </a:lnTo>
                  <a:lnTo>
                    <a:pt x="137" y="226"/>
                  </a:lnTo>
                  <a:lnTo>
                    <a:pt x="156" y="224"/>
                  </a:lnTo>
                  <a:lnTo>
                    <a:pt x="176" y="222"/>
                  </a:lnTo>
                  <a:lnTo>
                    <a:pt x="197" y="221"/>
                  </a:lnTo>
                  <a:lnTo>
                    <a:pt x="224" y="222"/>
                  </a:lnTo>
                  <a:lnTo>
                    <a:pt x="253" y="223"/>
                  </a:lnTo>
                  <a:lnTo>
                    <a:pt x="282" y="225"/>
                  </a:lnTo>
                  <a:lnTo>
                    <a:pt x="312" y="228"/>
                  </a:lnTo>
                  <a:lnTo>
                    <a:pt x="312" y="152"/>
                  </a:lnTo>
                  <a:lnTo>
                    <a:pt x="312" y="141"/>
                  </a:lnTo>
                  <a:lnTo>
                    <a:pt x="310" y="129"/>
                  </a:lnTo>
                  <a:lnTo>
                    <a:pt x="308" y="119"/>
                  </a:lnTo>
                  <a:lnTo>
                    <a:pt x="305" y="110"/>
                  </a:lnTo>
                  <a:lnTo>
                    <a:pt x="302" y="102"/>
                  </a:lnTo>
                  <a:lnTo>
                    <a:pt x="297" y="94"/>
                  </a:lnTo>
                  <a:lnTo>
                    <a:pt x="292" y="88"/>
                  </a:lnTo>
                  <a:lnTo>
                    <a:pt x="286" y="81"/>
                  </a:lnTo>
                  <a:lnTo>
                    <a:pt x="279" y="76"/>
                  </a:lnTo>
                  <a:lnTo>
                    <a:pt x="271" y="71"/>
                  </a:lnTo>
                  <a:lnTo>
                    <a:pt x="263" y="67"/>
                  </a:lnTo>
                  <a:lnTo>
                    <a:pt x="254" y="64"/>
                  </a:lnTo>
                  <a:lnTo>
                    <a:pt x="243" y="61"/>
                  </a:lnTo>
                  <a:lnTo>
                    <a:pt x="232" y="60"/>
                  </a:lnTo>
                  <a:lnTo>
                    <a:pt x="220" y="58"/>
                  </a:lnTo>
                  <a:lnTo>
                    <a:pt x="208" y="58"/>
                  </a:lnTo>
                  <a:lnTo>
                    <a:pt x="191" y="59"/>
                  </a:lnTo>
                  <a:lnTo>
                    <a:pt x="175" y="61"/>
                  </a:lnTo>
                  <a:lnTo>
                    <a:pt x="167" y="63"/>
                  </a:lnTo>
                  <a:lnTo>
                    <a:pt x="159" y="65"/>
                  </a:lnTo>
                  <a:lnTo>
                    <a:pt x="152" y="69"/>
                  </a:lnTo>
                  <a:lnTo>
                    <a:pt x="144" y="73"/>
                  </a:lnTo>
                  <a:lnTo>
                    <a:pt x="136" y="78"/>
                  </a:lnTo>
                  <a:lnTo>
                    <a:pt x="129" y="84"/>
                  </a:lnTo>
                  <a:lnTo>
                    <a:pt x="122" y="91"/>
                  </a:lnTo>
                  <a:lnTo>
                    <a:pt x="114" y="99"/>
                  </a:lnTo>
                  <a:lnTo>
                    <a:pt x="107" y="109"/>
                  </a:lnTo>
                  <a:lnTo>
                    <a:pt x="99" y="120"/>
                  </a:lnTo>
                  <a:lnTo>
                    <a:pt x="92" y="132"/>
                  </a:lnTo>
                  <a:lnTo>
                    <a:pt x="85" y="147"/>
                  </a:lnTo>
                  <a:lnTo>
                    <a:pt x="56" y="146"/>
                  </a:lnTo>
                  <a:lnTo>
                    <a:pt x="42" y="47"/>
                  </a:lnTo>
                  <a:close/>
                  <a:moveTo>
                    <a:pt x="129" y="369"/>
                  </a:moveTo>
                  <a:lnTo>
                    <a:pt x="129" y="388"/>
                  </a:lnTo>
                  <a:lnTo>
                    <a:pt x="131" y="407"/>
                  </a:lnTo>
                  <a:lnTo>
                    <a:pt x="133" y="416"/>
                  </a:lnTo>
                  <a:lnTo>
                    <a:pt x="135" y="425"/>
                  </a:lnTo>
                  <a:lnTo>
                    <a:pt x="139" y="433"/>
                  </a:lnTo>
                  <a:lnTo>
                    <a:pt x="143" y="441"/>
                  </a:lnTo>
                  <a:lnTo>
                    <a:pt x="147" y="448"/>
                  </a:lnTo>
                  <a:lnTo>
                    <a:pt x="153" y="455"/>
                  </a:lnTo>
                  <a:lnTo>
                    <a:pt x="160" y="460"/>
                  </a:lnTo>
                  <a:lnTo>
                    <a:pt x="167" y="465"/>
                  </a:lnTo>
                  <a:lnTo>
                    <a:pt x="176" y="469"/>
                  </a:lnTo>
                  <a:lnTo>
                    <a:pt x="187" y="472"/>
                  </a:lnTo>
                  <a:lnTo>
                    <a:pt x="198" y="474"/>
                  </a:lnTo>
                  <a:lnTo>
                    <a:pt x="211" y="474"/>
                  </a:lnTo>
                  <a:lnTo>
                    <a:pt x="219" y="474"/>
                  </a:lnTo>
                  <a:lnTo>
                    <a:pt x="227" y="473"/>
                  </a:lnTo>
                  <a:lnTo>
                    <a:pt x="236" y="472"/>
                  </a:lnTo>
                  <a:lnTo>
                    <a:pt x="244" y="470"/>
                  </a:lnTo>
                  <a:lnTo>
                    <a:pt x="254" y="468"/>
                  </a:lnTo>
                  <a:lnTo>
                    <a:pt x="262" y="465"/>
                  </a:lnTo>
                  <a:lnTo>
                    <a:pt x="270" y="461"/>
                  </a:lnTo>
                  <a:lnTo>
                    <a:pt x="278" y="457"/>
                  </a:lnTo>
                  <a:lnTo>
                    <a:pt x="285" y="453"/>
                  </a:lnTo>
                  <a:lnTo>
                    <a:pt x="291" y="447"/>
                  </a:lnTo>
                  <a:lnTo>
                    <a:pt x="297" y="442"/>
                  </a:lnTo>
                  <a:lnTo>
                    <a:pt x="302" y="435"/>
                  </a:lnTo>
                  <a:lnTo>
                    <a:pt x="306" y="428"/>
                  </a:lnTo>
                  <a:lnTo>
                    <a:pt x="309" y="421"/>
                  </a:lnTo>
                  <a:lnTo>
                    <a:pt x="311" y="412"/>
                  </a:lnTo>
                  <a:lnTo>
                    <a:pt x="312" y="404"/>
                  </a:lnTo>
                  <a:lnTo>
                    <a:pt x="312" y="267"/>
                  </a:lnTo>
                  <a:lnTo>
                    <a:pt x="283" y="267"/>
                  </a:lnTo>
                  <a:lnTo>
                    <a:pt x="257" y="268"/>
                  </a:lnTo>
                  <a:lnTo>
                    <a:pt x="233" y="270"/>
                  </a:lnTo>
                  <a:lnTo>
                    <a:pt x="214" y="272"/>
                  </a:lnTo>
                  <a:lnTo>
                    <a:pt x="196" y="275"/>
                  </a:lnTo>
                  <a:lnTo>
                    <a:pt x="181" y="279"/>
                  </a:lnTo>
                  <a:lnTo>
                    <a:pt x="169" y="283"/>
                  </a:lnTo>
                  <a:lnTo>
                    <a:pt x="158" y="289"/>
                  </a:lnTo>
                  <a:lnTo>
                    <a:pt x="150" y="295"/>
                  </a:lnTo>
                  <a:lnTo>
                    <a:pt x="143" y="302"/>
                  </a:lnTo>
                  <a:lnTo>
                    <a:pt x="138" y="311"/>
                  </a:lnTo>
                  <a:lnTo>
                    <a:pt x="134" y="321"/>
                  </a:lnTo>
                  <a:lnTo>
                    <a:pt x="131" y="331"/>
                  </a:lnTo>
                  <a:lnTo>
                    <a:pt x="130" y="343"/>
                  </a:lnTo>
                  <a:lnTo>
                    <a:pt x="129" y="355"/>
                  </a:lnTo>
                  <a:lnTo>
                    <a:pt x="129"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29"/>
            <p:cNvSpPr>
              <a:spLocks/>
            </p:cNvSpPr>
            <p:nvPr/>
          </p:nvSpPr>
          <p:spPr bwMode="auto">
            <a:xfrm>
              <a:off x="11650663" y="1109663"/>
              <a:ext cx="61913" cy="84138"/>
            </a:xfrm>
            <a:custGeom>
              <a:avLst/>
              <a:gdLst>
                <a:gd name="T0" fmla="*/ 387 w 388"/>
                <a:gd name="T1" fmla="*/ 396 h 531"/>
                <a:gd name="T2" fmla="*/ 379 w 388"/>
                <a:gd name="T3" fmla="*/ 428 h 531"/>
                <a:gd name="T4" fmla="*/ 366 w 388"/>
                <a:gd name="T5" fmla="*/ 455 h 531"/>
                <a:gd name="T6" fmla="*/ 348 w 388"/>
                <a:gd name="T7" fmla="*/ 477 h 531"/>
                <a:gd name="T8" fmla="*/ 326 w 388"/>
                <a:gd name="T9" fmla="*/ 494 h 531"/>
                <a:gd name="T10" fmla="*/ 293 w 388"/>
                <a:gd name="T11" fmla="*/ 512 h 531"/>
                <a:gd name="T12" fmla="*/ 238 w 388"/>
                <a:gd name="T13" fmla="*/ 526 h 531"/>
                <a:gd name="T14" fmla="*/ 186 w 388"/>
                <a:gd name="T15" fmla="*/ 531 h 531"/>
                <a:gd name="T16" fmla="*/ 136 w 388"/>
                <a:gd name="T17" fmla="*/ 529 h 531"/>
                <a:gd name="T18" fmla="*/ 72 w 388"/>
                <a:gd name="T19" fmla="*/ 518 h 531"/>
                <a:gd name="T20" fmla="*/ 25 w 388"/>
                <a:gd name="T21" fmla="*/ 500 h 531"/>
                <a:gd name="T22" fmla="*/ 16 w 388"/>
                <a:gd name="T23" fmla="*/ 388 h 531"/>
                <a:gd name="T24" fmla="*/ 55 w 388"/>
                <a:gd name="T25" fmla="*/ 412 h 531"/>
                <a:gd name="T26" fmla="*/ 77 w 388"/>
                <a:gd name="T27" fmla="*/ 440 h 531"/>
                <a:gd name="T28" fmla="*/ 102 w 388"/>
                <a:gd name="T29" fmla="*/ 459 h 531"/>
                <a:gd name="T30" fmla="*/ 129 w 388"/>
                <a:gd name="T31" fmla="*/ 470 h 531"/>
                <a:gd name="T32" fmla="*/ 168 w 388"/>
                <a:gd name="T33" fmla="*/ 476 h 531"/>
                <a:gd name="T34" fmla="*/ 202 w 388"/>
                <a:gd name="T35" fmla="*/ 474 h 531"/>
                <a:gd name="T36" fmla="*/ 230 w 388"/>
                <a:gd name="T37" fmla="*/ 466 h 531"/>
                <a:gd name="T38" fmla="*/ 254 w 388"/>
                <a:gd name="T39" fmla="*/ 452 h 531"/>
                <a:gd name="T40" fmla="*/ 269 w 388"/>
                <a:gd name="T41" fmla="*/ 432 h 531"/>
                <a:gd name="T42" fmla="*/ 276 w 388"/>
                <a:gd name="T43" fmla="*/ 405 h 531"/>
                <a:gd name="T44" fmla="*/ 273 w 388"/>
                <a:gd name="T45" fmla="*/ 378 h 531"/>
                <a:gd name="T46" fmla="*/ 259 w 388"/>
                <a:gd name="T47" fmla="*/ 358 h 531"/>
                <a:gd name="T48" fmla="*/ 233 w 388"/>
                <a:gd name="T49" fmla="*/ 342 h 531"/>
                <a:gd name="T50" fmla="*/ 166 w 388"/>
                <a:gd name="T51" fmla="*/ 315 h 531"/>
                <a:gd name="T52" fmla="*/ 91 w 388"/>
                <a:gd name="T53" fmla="*/ 285 h 531"/>
                <a:gd name="T54" fmla="*/ 58 w 388"/>
                <a:gd name="T55" fmla="*/ 265 h 531"/>
                <a:gd name="T56" fmla="*/ 31 w 388"/>
                <a:gd name="T57" fmla="*/ 239 h 531"/>
                <a:gd name="T58" fmla="*/ 13 w 388"/>
                <a:gd name="T59" fmla="*/ 206 h 531"/>
                <a:gd name="T60" fmla="*/ 6 w 388"/>
                <a:gd name="T61" fmla="*/ 164 h 531"/>
                <a:gd name="T62" fmla="*/ 9 w 388"/>
                <a:gd name="T63" fmla="*/ 133 h 531"/>
                <a:gd name="T64" fmla="*/ 17 w 388"/>
                <a:gd name="T65" fmla="*/ 106 h 531"/>
                <a:gd name="T66" fmla="*/ 29 w 388"/>
                <a:gd name="T67" fmla="*/ 83 h 531"/>
                <a:gd name="T68" fmla="*/ 45 w 388"/>
                <a:gd name="T69" fmla="*/ 62 h 531"/>
                <a:gd name="T70" fmla="*/ 86 w 388"/>
                <a:gd name="T71" fmla="*/ 30 h 531"/>
                <a:gd name="T72" fmla="*/ 133 w 388"/>
                <a:gd name="T73" fmla="*/ 10 h 531"/>
                <a:gd name="T74" fmla="*/ 181 w 388"/>
                <a:gd name="T75" fmla="*/ 0 h 531"/>
                <a:gd name="T76" fmla="*/ 249 w 388"/>
                <a:gd name="T77" fmla="*/ 3 h 531"/>
                <a:gd name="T78" fmla="*/ 311 w 388"/>
                <a:gd name="T79" fmla="*/ 19 h 531"/>
                <a:gd name="T80" fmla="*/ 360 w 388"/>
                <a:gd name="T81" fmla="*/ 45 h 531"/>
                <a:gd name="T82" fmla="*/ 312 w 388"/>
                <a:gd name="T83" fmla="*/ 130 h 531"/>
                <a:gd name="T84" fmla="*/ 297 w 388"/>
                <a:gd name="T85" fmla="*/ 99 h 531"/>
                <a:gd name="T86" fmla="*/ 278 w 388"/>
                <a:gd name="T87" fmla="*/ 77 h 531"/>
                <a:gd name="T88" fmla="*/ 254 w 388"/>
                <a:gd name="T89" fmla="*/ 63 h 531"/>
                <a:gd name="T90" fmla="*/ 226 w 388"/>
                <a:gd name="T91" fmla="*/ 56 h 531"/>
                <a:gd name="T92" fmla="*/ 196 w 388"/>
                <a:gd name="T93" fmla="*/ 54 h 531"/>
                <a:gd name="T94" fmla="*/ 168 w 388"/>
                <a:gd name="T95" fmla="*/ 57 h 531"/>
                <a:gd name="T96" fmla="*/ 145 w 388"/>
                <a:gd name="T97" fmla="*/ 65 h 531"/>
                <a:gd name="T98" fmla="*/ 128 w 388"/>
                <a:gd name="T99" fmla="*/ 78 h 531"/>
                <a:gd name="T100" fmla="*/ 116 w 388"/>
                <a:gd name="T101" fmla="*/ 94 h 531"/>
                <a:gd name="T102" fmla="*/ 111 w 388"/>
                <a:gd name="T103" fmla="*/ 114 h 531"/>
                <a:gd name="T104" fmla="*/ 114 w 388"/>
                <a:gd name="T105" fmla="*/ 141 h 531"/>
                <a:gd name="T106" fmla="*/ 129 w 388"/>
                <a:gd name="T107" fmla="*/ 163 h 531"/>
                <a:gd name="T108" fmla="*/ 154 w 388"/>
                <a:gd name="T109" fmla="*/ 181 h 531"/>
                <a:gd name="T110" fmla="*/ 223 w 388"/>
                <a:gd name="T111" fmla="*/ 210 h 531"/>
                <a:gd name="T112" fmla="*/ 301 w 388"/>
                <a:gd name="T113" fmla="*/ 241 h 531"/>
                <a:gd name="T114" fmla="*/ 335 w 388"/>
                <a:gd name="T115" fmla="*/ 263 h 531"/>
                <a:gd name="T116" fmla="*/ 363 w 388"/>
                <a:gd name="T117" fmla="*/ 290 h 531"/>
                <a:gd name="T118" fmla="*/ 382 w 388"/>
                <a:gd name="T119" fmla="*/ 326 h 531"/>
                <a:gd name="T120" fmla="*/ 388 w 388"/>
                <a:gd name="T121" fmla="*/ 37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8" h="531">
                  <a:moveTo>
                    <a:pt x="388" y="371"/>
                  </a:moveTo>
                  <a:lnTo>
                    <a:pt x="388" y="384"/>
                  </a:lnTo>
                  <a:lnTo>
                    <a:pt x="387" y="396"/>
                  </a:lnTo>
                  <a:lnTo>
                    <a:pt x="385" y="407"/>
                  </a:lnTo>
                  <a:lnTo>
                    <a:pt x="382" y="418"/>
                  </a:lnTo>
                  <a:lnTo>
                    <a:pt x="379" y="428"/>
                  </a:lnTo>
                  <a:lnTo>
                    <a:pt x="375" y="438"/>
                  </a:lnTo>
                  <a:lnTo>
                    <a:pt x="371" y="447"/>
                  </a:lnTo>
                  <a:lnTo>
                    <a:pt x="366" y="455"/>
                  </a:lnTo>
                  <a:lnTo>
                    <a:pt x="360" y="463"/>
                  </a:lnTo>
                  <a:lnTo>
                    <a:pt x="354" y="470"/>
                  </a:lnTo>
                  <a:lnTo>
                    <a:pt x="348" y="477"/>
                  </a:lnTo>
                  <a:lnTo>
                    <a:pt x="341" y="483"/>
                  </a:lnTo>
                  <a:lnTo>
                    <a:pt x="333" y="489"/>
                  </a:lnTo>
                  <a:lnTo>
                    <a:pt x="326" y="494"/>
                  </a:lnTo>
                  <a:lnTo>
                    <a:pt x="318" y="499"/>
                  </a:lnTo>
                  <a:lnTo>
                    <a:pt x="310" y="504"/>
                  </a:lnTo>
                  <a:lnTo>
                    <a:pt x="293" y="512"/>
                  </a:lnTo>
                  <a:lnTo>
                    <a:pt x="275" y="518"/>
                  </a:lnTo>
                  <a:lnTo>
                    <a:pt x="257" y="522"/>
                  </a:lnTo>
                  <a:lnTo>
                    <a:pt x="238" y="526"/>
                  </a:lnTo>
                  <a:lnTo>
                    <a:pt x="220" y="528"/>
                  </a:lnTo>
                  <a:lnTo>
                    <a:pt x="202" y="530"/>
                  </a:lnTo>
                  <a:lnTo>
                    <a:pt x="186" y="531"/>
                  </a:lnTo>
                  <a:lnTo>
                    <a:pt x="170" y="531"/>
                  </a:lnTo>
                  <a:lnTo>
                    <a:pt x="154" y="530"/>
                  </a:lnTo>
                  <a:lnTo>
                    <a:pt x="136" y="529"/>
                  </a:lnTo>
                  <a:lnTo>
                    <a:pt x="116" y="527"/>
                  </a:lnTo>
                  <a:lnTo>
                    <a:pt x="94" y="524"/>
                  </a:lnTo>
                  <a:lnTo>
                    <a:pt x="72" y="518"/>
                  </a:lnTo>
                  <a:lnTo>
                    <a:pt x="49" y="511"/>
                  </a:lnTo>
                  <a:lnTo>
                    <a:pt x="37" y="506"/>
                  </a:lnTo>
                  <a:lnTo>
                    <a:pt x="25" y="500"/>
                  </a:lnTo>
                  <a:lnTo>
                    <a:pt x="13" y="493"/>
                  </a:lnTo>
                  <a:lnTo>
                    <a:pt x="0" y="486"/>
                  </a:lnTo>
                  <a:lnTo>
                    <a:pt x="16" y="388"/>
                  </a:lnTo>
                  <a:lnTo>
                    <a:pt x="45" y="388"/>
                  </a:lnTo>
                  <a:lnTo>
                    <a:pt x="50" y="400"/>
                  </a:lnTo>
                  <a:lnTo>
                    <a:pt x="55" y="412"/>
                  </a:lnTo>
                  <a:lnTo>
                    <a:pt x="62" y="422"/>
                  </a:lnTo>
                  <a:lnTo>
                    <a:pt x="69" y="432"/>
                  </a:lnTo>
                  <a:lnTo>
                    <a:pt x="77" y="440"/>
                  </a:lnTo>
                  <a:lnTo>
                    <a:pt x="85" y="447"/>
                  </a:lnTo>
                  <a:lnTo>
                    <a:pt x="93" y="453"/>
                  </a:lnTo>
                  <a:lnTo>
                    <a:pt x="102" y="459"/>
                  </a:lnTo>
                  <a:lnTo>
                    <a:pt x="112" y="463"/>
                  </a:lnTo>
                  <a:lnTo>
                    <a:pt x="121" y="467"/>
                  </a:lnTo>
                  <a:lnTo>
                    <a:pt x="129" y="470"/>
                  </a:lnTo>
                  <a:lnTo>
                    <a:pt x="138" y="473"/>
                  </a:lnTo>
                  <a:lnTo>
                    <a:pt x="154" y="476"/>
                  </a:lnTo>
                  <a:lnTo>
                    <a:pt x="168" y="476"/>
                  </a:lnTo>
                  <a:lnTo>
                    <a:pt x="180" y="476"/>
                  </a:lnTo>
                  <a:lnTo>
                    <a:pt x="191" y="475"/>
                  </a:lnTo>
                  <a:lnTo>
                    <a:pt x="202" y="474"/>
                  </a:lnTo>
                  <a:lnTo>
                    <a:pt x="212" y="472"/>
                  </a:lnTo>
                  <a:lnTo>
                    <a:pt x="222" y="469"/>
                  </a:lnTo>
                  <a:lnTo>
                    <a:pt x="230" y="466"/>
                  </a:lnTo>
                  <a:lnTo>
                    <a:pt x="239" y="462"/>
                  </a:lnTo>
                  <a:lnTo>
                    <a:pt x="246" y="457"/>
                  </a:lnTo>
                  <a:lnTo>
                    <a:pt x="254" y="452"/>
                  </a:lnTo>
                  <a:lnTo>
                    <a:pt x="259" y="446"/>
                  </a:lnTo>
                  <a:lnTo>
                    <a:pt x="264" y="439"/>
                  </a:lnTo>
                  <a:lnTo>
                    <a:pt x="269" y="432"/>
                  </a:lnTo>
                  <a:lnTo>
                    <a:pt x="272" y="423"/>
                  </a:lnTo>
                  <a:lnTo>
                    <a:pt x="274" y="414"/>
                  </a:lnTo>
                  <a:lnTo>
                    <a:pt x="276" y="405"/>
                  </a:lnTo>
                  <a:lnTo>
                    <a:pt x="276" y="394"/>
                  </a:lnTo>
                  <a:lnTo>
                    <a:pt x="276" y="386"/>
                  </a:lnTo>
                  <a:lnTo>
                    <a:pt x="273" y="378"/>
                  </a:lnTo>
                  <a:lnTo>
                    <a:pt x="270" y="371"/>
                  </a:lnTo>
                  <a:lnTo>
                    <a:pt x="265" y="364"/>
                  </a:lnTo>
                  <a:lnTo>
                    <a:pt x="259" y="358"/>
                  </a:lnTo>
                  <a:lnTo>
                    <a:pt x="251" y="353"/>
                  </a:lnTo>
                  <a:lnTo>
                    <a:pt x="242" y="347"/>
                  </a:lnTo>
                  <a:lnTo>
                    <a:pt x="233" y="342"/>
                  </a:lnTo>
                  <a:lnTo>
                    <a:pt x="213" y="333"/>
                  </a:lnTo>
                  <a:lnTo>
                    <a:pt x="191" y="325"/>
                  </a:lnTo>
                  <a:lnTo>
                    <a:pt x="166" y="315"/>
                  </a:lnTo>
                  <a:lnTo>
                    <a:pt x="141" y="306"/>
                  </a:lnTo>
                  <a:lnTo>
                    <a:pt x="116" y="296"/>
                  </a:lnTo>
                  <a:lnTo>
                    <a:pt x="91" y="285"/>
                  </a:lnTo>
                  <a:lnTo>
                    <a:pt x="80" y="279"/>
                  </a:lnTo>
                  <a:lnTo>
                    <a:pt x="69" y="272"/>
                  </a:lnTo>
                  <a:lnTo>
                    <a:pt x="58" y="265"/>
                  </a:lnTo>
                  <a:lnTo>
                    <a:pt x="48" y="257"/>
                  </a:lnTo>
                  <a:lnTo>
                    <a:pt x="39" y="249"/>
                  </a:lnTo>
                  <a:lnTo>
                    <a:pt x="31" y="239"/>
                  </a:lnTo>
                  <a:lnTo>
                    <a:pt x="24" y="229"/>
                  </a:lnTo>
                  <a:lnTo>
                    <a:pt x="18" y="218"/>
                  </a:lnTo>
                  <a:lnTo>
                    <a:pt x="13" y="206"/>
                  </a:lnTo>
                  <a:lnTo>
                    <a:pt x="9" y="193"/>
                  </a:lnTo>
                  <a:lnTo>
                    <a:pt x="7" y="179"/>
                  </a:lnTo>
                  <a:lnTo>
                    <a:pt x="6" y="164"/>
                  </a:lnTo>
                  <a:lnTo>
                    <a:pt x="7" y="153"/>
                  </a:lnTo>
                  <a:lnTo>
                    <a:pt x="8" y="143"/>
                  </a:lnTo>
                  <a:lnTo>
                    <a:pt x="9" y="133"/>
                  </a:lnTo>
                  <a:lnTo>
                    <a:pt x="11" y="124"/>
                  </a:lnTo>
                  <a:lnTo>
                    <a:pt x="14" y="115"/>
                  </a:lnTo>
                  <a:lnTo>
                    <a:pt x="17" y="106"/>
                  </a:lnTo>
                  <a:lnTo>
                    <a:pt x="21" y="98"/>
                  </a:lnTo>
                  <a:lnTo>
                    <a:pt x="25" y="90"/>
                  </a:lnTo>
                  <a:lnTo>
                    <a:pt x="29" y="83"/>
                  </a:lnTo>
                  <a:lnTo>
                    <a:pt x="34" y="76"/>
                  </a:lnTo>
                  <a:lnTo>
                    <a:pt x="40" y="69"/>
                  </a:lnTo>
                  <a:lnTo>
                    <a:pt x="45" y="62"/>
                  </a:lnTo>
                  <a:lnTo>
                    <a:pt x="58" y="50"/>
                  </a:lnTo>
                  <a:lnTo>
                    <a:pt x="71" y="40"/>
                  </a:lnTo>
                  <a:lnTo>
                    <a:pt x="86" y="30"/>
                  </a:lnTo>
                  <a:lnTo>
                    <a:pt x="101" y="22"/>
                  </a:lnTo>
                  <a:lnTo>
                    <a:pt x="117" y="15"/>
                  </a:lnTo>
                  <a:lnTo>
                    <a:pt x="133" y="10"/>
                  </a:lnTo>
                  <a:lnTo>
                    <a:pt x="149" y="5"/>
                  </a:lnTo>
                  <a:lnTo>
                    <a:pt x="165" y="2"/>
                  </a:lnTo>
                  <a:lnTo>
                    <a:pt x="181" y="0"/>
                  </a:lnTo>
                  <a:lnTo>
                    <a:pt x="196" y="0"/>
                  </a:lnTo>
                  <a:lnTo>
                    <a:pt x="224" y="1"/>
                  </a:lnTo>
                  <a:lnTo>
                    <a:pt x="249" y="3"/>
                  </a:lnTo>
                  <a:lnTo>
                    <a:pt x="273" y="7"/>
                  </a:lnTo>
                  <a:lnTo>
                    <a:pt x="293" y="12"/>
                  </a:lnTo>
                  <a:lnTo>
                    <a:pt x="311" y="19"/>
                  </a:lnTo>
                  <a:lnTo>
                    <a:pt x="328" y="27"/>
                  </a:lnTo>
                  <a:lnTo>
                    <a:pt x="344" y="36"/>
                  </a:lnTo>
                  <a:lnTo>
                    <a:pt x="360" y="45"/>
                  </a:lnTo>
                  <a:lnTo>
                    <a:pt x="346" y="144"/>
                  </a:lnTo>
                  <a:lnTo>
                    <a:pt x="316" y="144"/>
                  </a:lnTo>
                  <a:lnTo>
                    <a:pt x="312" y="130"/>
                  </a:lnTo>
                  <a:lnTo>
                    <a:pt x="307" y="119"/>
                  </a:lnTo>
                  <a:lnTo>
                    <a:pt x="302" y="108"/>
                  </a:lnTo>
                  <a:lnTo>
                    <a:pt x="297" y="99"/>
                  </a:lnTo>
                  <a:lnTo>
                    <a:pt x="291" y="91"/>
                  </a:lnTo>
                  <a:lnTo>
                    <a:pt x="284" y="83"/>
                  </a:lnTo>
                  <a:lnTo>
                    <a:pt x="278" y="77"/>
                  </a:lnTo>
                  <a:lnTo>
                    <a:pt x="270" y="72"/>
                  </a:lnTo>
                  <a:lnTo>
                    <a:pt x="263" y="67"/>
                  </a:lnTo>
                  <a:lnTo>
                    <a:pt x="254" y="63"/>
                  </a:lnTo>
                  <a:lnTo>
                    <a:pt x="245" y="60"/>
                  </a:lnTo>
                  <a:lnTo>
                    <a:pt x="236" y="58"/>
                  </a:lnTo>
                  <a:lnTo>
                    <a:pt x="226" y="56"/>
                  </a:lnTo>
                  <a:lnTo>
                    <a:pt x="216" y="55"/>
                  </a:lnTo>
                  <a:lnTo>
                    <a:pt x="206" y="54"/>
                  </a:lnTo>
                  <a:lnTo>
                    <a:pt x="196" y="54"/>
                  </a:lnTo>
                  <a:lnTo>
                    <a:pt x="186" y="54"/>
                  </a:lnTo>
                  <a:lnTo>
                    <a:pt x="176" y="55"/>
                  </a:lnTo>
                  <a:lnTo>
                    <a:pt x="168" y="57"/>
                  </a:lnTo>
                  <a:lnTo>
                    <a:pt x="159" y="59"/>
                  </a:lnTo>
                  <a:lnTo>
                    <a:pt x="152" y="62"/>
                  </a:lnTo>
                  <a:lnTo>
                    <a:pt x="145" y="65"/>
                  </a:lnTo>
                  <a:lnTo>
                    <a:pt x="138" y="69"/>
                  </a:lnTo>
                  <a:lnTo>
                    <a:pt x="133" y="73"/>
                  </a:lnTo>
                  <a:lnTo>
                    <a:pt x="128" y="78"/>
                  </a:lnTo>
                  <a:lnTo>
                    <a:pt x="123" y="83"/>
                  </a:lnTo>
                  <a:lnTo>
                    <a:pt x="119" y="88"/>
                  </a:lnTo>
                  <a:lnTo>
                    <a:pt x="116" y="94"/>
                  </a:lnTo>
                  <a:lnTo>
                    <a:pt x="114" y="101"/>
                  </a:lnTo>
                  <a:lnTo>
                    <a:pt x="112" y="107"/>
                  </a:lnTo>
                  <a:lnTo>
                    <a:pt x="111" y="114"/>
                  </a:lnTo>
                  <a:lnTo>
                    <a:pt x="110" y="122"/>
                  </a:lnTo>
                  <a:lnTo>
                    <a:pt x="111" y="131"/>
                  </a:lnTo>
                  <a:lnTo>
                    <a:pt x="114" y="141"/>
                  </a:lnTo>
                  <a:lnTo>
                    <a:pt x="117" y="149"/>
                  </a:lnTo>
                  <a:lnTo>
                    <a:pt x="122" y="156"/>
                  </a:lnTo>
                  <a:lnTo>
                    <a:pt x="129" y="163"/>
                  </a:lnTo>
                  <a:lnTo>
                    <a:pt x="136" y="169"/>
                  </a:lnTo>
                  <a:lnTo>
                    <a:pt x="144" y="175"/>
                  </a:lnTo>
                  <a:lnTo>
                    <a:pt x="154" y="181"/>
                  </a:lnTo>
                  <a:lnTo>
                    <a:pt x="175" y="191"/>
                  </a:lnTo>
                  <a:lnTo>
                    <a:pt x="198" y="200"/>
                  </a:lnTo>
                  <a:lnTo>
                    <a:pt x="223" y="210"/>
                  </a:lnTo>
                  <a:lnTo>
                    <a:pt x="249" y="219"/>
                  </a:lnTo>
                  <a:lnTo>
                    <a:pt x="276" y="230"/>
                  </a:lnTo>
                  <a:lnTo>
                    <a:pt x="301" y="241"/>
                  </a:lnTo>
                  <a:lnTo>
                    <a:pt x="313" y="248"/>
                  </a:lnTo>
                  <a:lnTo>
                    <a:pt x="324" y="255"/>
                  </a:lnTo>
                  <a:lnTo>
                    <a:pt x="335" y="263"/>
                  </a:lnTo>
                  <a:lnTo>
                    <a:pt x="345" y="271"/>
                  </a:lnTo>
                  <a:lnTo>
                    <a:pt x="354" y="280"/>
                  </a:lnTo>
                  <a:lnTo>
                    <a:pt x="363" y="290"/>
                  </a:lnTo>
                  <a:lnTo>
                    <a:pt x="370" y="301"/>
                  </a:lnTo>
                  <a:lnTo>
                    <a:pt x="377" y="313"/>
                  </a:lnTo>
                  <a:lnTo>
                    <a:pt x="382" y="326"/>
                  </a:lnTo>
                  <a:lnTo>
                    <a:pt x="385" y="340"/>
                  </a:lnTo>
                  <a:lnTo>
                    <a:pt x="388" y="355"/>
                  </a:lnTo>
                  <a:lnTo>
                    <a:pt x="388" y="37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0"/>
            <p:cNvSpPr>
              <a:spLocks noEditPoints="1"/>
            </p:cNvSpPr>
            <p:nvPr/>
          </p:nvSpPr>
          <p:spPr bwMode="auto">
            <a:xfrm>
              <a:off x="10412413" y="342901"/>
              <a:ext cx="112713" cy="112713"/>
            </a:xfrm>
            <a:custGeom>
              <a:avLst/>
              <a:gdLst>
                <a:gd name="T0" fmla="*/ 354 w 715"/>
                <a:gd name="T1" fmla="*/ 714 h 714"/>
                <a:gd name="T2" fmla="*/ 424 w 715"/>
                <a:gd name="T3" fmla="*/ 708 h 714"/>
                <a:gd name="T4" fmla="*/ 491 w 715"/>
                <a:gd name="T5" fmla="*/ 688 h 714"/>
                <a:gd name="T6" fmla="*/ 553 w 715"/>
                <a:gd name="T7" fmla="*/ 657 h 714"/>
                <a:gd name="T8" fmla="*/ 608 w 715"/>
                <a:gd name="T9" fmla="*/ 613 h 714"/>
                <a:gd name="T10" fmla="*/ 653 w 715"/>
                <a:gd name="T11" fmla="*/ 558 h 714"/>
                <a:gd name="T12" fmla="*/ 687 w 715"/>
                <a:gd name="T13" fmla="*/ 497 h 714"/>
                <a:gd name="T14" fmla="*/ 708 w 715"/>
                <a:gd name="T15" fmla="*/ 431 h 714"/>
                <a:gd name="T16" fmla="*/ 715 w 715"/>
                <a:gd name="T17" fmla="*/ 361 h 714"/>
                <a:gd name="T18" fmla="*/ 709 w 715"/>
                <a:gd name="T19" fmla="*/ 291 h 714"/>
                <a:gd name="T20" fmla="*/ 690 w 715"/>
                <a:gd name="T21" fmla="*/ 223 h 714"/>
                <a:gd name="T22" fmla="*/ 658 w 715"/>
                <a:gd name="T23" fmla="*/ 162 h 714"/>
                <a:gd name="T24" fmla="*/ 614 w 715"/>
                <a:gd name="T25" fmla="*/ 108 h 714"/>
                <a:gd name="T26" fmla="*/ 559 w 715"/>
                <a:gd name="T27" fmla="*/ 62 h 714"/>
                <a:gd name="T28" fmla="*/ 474 w 715"/>
                <a:gd name="T29" fmla="*/ 19 h 714"/>
                <a:gd name="T30" fmla="*/ 371 w 715"/>
                <a:gd name="T31" fmla="*/ 0 h 714"/>
                <a:gd name="T32" fmla="*/ 291 w 715"/>
                <a:gd name="T33" fmla="*/ 6 h 714"/>
                <a:gd name="T34" fmla="*/ 225 w 715"/>
                <a:gd name="T35" fmla="*/ 25 h 714"/>
                <a:gd name="T36" fmla="*/ 163 w 715"/>
                <a:gd name="T37" fmla="*/ 58 h 714"/>
                <a:gd name="T38" fmla="*/ 108 w 715"/>
                <a:gd name="T39" fmla="*/ 101 h 714"/>
                <a:gd name="T40" fmla="*/ 62 w 715"/>
                <a:gd name="T41" fmla="*/ 157 h 714"/>
                <a:gd name="T42" fmla="*/ 28 w 715"/>
                <a:gd name="T43" fmla="*/ 218 h 714"/>
                <a:gd name="T44" fmla="*/ 8 w 715"/>
                <a:gd name="T45" fmla="*/ 285 h 714"/>
                <a:gd name="T46" fmla="*/ 0 w 715"/>
                <a:gd name="T47" fmla="*/ 353 h 714"/>
                <a:gd name="T48" fmla="*/ 7 w 715"/>
                <a:gd name="T49" fmla="*/ 422 h 714"/>
                <a:gd name="T50" fmla="*/ 25 w 715"/>
                <a:gd name="T51" fmla="*/ 488 h 714"/>
                <a:gd name="T52" fmla="*/ 57 w 715"/>
                <a:gd name="T53" fmla="*/ 550 h 714"/>
                <a:gd name="T54" fmla="*/ 101 w 715"/>
                <a:gd name="T55" fmla="*/ 607 h 714"/>
                <a:gd name="T56" fmla="*/ 179 w 715"/>
                <a:gd name="T57" fmla="*/ 666 h 714"/>
                <a:gd name="T58" fmla="*/ 275 w 715"/>
                <a:gd name="T59" fmla="*/ 704 h 714"/>
                <a:gd name="T60" fmla="*/ 193 w 715"/>
                <a:gd name="T61" fmla="*/ 233 h 714"/>
                <a:gd name="T62" fmla="*/ 221 w 715"/>
                <a:gd name="T63" fmla="*/ 202 h 714"/>
                <a:gd name="T64" fmla="*/ 262 w 715"/>
                <a:gd name="T65" fmla="*/ 174 h 714"/>
                <a:gd name="T66" fmla="*/ 320 w 715"/>
                <a:gd name="T67" fmla="*/ 154 h 714"/>
                <a:gd name="T68" fmla="*/ 375 w 715"/>
                <a:gd name="T69" fmla="*/ 151 h 714"/>
                <a:gd name="T70" fmla="*/ 422 w 715"/>
                <a:gd name="T71" fmla="*/ 161 h 714"/>
                <a:gd name="T72" fmla="*/ 473 w 715"/>
                <a:gd name="T73" fmla="*/ 186 h 714"/>
                <a:gd name="T74" fmla="*/ 523 w 715"/>
                <a:gd name="T75" fmla="*/ 234 h 714"/>
                <a:gd name="T76" fmla="*/ 552 w 715"/>
                <a:gd name="T77" fmla="*/ 288 h 714"/>
                <a:gd name="T78" fmla="*/ 564 w 715"/>
                <a:gd name="T79" fmla="*/ 349 h 714"/>
                <a:gd name="T80" fmla="*/ 552 w 715"/>
                <a:gd name="T81" fmla="*/ 429 h 714"/>
                <a:gd name="T82" fmla="*/ 523 w 715"/>
                <a:gd name="T83" fmla="*/ 482 h 714"/>
                <a:gd name="T84" fmla="*/ 479 w 715"/>
                <a:gd name="T85" fmla="*/ 524 h 714"/>
                <a:gd name="T86" fmla="*/ 406 w 715"/>
                <a:gd name="T87" fmla="*/ 557 h 714"/>
                <a:gd name="T88" fmla="*/ 345 w 715"/>
                <a:gd name="T89" fmla="*/ 563 h 714"/>
                <a:gd name="T90" fmla="*/ 296 w 715"/>
                <a:gd name="T91" fmla="*/ 554 h 714"/>
                <a:gd name="T92" fmla="*/ 241 w 715"/>
                <a:gd name="T93" fmla="*/ 527 h 714"/>
                <a:gd name="T94" fmla="*/ 203 w 715"/>
                <a:gd name="T95" fmla="*/ 493 h 714"/>
                <a:gd name="T96" fmla="*/ 170 w 715"/>
                <a:gd name="T97" fmla="*/ 442 h 714"/>
                <a:gd name="T98" fmla="*/ 152 w 715"/>
                <a:gd name="T99" fmla="*/ 364 h 714"/>
                <a:gd name="T100" fmla="*/ 158 w 715"/>
                <a:gd name="T101" fmla="*/ 305 h 714"/>
                <a:gd name="T102" fmla="*/ 182 w 715"/>
                <a:gd name="T103" fmla="*/ 25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5" h="714">
                  <a:moveTo>
                    <a:pt x="301" y="709"/>
                  </a:moveTo>
                  <a:lnTo>
                    <a:pt x="319" y="712"/>
                  </a:lnTo>
                  <a:lnTo>
                    <a:pt x="336" y="713"/>
                  </a:lnTo>
                  <a:lnTo>
                    <a:pt x="354" y="714"/>
                  </a:lnTo>
                  <a:lnTo>
                    <a:pt x="372" y="714"/>
                  </a:lnTo>
                  <a:lnTo>
                    <a:pt x="389" y="712"/>
                  </a:lnTo>
                  <a:lnTo>
                    <a:pt x="407" y="711"/>
                  </a:lnTo>
                  <a:lnTo>
                    <a:pt x="424" y="708"/>
                  </a:lnTo>
                  <a:lnTo>
                    <a:pt x="442" y="704"/>
                  </a:lnTo>
                  <a:lnTo>
                    <a:pt x="459" y="700"/>
                  </a:lnTo>
                  <a:lnTo>
                    <a:pt x="475" y="694"/>
                  </a:lnTo>
                  <a:lnTo>
                    <a:pt x="491" y="688"/>
                  </a:lnTo>
                  <a:lnTo>
                    <a:pt x="507" y="682"/>
                  </a:lnTo>
                  <a:lnTo>
                    <a:pt x="523" y="674"/>
                  </a:lnTo>
                  <a:lnTo>
                    <a:pt x="538" y="666"/>
                  </a:lnTo>
                  <a:lnTo>
                    <a:pt x="553" y="657"/>
                  </a:lnTo>
                  <a:lnTo>
                    <a:pt x="567" y="647"/>
                  </a:lnTo>
                  <a:lnTo>
                    <a:pt x="581" y="636"/>
                  </a:lnTo>
                  <a:lnTo>
                    <a:pt x="595" y="625"/>
                  </a:lnTo>
                  <a:lnTo>
                    <a:pt x="608" y="613"/>
                  </a:lnTo>
                  <a:lnTo>
                    <a:pt x="621" y="600"/>
                  </a:lnTo>
                  <a:lnTo>
                    <a:pt x="632" y="586"/>
                  </a:lnTo>
                  <a:lnTo>
                    <a:pt x="643" y="572"/>
                  </a:lnTo>
                  <a:lnTo>
                    <a:pt x="653" y="558"/>
                  </a:lnTo>
                  <a:lnTo>
                    <a:pt x="663" y="543"/>
                  </a:lnTo>
                  <a:lnTo>
                    <a:pt x="672" y="528"/>
                  </a:lnTo>
                  <a:lnTo>
                    <a:pt x="680" y="513"/>
                  </a:lnTo>
                  <a:lnTo>
                    <a:pt x="687" y="497"/>
                  </a:lnTo>
                  <a:lnTo>
                    <a:pt x="693" y="481"/>
                  </a:lnTo>
                  <a:lnTo>
                    <a:pt x="699" y="465"/>
                  </a:lnTo>
                  <a:lnTo>
                    <a:pt x="704" y="448"/>
                  </a:lnTo>
                  <a:lnTo>
                    <a:pt x="708" y="431"/>
                  </a:lnTo>
                  <a:lnTo>
                    <a:pt x="711" y="414"/>
                  </a:lnTo>
                  <a:lnTo>
                    <a:pt x="713" y="396"/>
                  </a:lnTo>
                  <a:lnTo>
                    <a:pt x="715" y="379"/>
                  </a:lnTo>
                  <a:lnTo>
                    <a:pt x="715" y="361"/>
                  </a:lnTo>
                  <a:lnTo>
                    <a:pt x="715" y="344"/>
                  </a:lnTo>
                  <a:lnTo>
                    <a:pt x="714" y="326"/>
                  </a:lnTo>
                  <a:lnTo>
                    <a:pt x="712" y="308"/>
                  </a:lnTo>
                  <a:lnTo>
                    <a:pt x="709" y="291"/>
                  </a:lnTo>
                  <a:lnTo>
                    <a:pt x="706" y="274"/>
                  </a:lnTo>
                  <a:lnTo>
                    <a:pt x="701" y="257"/>
                  </a:lnTo>
                  <a:lnTo>
                    <a:pt x="696" y="241"/>
                  </a:lnTo>
                  <a:lnTo>
                    <a:pt x="690" y="223"/>
                  </a:lnTo>
                  <a:lnTo>
                    <a:pt x="683" y="208"/>
                  </a:lnTo>
                  <a:lnTo>
                    <a:pt x="675" y="192"/>
                  </a:lnTo>
                  <a:lnTo>
                    <a:pt x="667" y="177"/>
                  </a:lnTo>
                  <a:lnTo>
                    <a:pt x="658" y="162"/>
                  </a:lnTo>
                  <a:lnTo>
                    <a:pt x="648" y="148"/>
                  </a:lnTo>
                  <a:lnTo>
                    <a:pt x="638" y="134"/>
                  </a:lnTo>
                  <a:lnTo>
                    <a:pt x="626" y="121"/>
                  </a:lnTo>
                  <a:lnTo>
                    <a:pt x="614" y="108"/>
                  </a:lnTo>
                  <a:lnTo>
                    <a:pt x="602" y="95"/>
                  </a:lnTo>
                  <a:lnTo>
                    <a:pt x="588" y="83"/>
                  </a:lnTo>
                  <a:lnTo>
                    <a:pt x="573" y="72"/>
                  </a:lnTo>
                  <a:lnTo>
                    <a:pt x="559" y="62"/>
                  </a:lnTo>
                  <a:lnTo>
                    <a:pt x="544" y="53"/>
                  </a:lnTo>
                  <a:lnTo>
                    <a:pt x="522" y="39"/>
                  </a:lnTo>
                  <a:lnTo>
                    <a:pt x="498" y="28"/>
                  </a:lnTo>
                  <a:lnTo>
                    <a:pt x="474" y="19"/>
                  </a:lnTo>
                  <a:lnTo>
                    <a:pt x="450" y="11"/>
                  </a:lnTo>
                  <a:lnTo>
                    <a:pt x="423" y="5"/>
                  </a:lnTo>
                  <a:lnTo>
                    <a:pt x="398" y="2"/>
                  </a:lnTo>
                  <a:lnTo>
                    <a:pt x="371" y="0"/>
                  </a:lnTo>
                  <a:lnTo>
                    <a:pt x="345" y="0"/>
                  </a:lnTo>
                  <a:lnTo>
                    <a:pt x="327" y="1"/>
                  </a:lnTo>
                  <a:lnTo>
                    <a:pt x="310" y="3"/>
                  </a:lnTo>
                  <a:lnTo>
                    <a:pt x="291" y="6"/>
                  </a:lnTo>
                  <a:lnTo>
                    <a:pt x="274" y="9"/>
                  </a:lnTo>
                  <a:lnTo>
                    <a:pt x="257" y="14"/>
                  </a:lnTo>
                  <a:lnTo>
                    <a:pt x="241" y="19"/>
                  </a:lnTo>
                  <a:lnTo>
                    <a:pt x="225" y="25"/>
                  </a:lnTo>
                  <a:lnTo>
                    <a:pt x="209" y="32"/>
                  </a:lnTo>
                  <a:lnTo>
                    <a:pt x="193" y="39"/>
                  </a:lnTo>
                  <a:lnTo>
                    <a:pt x="178" y="49"/>
                  </a:lnTo>
                  <a:lnTo>
                    <a:pt x="163" y="58"/>
                  </a:lnTo>
                  <a:lnTo>
                    <a:pt x="149" y="68"/>
                  </a:lnTo>
                  <a:lnTo>
                    <a:pt x="134" y="78"/>
                  </a:lnTo>
                  <a:lnTo>
                    <a:pt x="121" y="89"/>
                  </a:lnTo>
                  <a:lnTo>
                    <a:pt x="108" y="101"/>
                  </a:lnTo>
                  <a:lnTo>
                    <a:pt x="95" y="114"/>
                  </a:lnTo>
                  <a:lnTo>
                    <a:pt x="83" y="128"/>
                  </a:lnTo>
                  <a:lnTo>
                    <a:pt x="72" y="142"/>
                  </a:lnTo>
                  <a:lnTo>
                    <a:pt x="62" y="157"/>
                  </a:lnTo>
                  <a:lnTo>
                    <a:pt x="52" y="172"/>
                  </a:lnTo>
                  <a:lnTo>
                    <a:pt x="43" y="187"/>
                  </a:lnTo>
                  <a:lnTo>
                    <a:pt x="35" y="202"/>
                  </a:lnTo>
                  <a:lnTo>
                    <a:pt x="28" y="218"/>
                  </a:lnTo>
                  <a:lnTo>
                    <a:pt x="22" y="235"/>
                  </a:lnTo>
                  <a:lnTo>
                    <a:pt x="16" y="252"/>
                  </a:lnTo>
                  <a:lnTo>
                    <a:pt x="12" y="268"/>
                  </a:lnTo>
                  <a:lnTo>
                    <a:pt x="8" y="285"/>
                  </a:lnTo>
                  <a:lnTo>
                    <a:pt x="5" y="302"/>
                  </a:lnTo>
                  <a:lnTo>
                    <a:pt x="3" y="319"/>
                  </a:lnTo>
                  <a:lnTo>
                    <a:pt x="0" y="336"/>
                  </a:lnTo>
                  <a:lnTo>
                    <a:pt x="0" y="353"/>
                  </a:lnTo>
                  <a:lnTo>
                    <a:pt x="0" y="370"/>
                  </a:lnTo>
                  <a:lnTo>
                    <a:pt x="2" y="387"/>
                  </a:lnTo>
                  <a:lnTo>
                    <a:pt x="4" y="404"/>
                  </a:lnTo>
                  <a:lnTo>
                    <a:pt x="7" y="422"/>
                  </a:lnTo>
                  <a:lnTo>
                    <a:pt x="10" y="439"/>
                  </a:lnTo>
                  <a:lnTo>
                    <a:pt x="14" y="455"/>
                  </a:lnTo>
                  <a:lnTo>
                    <a:pt x="19" y="472"/>
                  </a:lnTo>
                  <a:lnTo>
                    <a:pt x="25" y="488"/>
                  </a:lnTo>
                  <a:lnTo>
                    <a:pt x="32" y="504"/>
                  </a:lnTo>
                  <a:lnTo>
                    <a:pt x="39" y="519"/>
                  </a:lnTo>
                  <a:lnTo>
                    <a:pt x="48" y="535"/>
                  </a:lnTo>
                  <a:lnTo>
                    <a:pt x="57" y="550"/>
                  </a:lnTo>
                  <a:lnTo>
                    <a:pt x="67" y="564"/>
                  </a:lnTo>
                  <a:lnTo>
                    <a:pt x="77" y="579"/>
                  </a:lnTo>
                  <a:lnTo>
                    <a:pt x="89" y="593"/>
                  </a:lnTo>
                  <a:lnTo>
                    <a:pt x="101" y="607"/>
                  </a:lnTo>
                  <a:lnTo>
                    <a:pt x="114" y="619"/>
                  </a:lnTo>
                  <a:lnTo>
                    <a:pt x="135" y="637"/>
                  </a:lnTo>
                  <a:lnTo>
                    <a:pt x="157" y="652"/>
                  </a:lnTo>
                  <a:lnTo>
                    <a:pt x="179" y="666"/>
                  </a:lnTo>
                  <a:lnTo>
                    <a:pt x="202" y="679"/>
                  </a:lnTo>
                  <a:lnTo>
                    <a:pt x="225" y="689"/>
                  </a:lnTo>
                  <a:lnTo>
                    <a:pt x="250" y="698"/>
                  </a:lnTo>
                  <a:lnTo>
                    <a:pt x="275" y="704"/>
                  </a:lnTo>
                  <a:lnTo>
                    <a:pt x="301" y="709"/>
                  </a:lnTo>
                  <a:close/>
                  <a:moveTo>
                    <a:pt x="182" y="250"/>
                  </a:moveTo>
                  <a:lnTo>
                    <a:pt x="187" y="241"/>
                  </a:lnTo>
                  <a:lnTo>
                    <a:pt x="193" y="233"/>
                  </a:lnTo>
                  <a:lnTo>
                    <a:pt x="200" y="224"/>
                  </a:lnTo>
                  <a:lnTo>
                    <a:pt x="207" y="216"/>
                  </a:lnTo>
                  <a:lnTo>
                    <a:pt x="214" y="209"/>
                  </a:lnTo>
                  <a:lnTo>
                    <a:pt x="221" y="202"/>
                  </a:lnTo>
                  <a:lnTo>
                    <a:pt x="229" y="195"/>
                  </a:lnTo>
                  <a:lnTo>
                    <a:pt x="237" y="189"/>
                  </a:lnTo>
                  <a:lnTo>
                    <a:pt x="249" y="181"/>
                  </a:lnTo>
                  <a:lnTo>
                    <a:pt x="262" y="174"/>
                  </a:lnTo>
                  <a:lnTo>
                    <a:pt x="276" y="167"/>
                  </a:lnTo>
                  <a:lnTo>
                    <a:pt x="290" y="162"/>
                  </a:lnTo>
                  <a:lnTo>
                    <a:pt x="305" y="157"/>
                  </a:lnTo>
                  <a:lnTo>
                    <a:pt x="320" y="154"/>
                  </a:lnTo>
                  <a:lnTo>
                    <a:pt x="335" y="152"/>
                  </a:lnTo>
                  <a:lnTo>
                    <a:pt x="350" y="150"/>
                  </a:lnTo>
                  <a:lnTo>
                    <a:pt x="363" y="150"/>
                  </a:lnTo>
                  <a:lnTo>
                    <a:pt x="375" y="151"/>
                  </a:lnTo>
                  <a:lnTo>
                    <a:pt x="387" y="153"/>
                  </a:lnTo>
                  <a:lnTo>
                    <a:pt x="399" y="155"/>
                  </a:lnTo>
                  <a:lnTo>
                    <a:pt x="410" y="158"/>
                  </a:lnTo>
                  <a:lnTo>
                    <a:pt x="422" y="161"/>
                  </a:lnTo>
                  <a:lnTo>
                    <a:pt x="433" y="166"/>
                  </a:lnTo>
                  <a:lnTo>
                    <a:pt x="445" y="170"/>
                  </a:lnTo>
                  <a:lnTo>
                    <a:pt x="459" y="178"/>
                  </a:lnTo>
                  <a:lnTo>
                    <a:pt x="473" y="186"/>
                  </a:lnTo>
                  <a:lnTo>
                    <a:pt x="486" y="195"/>
                  </a:lnTo>
                  <a:lnTo>
                    <a:pt x="499" y="206"/>
                  </a:lnTo>
                  <a:lnTo>
                    <a:pt x="511" y="218"/>
                  </a:lnTo>
                  <a:lnTo>
                    <a:pt x="523" y="234"/>
                  </a:lnTo>
                  <a:lnTo>
                    <a:pt x="531" y="246"/>
                  </a:lnTo>
                  <a:lnTo>
                    <a:pt x="539" y="259"/>
                  </a:lnTo>
                  <a:lnTo>
                    <a:pt x="546" y="273"/>
                  </a:lnTo>
                  <a:lnTo>
                    <a:pt x="552" y="288"/>
                  </a:lnTo>
                  <a:lnTo>
                    <a:pt x="557" y="302"/>
                  </a:lnTo>
                  <a:lnTo>
                    <a:pt x="561" y="318"/>
                  </a:lnTo>
                  <a:lnTo>
                    <a:pt x="563" y="333"/>
                  </a:lnTo>
                  <a:lnTo>
                    <a:pt x="564" y="349"/>
                  </a:lnTo>
                  <a:lnTo>
                    <a:pt x="564" y="369"/>
                  </a:lnTo>
                  <a:lnTo>
                    <a:pt x="562" y="390"/>
                  </a:lnTo>
                  <a:lnTo>
                    <a:pt x="558" y="410"/>
                  </a:lnTo>
                  <a:lnTo>
                    <a:pt x="552" y="429"/>
                  </a:lnTo>
                  <a:lnTo>
                    <a:pt x="544" y="447"/>
                  </a:lnTo>
                  <a:lnTo>
                    <a:pt x="534" y="465"/>
                  </a:lnTo>
                  <a:lnTo>
                    <a:pt x="529" y="473"/>
                  </a:lnTo>
                  <a:lnTo>
                    <a:pt x="523" y="482"/>
                  </a:lnTo>
                  <a:lnTo>
                    <a:pt x="516" y="490"/>
                  </a:lnTo>
                  <a:lnTo>
                    <a:pt x="510" y="497"/>
                  </a:lnTo>
                  <a:lnTo>
                    <a:pt x="495" y="512"/>
                  </a:lnTo>
                  <a:lnTo>
                    <a:pt x="479" y="524"/>
                  </a:lnTo>
                  <a:lnTo>
                    <a:pt x="462" y="535"/>
                  </a:lnTo>
                  <a:lnTo>
                    <a:pt x="445" y="544"/>
                  </a:lnTo>
                  <a:lnTo>
                    <a:pt x="425" y="552"/>
                  </a:lnTo>
                  <a:lnTo>
                    <a:pt x="406" y="557"/>
                  </a:lnTo>
                  <a:lnTo>
                    <a:pt x="386" y="561"/>
                  </a:lnTo>
                  <a:lnTo>
                    <a:pt x="366" y="563"/>
                  </a:lnTo>
                  <a:lnTo>
                    <a:pt x="355" y="563"/>
                  </a:lnTo>
                  <a:lnTo>
                    <a:pt x="345" y="563"/>
                  </a:lnTo>
                  <a:lnTo>
                    <a:pt x="335" y="562"/>
                  </a:lnTo>
                  <a:lnTo>
                    <a:pt x="325" y="560"/>
                  </a:lnTo>
                  <a:lnTo>
                    <a:pt x="311" y="557"/>
                  </a:lnTo>
                  <a:lnTo>
                    <a:pt x="296" y="554"/>
                  </a:lnTo>
                  <a:lnTo>
                    <a:pt x="281" y="549"/>
                  </a:lnTo>
                  <a:lnTo>
                    <a:pt x="267" y="542"/>
                  </a:lnTo>
                  <a:lnTo>
                    <a:pt x="254" y="535"/>
                  </a:lnTo>
                  <a:lnTo>
                    <a:pt x="241" y="527"/>
                  </a:lnTo>
                  <a:lnTo>
                    <a:pt x="229" y="518"/>
                  </a:lnTo>
                  <a:lnTo>
                    <a:pt x="218" y="508"/>
                  </a:lnTo>
                  <a:lnTo>
                    <a:pt x="210" y="501"/>
                  </a:lnTo>
                  <a:lnTo>
                    <a:pt x="203" y="493"/>
                  </a:lnTo>
                  <a:lnTo>
                    <a:pt x="196" y="485"/>
                  </a:lnTo>
                  <a:lnTo>
                    <a:pt x="190" y="477"/>
                  </a:lnTo>
                  <a:lnTo>
                    <a:pt x="179" y="460"/>
                  </a:lnTo>
                  <a:lnTo>
                    <a:pt x="170" y="442"/>
                  </a:lnTo>
                  <a:lnTo>
                    <a:pt x="163" y="423"/>
                  </a:lnTo>
                  <a:lnTo>
                    <a:pt x="157" y="403"/>
                  </a:lnTo>
                  <a:lnTo>
                    <a:pt x="154" y="384"/>
                  </a:lnTo>
                  <a:lnTo>
                    <a:pt x="152" y="364"/>
                  </a:lnTo>
                  <a:lnTo>
                    <a:pt x="152" y="349"/>
                  </a:lnTo>
                  <a:lnTo>
                    <a:pt x="153" y="335"/>
                  </a:lnTo>
                  <a:lnTo>
                    <a:pt x="155" y="320"/>
                  </a:lnTo>
                  <a:lnTo>
                    <a:pt x="158" y="305"/>
                  </a:lnTo>
                  <a:lnTo>
                    <a:pt x="162" y="291"/>
                  </a:lnTo>
                  <a:lnTo>
                    <a:pt x="168" y="277"/>
                  </a:lnTo>
                  <a:lnTo>
                    <a:pt x="174" y="263"/>
                  </a:lnTo>
                  <a:lnTo>
                    <a:pt x="182" y="25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1"/>
            <p:cNvSpPr>
              <a:spLocks noEditPoints="1"/>
            </p:cNvSpPr>
            <p:nvPr/>
          </p:nvSpPr>
          <p:spPr bwMode="auto">
            <a:xfrm>
              <a:off x="10240963" y="406401"/>
              <a:ext cx="114300" cy="112713"/>
            </a:xfrm>
            <a:custGeom>
              <a:avLst/>
              <a:gdLst>
                <a:gd name="T0" fmla="*/ 584 w 715"/>
                <a:gd name="T1" fmla="*/ 634 h 715"/>
                <a:gd name="T2" fmla="*/ 633 w 715"/>
                <a:gd name="T3" fmla="*/ 585 h 715"/>
                <a:gd name="T4" fmla="*/ 673 w 715"/>
                <a:gd name="T5" fmla="*/ 526 h 715"/>
                <a:gd name="T6" fmla="*/ 700 w 715"/>
                <a:gd name="T7" fmla="*/ 462 h 715"/>
                <a:gd name="T8" fmla="*/ 713 w 715"/>
                <a:gd name="T9" fmla="*/ 394 h 715"/>
                <a:gd name="T10" fmla="*/ 713 w 715"/>
                <a:gd name="T11" fmla="*/ 322 h 715"/>
                <a:gd name="T12" fmla="*/ 700 w 715"/>
                <a:gd name="T13" fmla="*/ 254 h 715"/>
                <a:gd name="T14" fmla="*/ 674 w 715"/>
                <a:gd name="T15" fmla="*/ 189 h 715"/>
                <a:gd name="T16" fmla="*/ 634 w 715"/>
                <a:gd name="T17" fmla="*/ 131 h 715"/>
                <a:gd name="T18" fmla="*/ 584 w 715"/>
                <a:gd name="T19" fmla="*/ 81 h 715"/>
                <a:gd name="T20" fmla="*/ 526 w 715"/>
                <a:gd name="T21" fmla="*/ 43 h 715"/>
                <a:gd name="T22" fmla="*/ 462 w 715"/>
                <a:gd name="T23" fmla="*/ 17 h 715"/>
                <a:gd name="T24" fmla="*/ 393 w 715"/>
                <a:gd name="T25" fmla="*/ 2 h 715"/>
                <a:gd name="T26" fmla="*/ 322 w 715"/>
                <a:gd name="T27" fmla="*/ 2 h 715"/>
                <a:gd name="T28" fmla="*/ 229 w 715"/>
                <a:gd name="T29" fmla="*/ 25 h 715"/>
                <a:gd name="T30" fmla="*/ 138 w 715"/>
                <a:gd name="T31" fmla="*/ 76 h 715"/>
                <a:gd name="T32" fmla="*/ 81 w 715"/>
                <a:gd name="T33" fmla="*/ 131 h 715"/>
                <a:gd name="T34" fmla="*/ 41 w 715"/>
                <a:gd name="T35" fmla="*/ 189 h 715"/>
                <a:gd name="T36" fmla="*/ 15 w 715"/>
                <a:gd name="T37" fmla="*/ 254 h 715"/>
                <a:gd name="T38" fmla="*/ 1 w 715"/>
                <a:gd name="T39" fmla="*/ 322 h 715"/>
                <a:gd name="T40" fmla="*/ 1 w 715"/>
                <a:gd name="T41" fmla="*/ 395 h 715"/>
                <a:gd name="T42" fmla="*/ 15 w 715"/>
                <a:gd name="T43" fmla="*/ 464 h 715"/>
                <a:gd name="T44" fmla="*/ 42 w 715"/>
                <a:gd name="T45" fmla="*/ 527 h 715"/>
                <a:gd name="T46" fmla="*/ 81 w 715"/>
                <a:gd name="T47" fmla="*/ 585 h 715"/>
                <a:gd name="T48" fmla="*/ 129 w 715"/>
                <a:gd name="T49" fmla="*/ 633 h 715"/>
                <a:gd name="T50" fmla="*/ 186 w 715"/>
                <a:gd name="T51" fmla="*/ 672 h 715"/>
                <a:gd name="T52" fmla="*/ 251 w 715"/>
                <a:gd name="T53" fmla="*/ 699 h 715"/>
                <a:gd name="T54" fmla="*/ 321 w 715"/>
                <a:gd name="T55" fmla="*/ 713 h 715"/>
                <a:gd name="T56" fmla="*/ 419 w 715"/>
                <a:gd name="T57" fmla="*/ 710 h 715"/>
                <a:gd name="T58" fmla="*/ 518 w 715"/>
                <a:gd name="T59" fmla="*/ 677 h 715"/>
                <a:gd name="T60" fmla="*/ 151 w 715"/>
                <a:gd name="T61" fmla="*/ 368 h 715"/>
                <a:gd name="T62" fmla="*/ 153 w 715"/>
                <a:gd name="T63" fmla="*/ 327 h 715"/>
                <a:gd name="T64" fmla="*/ 166 w 715"/>
                <a:gd name="T65" fmla="*/ 279 h 715"/>
                <a:gd name="T66" fmla="*/ 198 w 715"/>
                <a:gd name="T67" fmla="*/ 227 h 715"/>
                <a:gd name="T68" fmla="*/ 238 w 715"/>
                <a:gd name="T69" fmla="*/ 189 h 715"/>
                <a:gd name="T70" fmla="*/ 281 w 715"/>
                <a:gd name="T71" fmla="*/ 167 h 715"/>
                <a:gd name="T72" fmla="*/ 335 w 715"/>
                <a:gd name="T73" fmla="*/ 153 h 715"/>
                <a:gd name="T74" fmla="*/ 386 w 715"/>
                <a:gd name="T75" fmla="*/ 153 h 715"/>
                <a:gd name="T76" fmla="*/ 434 w 715"/>
                <a:gd name="T77" fmla="*/ 166 h 715"/>
                <a:gd name="T78" fmla="*/ 487 w 715"/>
                <a:gd name="T79" fmla="*/ 198 h 715"/>
                <a:gd name="T80" fmla="*/ 535 w 715"/>
                <a:gd name="T81" fmla="*/ 252 h 715"/>
                <a:gd name="T82" fmla="*/ 562 w 715"/>
                <a:gd name="T83" fmla="*/ 327 h 715"/>
                <a:gd name="T84" fmla="*/ 562 w 715"/>
                <a:gd name="T85" fmla="*/ 389 h 715"/>
                <a:gd name="T86" fmla="*/ 544 w 715"/>
                <a:gd name="T87" fmla="*/ 446 h 715"/>
                <a:gd name="T88" fmla="*/ 497 w 715"/>
                <a:gd name="T89" fmla="*/ 510 h 715"/>
                <a:gd name="T90" fmla="*/ 463 w 715"/>
                <a:gd name="T91" fmla="*/ 535 h 715"/>
                <a:gd name="T92" fmla="*/ 408 w 715"/>
                <a:gd name="T93" fmla="*/ 559 h 715"/>
                <a:gd name="T94" fmla="*/ 348 w 715"/>
                <a:gd name="T95" fmla="*/ 565 h 715"/>
                <a:gd name="T96" fmla="*/ 306 w 715"/>
                <a:gd name="T97" fmla="*/ 558 h 715"/>
                <a:gd name="T98" fmla="*/ 234 w 715"/>
                <a:gd name="T99" fmla="*/ 522 h 715"/>
                <a:gd name="T100" fmla="*/ 185 w 715"/>
                <a:gd name="T101" fmla="*/ 473 h 715"/>
                <a:gd name="T102" fmla="*/ 160 w 715"/>
                <a:gd name="T103" fmla="*/ 419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5" h="715">
                  <a:moveTo>
                    <a:pt x="541" y="665"/>
                  </a:moveTo>
                  <a:lnTo>
                    <a:pt x="556" y="655"/>
                  </a:lnTo>
                  <a:lnTo>
                    <a:pt x="570" y="645"/>
                  </a:lnTo>
                  <a:lnTo>
                    <a:pt x="584" y="634"/>
                  </a:lnTo>
                  <a:lnTo>
                    <a:pt x="597" y="623"/>
                  </a:lnTo>
                  <a:lnTo>
                    <a:pt x="610" y="611"/>
                  </a:lnTo>
                  <a:lnTo>
                    <a:pt x="622" y="598"/>
                  </a:lnTo>
                  <a:lnTo>
                    <a:pt x="633" y="585"/>
                  </a:lnTo>
                  <a:lnTo>
                    <a:pt x="645" y="571"/>
                  </a:lnTo>
                  <a:lnTo>
                    <a:pt x="655" y="556"/>
                  </a:lnTo>
                  <a:lnTo>
                    <a:pt x="665" y="541"/>
                  </a:lnTo>
                  <a:lnTo>
                    <a:pt x="673" y="526"/>
                  </a:lnTo>
                  <a:lnTo>
                    <a:pt x="681" y="511"/>
                  </a:lnTo>
                  <a:lnTo>
                    <a:pt x="688" y="495"/>
                  </a:lnTo>
                  <a:lnTo>
                    <a:pt x="694" y="479"/>
                  </a:lnTo>
                  <a:lnTo>
                    <a:pt x="700" y="462"/>
                  </a:lnTo>
                  <a:lnTo>
                    <a:pt x="704" y="446"/>
                  </a:lnTo>
                  <a:lnTo>
                    <a:pt x="708" y="429"/>
                  </a:lnTo>
                  <a:lnTo>
                    <a:pt x="711" y="412"/>
                  </a:lnTo>
                  <a:lnTo>
                    <a:pt x="713" y="394"/>
                  </a:lnTo>
                  <a:lnTo>
                    <a:pt x="715" y="376"/>
                  </a:lnTo>
                  <a:lnTo>
                    <a:pt x="715" y="358"/>
                  </a:lnTo>
                  <a:lnTo>
                    <a:pt x="715" y="340"/>
                  </a:lnTo>
                  <a:lnTo>
                    <a:pt x="713" y="322"/>
                  </a:lnTo>
                  <a:lnTo>
                    <a:pt x="711" y="305"/>
                  </a:lnTo>
                  <a:lnTo>
                    <a:pt x="708" y="288"/>
                  </a:lnTo>
                  <a:lnTo>
                    <a:pt x="705" y="271"/>
                  </a:lnTo>
                  <a:lnTo>
                    <a:pt x="700" y="254"/>
                  </a:lnTo>
                  <a:lnTo>
                    <a:pt x="695" y="238"/>
                  </a:lnTo>
                  <a:lnTo>
                    <a:pt x="688" y="222"/>
                  </a:lnTo>
                  <a:lnTo>
                    <a:pt x="681" y="206"/>
                  </a:lnTo>
                  <a:lnTo>
                    <a:pt x="674" y="189"/>
                  </a:lnTo>
                  <a:lnTo>
                    <a:pt x="665" y="174"/>
                  </a:lnTo>
                  <a:lnTo>
                    <a:pt x="656" y="160"/>
                  </a:lnTo>
                  <a:lnTo>
                    <a:pt x="646" y="145"/>
                  </a:lnTo>
                  <a:lnTo>
                    <a:pt x="634" y="131"/>
                  </a:lnTo>
                  <a:lnTo>
                    <a:pt x="622" y="118"/>
                  </a:lnTo>
                  <a:lnTo>
                    <a:pt x="610" y="105"/>
                  </a:lnTo>
                  <a:lnTo>
                    <a:pt x="597" y="93"/>
                  </a:lnTo>
                  <a:lnTo>
                    <a:pt x="584" y="81"/>
                  </a:lnTo>
                  <a:lnTo>
                    <a:pt x="570" y="71"/>
                  </a:lnTo>
                  <a:lnTo>
                    <a:pt x="556" y="61"/>
                  </a:lnTo>
                  <a:lnTo>
                    <a:pt x="541" y="51"/>
                  </a:lnTo>
                  <a:lnTo>
                    <a:pt x="526" y="43"/>
                  </a:lnTo>
                  <a:lnTo>
                    <a:pt x="511" y="35"/>
                  </a:lnTo>
                  <a:lnTo>
                    <a:pt x="495" y="28"/>
                  </a:lnTo>
                  <a:lnTo>
                    <a:pt x="478" y="22"/>
                  </a:lnTo>
                  <a:lnTo>
                    <a:pt x="462" y="17"/>
                  </a:lnTo>
                  <a:lnTo>
                    <a:pt x="445" y="12"/>
                  </a:lnTo>
                  <a:lnTo>
                    <a:pt x="428" y="7"/>
                  </a:lnTo>
                  <a:lnTo>
                    <a:pt x="411" y="4"/>
                  </a:lnTo>
                  <a:lnTo>
                    <a:pt x="393" y="2"/>
                  </a:lnTo>
                  <a:lnTo>
                    <a:pt x="375" y="1"/>
                  </a:lnTo>
                  <a:lnTo>
                    <a:pt x="358" y="0"/>
                  </a:lnTo>
                  <a:lnTo>
                    <a:pt x="339" y="1"/>
                  </a:lnTo>
                  <a:lnTo>
                    <a:pt x="322" y="2"/>
                  </a:lnTo>
                  <a:lnTo>
                    <a:pt x="304" y="4"/>
                  </a:lnTo>
                  <a:lnTo>
                    <a:pt x="279" y="9"/>
                  </a:lnTo>
                  <a:lnTo>
                    <a:pt x="254" y="16"/>
                  </a:lnTo>
                  <a:lnTo>
                    <a:pt x="229" y="25"/>
                  </a:lnTo>
                  <a:lnTo>
                    <a:pt x="205" y="35"/>
                  </a:lnTo>
                  <a:lnTo>
                    <a:pt x="181" y="47"/>
                  </a:lnTo>
                  <a:lnTo>
                    <a:pt x="159" y="60"/>
                  </a:lnTo>
                  <a:lnTo>
                    <a:pt x="138" y="76"/>
                  </a:lnTo>
                  <a:lnTo>
                    <a:pt x="117" y="93"/>
                  </a:lnTo>
                  <a:lnTo>
                    <a:pt x="104" y="105"/>
                  </a:lnTo>
                  <a:lnTo>
                    <a:pt x="92" y="118"/>
                  </a:lnTo>
                  <a:lnTo>
                    <a:pt x="81" y="131"/>
                  </a:lnTo>
                  <a:lnTo>
                    <a:pt x="70" y="145"/>
                  </a:lnTo>
                  <a:lnTo>
                    <a:pt x="60" y="159"/>
                  </a:lnTo>
                  <a:lnTo>
                    <a:pt x="50" y="174"/>
                  </a:lnTo>
                  <a:lnTo>
                    <a:pt x="41" y="189"/>
                  </a:lnTo>
                  <a:lnTo>
                    <a:pt x="34" y="205"/>
                  </a:lnTo>
                  <a:lnTo>
                    <a:pt x="27" y="221"/>
                  </a:lnTo>
                  <a:lnTo>
                    <a:pt x="20" y="237"/>
                  </a:lnTo>
                  <a:lnTo>
                    <a:pt x="15" y="254"/>
                  </a:lnTo>
                  <a:lnTo>
                    <a:pt x="10" y="270"/>
                  </a:lnTo>
                  <a:lnTo>
                    <a:pt x="6" y="287"/>
                  </a:lnTo>
                  <a:lnTo>
                    <a:pt x="3" y="305"/>
                  </a:lnTo>
                  <a:lnTo>
                    <a:pt x="1" y="322"/>
                  </a:lnTo>
                  <a:lnTo>
                    <a:pt x="0" y="340"/>
                  </a:lnTo>
                  <a:lnTo>
                    <a:pt x="0" y="358"/>
                  </a:lnTo>
                  <a:lnTo>
                    <a:pt x="0" y="377"/>
                  </a:lnTo>
                  <a:lnTo>
                    <a:pt x="1" y="395"/>
                  </a:lnTo>
                  <a:lnTo>
                    <a:pt x="4" y="413"/>
                  </a:lnTo>
                  <a:lnTo>
                    <a:pt x="7" y="430"/>
                  </a:lnTo>
                  <a:lnTo>
                    <a:pt x="11" y="447"/>
                  </a:lnTo>
                  <a:lnTo>
                    <a:pt x="15" y="464"/>
                  </a:lnTo>
                  <a:lnTo>
                    <a:pt x="21" y="480"/>
                  </a:lnTo>
                  <a:lnTo>
                    <a:pt x="27" y="496"/>
                  </a:lnTo>
                  <a:lnTo>
                    <a:pt x="34" y="512"/>
                  </a:lnTo>
                  <a:lnTo>
                    <a:pt x="42" y="527"/>
                  </a:lnTo>
                  <a:lnTo>
                    <a:pt x="52" y="542"/>
                  </a:lnTo>
                  <a:lnTo>
                    <a:pt x="61" y="558"/>
                  </a:lnTo>
                  <a:lnTo>
                    <a:pt x="71" y="572"/>
                  </a:lnTo>
                  <a:lnTo>
                    <a:pt x="81" y="585"/>
                  </a:lnTo>
                  <a:lnTo>
                    <a:pt x="92" y="598"/>
                  </a:lnTo>
                  <a:lnTo>
                    <a:pt x="104" y="610"/>
                  </a:lnTo>
                  <a:lnTo>
                    <a:pt x="116" y="622"/>
                  </a:lnTo>
                  <a:lnTo>
                    <a:pt x="129" y="633"/>
                  </a:lnTo>
                  <a:lnTo>
                    <a:pt x="143" y="644"/>
                  </a:lnTo>
                  <a:lnTo>
                    <a:pt x="157" y="654"/>
                  </a:lnTo>
                  <a:lnTo>
                    <a:pt x="171" y="663"/>
                  </a:lnTo>
                  <a:lnTo>
                    <a:pt x="186" y="672"/>
                  </a:lnTo>
                  <a:lnTo>
                    <a:pt x="203" y="680"/>
                  </a:lnTo>
                  <a:lnTo>
                    <a:pt x="218" y="687"/>
                  </a:lnTo>
                  <a:lnTo>
                    <a:pt x="235" y="693"/>
                  </a:lnTo>
                  <a:lnTo>
                    <a:pt x="251" y="699"/>
                  </a:lnTo>
                  <a:lnTo>
                    <a:pt x="268" y="703"/>
                  </a:lnTo>
                  <a:lnTo>
                    <a:pt x="285" y="707"/>
                  </a:lnTo>
                  <a:lnTo>
                    <a:pt x="303" y="711"/>
                  </a:lnTo>
                  <a:lnTo>
                    <a:pt x="321" y="713"/>
                  </a:lnTo>
                  <a:lnTo>
                    <a:pt x="339" y="714"/>
                  </a:lnTo>
                  <a:lnTo>
                    <a:pt x="367" y="715"/>
                  </a:lnTo>
                  <a:lnTo>
                    <a:pt x="393" y="713"/>
                  </a:lnTo>
                  <a:lnTo>
                    <a:pt x="419" y="710"/>
                  </a:lnTo>
                  <a:lnTo>
                    <a:pt x="444" y="704"/>
                  </a:lnTo>
                  <a:lnTo>
                    <a:pt x="469" y="697"/>
                  </a:lnTo>
                  <a:lnTo>
                    <a:pt x="494" y="688"/>
                  </a:lnTo>
                  <a:lnTo>
                    <a:pt x="518" y="677"/>
                  </a:lnTo>
                  <a:lnTo>
                    <a:pt x="541" y="665"/>
                  </a:lnTo>
                  <a:close/>
                  <a:moveTo>
                    <a:pt x="153" y="390"/>
                  </a:moveTo>
                  <a:lnTo>
                    <a:pt x="151" y="380"/>
                  </a:lnTo>
                  <a:lnTo>
                    <a:pt x="151" y="368"/>
                  </a:lnTo>
                  <a:lnTo>
                    <a:pt x="150" y="358"/>
                  </a:lnTo>
                  <a:lnTo>
                    <a:pt x="151" y="347"/>
                  </a:lnTo>
                  <a:lnTo>
                    <a:pt x="152" y="337"/>
                  </a:lnTo>
                  <a:lnTo>
                    <a:pt x="153" y="327"/>
                  </a:lnTo>
                  <a:lnTo>
                    <a:pt x="155" y="317"/>
                  </a:lnTo>
                  <a:lnTo>
                    <a:pt x="157" y="307"/>
                  </a:lnTo>
                  <a:lnTo>
                    <a:pt x="161" y="293"/>
                  </a:lnTo>
                  <a:lnTo>
                    <a:pt x="166" y="279"/>
                  </a:lnTo>
                  <a:lnTo>
                    <a:pt x="172" y="265"/>
                  </a:lnTo>
                  <a:lnTo>
                    <a:pt x="180" y="252"/>
                  </a:lnTo>
                  <a:lnTo>
                    <a:pt x="188" y="239"/>
                  </a:lnTo>
                  <a:lnTo>
                    <a:pt x="198" y="227"/>
                  </a:lnTo>
                  <a:lnTo>
                    <a:pt x="208" y="216"/>
                  </a:lnTo>
                  <a:lnTo>
                    <a:pt x="219" y="205"/>
                  </a:lnTo>
                  <a:lnTo>
                    <a:pt x="228" y="197"/>
                  </a:lnTo>
                  <a:lnTo>
                    <a:pt x="238" y="189"/>
                  </a:lnTo>
                  <a:lnTo>
                    <a:pt x="248" y="182"/>
                  </a:lnTo>
                  <a:lnTo>
                    <a:pt x="259" y="176"/>
                  </a:lnTo>
                  <a:lnTo>
                    <a:pt x="270" y="171"/>
                  </a:lnTo>
                  <a:lnTo>
                    <a:pt x="281" y="167"/>
                  </a:lnTo>
                  <a:lnTo>
                    <a:pt x="292" y="163"/>
                  </a:lnTo>
                  <a:lnTo>
                    <a:pt x="304" y="159"/>
                  </a:lnTo>
                  <a:lnTo>
                    <a:pt x="319" y="156"/>
                  </a:lnTo>
                  <a:lnTo>
                    <a:pt x="335" y="153"/>
                  </a:lnTo>
                  <a:lnTo>
                    <a:pt x="352" y="152"/>
                  </a:lnTo>
                  <a:lnTo>
                    <a:pt x="368" y="152"/>
                  </a:lnTo>
                  <a:lnTo>
                    <a:pt x="377" y="152"/>
                  </a:lnTo>
                  <a:lnTo>
                    <a:pt x="386" y="153"/>
                  </a:lnTo>
                  <a:lnTo>
                    <a:pt x="395" y="155"/>
                  </a:lnTo>
                  <a:lnTo>
                    <a:pt x="404" y="157"/>
                  </a:lnTo>
                  <a:lnTo>
                    <a:pt x="419" y="161"/>
                  </a:lnTo>
                  <a:lnTo>
                    <a:pt x="434" y="166"/>
                  </a:lnTo>
                  <a:lnTo>
                    <a:pt x="448" y="172"/>
                  </a:lnTo>
                  <a:lnTo>
                    <a:pt x="462" y="179"/>
                  </a:lnTo>
                  <a:lnTo>
                    <a:pt x="475" y="187"/>
                  </a:lnTo>
                  <a:lnTo>
                    <a:pt x="487" y="198"/>
                  </a:lnTo>
                  <a:lnTo>
                    <a:pt x="500" y="208"/>
                  </a:lnTo>
                  <a:lnTo>
                    <a:pt x="511" y="220"/>
                  </a:lnTo>
                  <a:lnTo>
                    <a:pt x="524" y="235"/>
                  </a:lnTo>
                  <a:lnTo>
                    <a:pt x="535" y="252"/>
                  </a:lnTo>
                  <a:lnTo>
                    <a:pt x="545" y="270"/>
                  </a:lnTo>
                  <a:lnTo>
                    <a:pt x="552" y="288"/>
                  </a:lnTo>
                  <a:lnTo>
                    <a:pt x="558" y="308"/>
                  </a:lnTo>
                  <a:lnTo>
                    <a:pt x="562" y="327"/>
                  </a:lnTo>
                  <a:lnTo>
                    <a:pt x="564" y="347"/>
                  </a:lnTo>
                  <a:lnTo>
                    <a:pt x="564" y="368"/>
                  </a:lnTo>
                  <a:lnTo>
                    <a:pt x="563" y="379"/>
                  </a:lnTo>
                  <a:lnTo>
                    <a:pt x="562" y="389"/>
                  </a:lnTo>
                  <a:lnTo>
                    <a:pt x="560" y="399"/>
                  </a:lnTo>
                  <a:lnTo>
                    <a:pt x="558" y="409"/>
                  </a:lnTo>
                  <a:lnTo>
                    <a:pt x="552" y="428"/>
                  </a:lnTo>
                  <a:lnTo>
                    <a:pt x="544" y="446"/>
                  </a:lnTo>
                  <a:lnTo>
                    <a:pt x="535" y="464"/>
                  </a:lnTo>
                  <a:lnTo>
                    <a:pt x="524" y="480"/>
                  </a:lnTo>
                  <a:lnTo>
                    <a:pt x="511" y="496"/>
                  </a:lnTo>
                  <a:lnTo>
                    <a:pt x="497" y="510"/>
                  </a:lnTo>
                  <a:lnTo>
                    <a:pt x="488" y="517"/>
                  </a:lnTo>
                  <a:lnTo>
                    <a:pt x="480" y="523"/>
                  </a:lnTo>
                  <a:lnTo>
                    <a:pt x="472" y="529"/>
                  </a:lnTo>
                  <a:lnTo>
                    <a:pt x="463" y="535"/>
                  </a:lnTo>
                  <a:lnTo>
                    <a:pt x="450" y="542"/>
                  </a:lnTo>
                  <a:lnTo>
                    <a:pt x="436" y="548"/>
                  </a:lnTo>
                  <a:lnTo>
                    <a:pt x="422" y="553"/>
                  </a:lnTo>
                  <a:lnTo>
                    <a:pt x="408" y="559"/>
                  </a:lnTo>
                  <a:lnTo>
                    <a:pt x="393" y="562"/>
                  </a:lnTo>
                  <a:lnTo>
                    <a:pt x="378" y="564"/>
                  </a:lnTo>
                  <a:lnTo>
                    <a:pt x="363" y="565"/>
                  </a:lnTo>
                  <a:lnTo>
                    <a:pt x="348" y="565"/>
                  </a:lnTo>
                  <a:lnTo>
                    <a:pt x="336" y="564"/>
                  </a:lnTo>
                  <a:lnTo>
                    <a:pt x="326" y="562"/>
                  </a:lnTo>
                  <a:lnTo>
                    <a:pt x="316" y="560"/>
                  </a:lnTo>
                  <a:lnTo>
                    <a:pt x="306" y="558"/>
                  </a:lnTo>
                  <a:lnTo>
                    <a:pt x="286" y="551"/>
                  </a:lnTo>
                  <a:lnTo>
                    <a:pt x="268" y="543"/>
                  </a:lnTo>
                  <a:lnTo>
                    <a:pt x="250" y="534"/>
                  </a:lnTo>
                  <a:lnTo>
                    <a:pt x="234" y="522"/>
                  </a:lnTo>
                  <a:lnTo>
                    <a:pt x="219" y="510"/>
                  </a:lnTo>
                  <a:lnTo>
                    <a:pt x="205" y="496"/>
                  </a:lnTo>
                  <a:lnTo>
                    <a:pt x="194" y="485"/>
                  </a:lnTo>
                  <a:lnTo>
                    <a:pt x="185" y="473"/>
                  </a:lnTo>
                  <a:lnTo>
                    <a:pt x="178" y="460"/>
                  </a:lnTo>
                  <a:lnTo>
                    <a:pt x="171" y="447"/>
                  </a:lnTo>
                  <a:lnTo>
                    <a:pt x="165" y="434"/>
                  </a:lnTo>
                  <a:lnTo>
                    <a:pt x="160" y="419"/>
                  </a:lnTo>
                  <a:lnTo>
                    <a:pt x="156" y="405"/>
                  </a:lnTo>
                  <a:lnTo>
                    <a:pt x="153" y="39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2"/>
            <p:cNvSpPr>
              <a:spLocks noEditPoints="1"/>
            </p:cNvSpPr>
            <p:nvPr/>
          </p:nvSpPr>
          <p:spPr bwMode="auto">
            <a:xfrm>
              <a:off x="10152063" y="563563"/>
              <a:ext cx="112713" cy="114300"/>
            </a:xfrm>
            <a:custGeom>
              <a:avLst/>
              <a:gdLst>
                <a:gd name="T0" fmla="*/ 709 w 715"/>
                <a:gd name="T1" fmla="*/ 423 h 714"/>
                <a:gd name="T2" fmla="*/ 715 w 715"/>
                <a:gd name="T3" fmla="*/ 353 h 714"/>
                <a:gd name="T4" fmla="*/ 708 w 715"/>
                <a:gd name="T5" fmla="*/ 283 h 714"/>
                <a:gd name="T6" fmla="*/ 687 w 715"/>
                <a:gd name="T7" fmla="*/ 217 h 714"/>
                <a:gd name="T8" fmla="*/ 654 w 715"/>
                <a:gd name="T9" fmla="*/ 156 h 714"/>
                <a:gd name="T10" fmla="*/ 608 w 715"/>
                <a:gd name="T11" fmla="*/ 101 h 714"/>
                <a:gd name="T12" fmla="*/ 554 w 715"/>
                <a:gd name="T13" fmla="*/ 57 h 714"/>
                <a:gd name="T14" fmla="*/ 492 w 715"/>
                <a:gd name="T15" fmla="*/ 25 h 714"/>
                <a:gd name="T16" fmla="*/ 424 w 715"/>
                <a:gd name="T17" fmla="*/ 6 h 714"/>
                <a:gd name="T18" fmla="*/ 354 w 715"/>
                <a:gd name="T19" fmla="*/ 0 h 714"/>
                <a:gd name="T20" fmla="*/ 284 w 715"/>
                <a:gd name="T21" fmla="*/ 7 h 714"/>
                <a:gd name="T22" fmla="*/ 218 w 715"/>
                <a:gd name="T23" fmla="*/ 28 h 714"/>
                <a:gd name="T24" fmla="*/ 156 w 715"/>
                <a:gd name="T25" fmla="*/ 62 h 714"/>
                <a:gd name="T26" fmla="*/ 102 w 715"/>
                <a:gd name="T27" fmla="*/ 107 h 714"/>
                <a:gd name="T28" fmla="*/ 45 w 715"/>
                <a:gd name="T29" fmla="*/ 184 h 714"/>
                <a:gd name="T30" fmla="*/ 8 w 715"/>
                <a:gd name="T31" fmla="*/ 281 h 714"/>
                <a:gd name="T32" fmla="*/ 0 w 715"/>
                <a:gd name="T33" fmla="*/ 361 h 714"/>
                <a:gd name="T34" fmla="*/ 7 w 715"/>
                <a:gd name="T35" fmla="*/ 430 h 714"/>
                <a:gd name="T36" fmla="*/ 28 w 715"/>
                <a:gd name="T37" fmla="*/ 497 h 714"/>
                <a:gd name="T38" fmla="*/ 63 w 715"/>
                <a:gd name="T39" fmla="*/ 558 h 714"/>
                <a:gd name="T40" fmla="*/ 109 w 715"/>
                <a:gd name="T41" fmla="*/ 613 h 714"/>
                <a:gd name="T42" fmla="*/ 164 w 715"/>
                <a:gd name="T43" fmla="*/ 658 h 714"/>
                <a:gd name="T44" fmla="*/ 226 w 715"/>
                <a:gd name="T45" fmla="*/ 689 h 714"/>
                <a:gd name="T46" fmla="*/ 292 w 715"/>
                <a:gd name="T47" fmla="*/ 708 h 714"/>
                <a:gd name="T48" fmla="*/ 361 w 715"/>
                <a:gd name="T49" fmla="*/ 714 h 714"/>
                <a:gd name="T50" fmla="*/ 429 w 715"/>
                <a:gd name="T51" fmla="*/ 707 h 714"/>
                <a:gd name="T52" fmla="*/ 496 w 715"/>
                <a:gd name="T53" fmla="*/ 687 h 714"/>
                <a:gd name="T54" fmla="*/ 559 w 715"/>
                <a:gd name="T55" fmla="*/ 652 h 714"/>
                <a:gd name="T56" fmla="*/ 632 w 715"/>
                <a:gd name="T57" fmla="*/ 587 h 714"/>
                <a:gd name="T58" fmla="*/ 686 w 715"/>
                <a:gd name="T59" fmla="*/ 499 h 714"/>
                <a:gd name="T60" fmla="*/ 207 w 715"/>
                <a:gd name="T61" fmla="*/ 498 h 714"/>
                <a:gd name="T62" fmla="*/ 182 w 715"/>
                <a:gd name="T63" fmla="*/ 464 h 714"/>
                <a:gd name="T64" fmla="*/ 160 w 715"/>
                <a:gd name="T65" fmla="*/ 418 h 714"/>
                <a:gd name="T66" fmla="*/ 151 w 715"/>
                <a:gd name="T67" fmla="*/ 359 h 714"/>
                <a:gd name="T68" fmla="*/ 158 w 715"/>
                <a:gd name="T69" fmla="*/ 305 h 714"/>
                <a:gd name="T70" fmla="*/ 177 w 715"/>
                <a:gd name="T71" fmla="*/ 259 h 714"/>
                <a:gd name="T72" fmla="*/ 210 w 715"/>
                <a:gd name="T73" fmla="*/ 214 h 714"/>
                <a:gd name="T74" fmla="*/ 248 w 715"/>
                <a:gd name="T75" fmla="*/ 182 h 714"/>
                <a:gd name="T76" fmla="*/ 293 w 715"/>
                <a:gd name="T77" fmla="*/ 161 h 714"/>
                <a:gd name="T78" fmla="*/ 355 w 715"/>
                <a:gd name="T79" fmla="*/ 151 h 714"/>
                <a:gd name="T80" fmla="*/ 406 w 715"/>
                <a:gd name="T81" fmla="*/ 156 h 714"/>
                <a:gd name="T82" fmla="*/ 462 w 715"/>
                <a:gd name="T83" fmla="*/ 179 h 714"/>
                <a:gd name="T84" fmla="*/ 495 w 715"/>
                <a:gd name="T85" fmla="*/ 202 h 714"/>
                <a:gd name="T86" fmla="*/ 522 w 715"/>
                <a:gd name="T87" fmla="*/ 232 h 714"/>
                <a:gd name="T88" fmla="*/ 544 w 715"/>
                <a:gd name="T89" fmla="*/ 267 h 714"/>
                <a:gd name="T90" fmla="*/ 564 w 715"/>
                <a:gd name="T91" fmla="*/ 345 h 714"/>
                <a:gd name="T92" fmla="*/ 559 w 715"/>
                <a:gd name="T93" fmla="*/ 405 h 714"/>
                <a:gd name="T94" fmla="*/ 541 w 715"/>
                <a:gd name="T95" fmla="*/ 452 h 714"/>
                <a:gd name="T96" fmla="*/ 506 w 715"/>
                <a:gd name="T97" fmla="*/ 501 h 714"/>
                <a:gd name="T98" fmla="*/ 465 w 715"/>
                <a:gd name="T99" fmla="*/ 533 h 714"/>
                <a:gd name="T100" fmla="*/ 428 w 715"/>
                <a:gd name="T101" fmla="*/ 551 h 714"/>
                <a:gd name="T102" fmla="*/ 369 w 715"/>
                <a:gd name="T103" fmla="*/ 563 h 714"/>
                <a:gd name="T104" fmla="*/ 300 w 715"/>
                <a:gd name="T105" fmla="*/ 555 h 714"/>
                <a:gd name="T106" fmla="*/ 246 w 715"/>
                <a:gd name="T107" fmla="*/ 531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714">
                  <a:moveTo>
                    <a:pt x="696" y="475"/>
                  </a:moveTo>
                  <a:lnTo>
                    <a:pt x="701" y="457"/>
                  </a:lnTo>
                  <a:lnTo>
                    <a:pt x="705" y="440"/>
                  </a:lnTo>
                  <a:lnTo>
                    <a:pt x="709" y="423"/>
                  </a:lnTo>
                  <a:lnTo>
                    <a:pt x="712" y="406"/>
                  </a:lnTo>
                  <a:lnTo>
                    <a:pt x="714" y="388"/>
                  </a:lnTo>
                  <a:lnTo>
                    <a:pt x="715" y="370"/>
                  </a:lnTo>
                  <a:lnTo>
                    <a:pt x="715" y="353"/>
                  </a:lnTo>
                  <a:lnTo>
                    <a:pt x="715" y="335"/>
                  </a:lnTo>
                  <a:lnTo>
                    <a:pt x="713" y="318"/>
                  </a:lnTo>
                  <a:lnTo>
                    <a:pt x="711" y="301"/>
                  </a:lnTo>
                  <a:lnTo>
                    <a:pt x="708" y="283"/>
                  </a:lnTo>
                  <a:lnTo>
                    <a:pt x="704" y="266"/>
                  </a:lnTo>
                  <a:lnTo>
                    <a:pt x="699" y="249"/>
                  </a:lnTo>
                  <a:lnTo>
                    <a:pt x="694" y="233"/>
                  </a:lnTo>
                  <a:lnTo>
                    <a:pt x="687" y="217"/>
                  </a:lnTo>
                  <a:lnTo>
                    <a:pt x="680" y="201"/>
                  </a:lnTo>
                  <a:lnTo>
                    <a:pt x="672" y="186"/>
                  </a:lnTo>
                  <a:lnTo>
                    <a:pt x="663" y="170"/>
                  </a:lnTo>
                  <a:lnTo>
                    <a:pt x="654" y="156"/>
                  </a:lnTo>
                  <a:lnTo>
                    <a:pt x="644" y="141"/>
                  </a:lnTo>
                  <a:lnTo>
                    <a:pt x="632" y="127"/>
                  </a:lnTo>
                  <a:lnTo>
                    <a:pt x="621" y="114"/>
                  </a:lnTo>
                  <a:lnTo>
                    <a:pt x="608" y="101"/>
                  </a:lnTo>
                  <a:lnTo>
                    <a:pt x="595" y="89"/>
                  </a:lnTo>
                  <a:lnTo>
                    <a:pt x="582" y="77"/>
                  </a:lnTo>
                  <a:lnTo>
                    <a:pt x="568" y="67"/>
                  </a:lnTo>
                  <a:lnTo>
                    <a:pt x="554" y="57"/>
                  </a:lnTo>
                  <a:lnTo>
                    <a:pt x="539" y="48"/>
                  </a:lnTo>
                  <a:lnTo>
                    <a:pt x="524" y="40"/>
                  </a:lnTo>
                  <a:lnTo>
                    <a:pt x="508" y="32"/>
                  </a:lnTo>
                  <a:lnTo>
                    <a:pt x="492" y="25"/>
                  </a:lnTo>
                  <a:lnTo>
                    <a:pt x="476" y="19"/>
                  </a:lnTo>
                  <a:lnTo>
                    <a:pt x="458" y="14"/>
                  </a:lnTo>
                  <a:lnTo>
                    <a:pt x="442" y="9"/>
                  </a:lnTo>
                  <a:lnTo>
                    <a:pt x="424" y="6"/>
                  </a:lnTo>
                  <a:lnTo>
                    <a:pt x="407" y="3"/>
                  </a:lnTo>
                  <a:lnTo>
                    <a:pt x="389" y="1"/>
                  </a:lnTo>
                  <a:lnTo>
                    <a:pt x="372" y="0"/>
                  </a:lnTo>
                  <a:lnTo>
                    <a:pt x="354" y="0"/>
                  </a:lnTo>
                  <a:lnTo>
                    <a:pt x="337" y="0"/>
                  </a:lnTo>
                  <a:lnTo>
                    <a:pt x="319" y="2"/>
                  </a:lnTo>
                  <a:lnTo>
                    <a:pt x="301" y="4"/>
                  </a:lnTo>
                  <a:lnTo>
                    <a:pt x="284" y="7"/>
                  </a:lnTo>
                  <a:lnTo>
                    <a:pt x="268" y="11"/>
                  </a:lnTo>
                  <a:lnTo>
                    <a:pt x="251" y="16"/>
                  </a:lnTo>
                  <a:lnTo>
                    <a:pt x="235" y="21"/>
                  </a:lnTo>
                  <a:lnTo>
                    <a:pt x="218" y="28"/>
                  </a:lnTo>
                  <a:lnTo>
                    <a:pt x="203" y="35"/>
                  </a:lnTo>
                  <a:lnTo>
                    <a:pt x="187" y="43"/>
                  </a:lnTo>
                  <a:lnTo>
                    <a:pt x="171" y="52"/>
                  </a:lnTo>
                  <a:lnTo>
                    <a:pt x="156" y="62"/>
                  </a:lnTo>
                  <a:lnTo>
                    <a:pt x="142" y="72"/>
                  </a:lnTo>
                  <a:lnTo>
                    <a:pt x="128" y="83"/>
                  </a:lnTo>
                  <a:lnTo>
                    <a:pt x="115" y="95"/>
                  </a:lnTo>
                  <a:lnTo>
                    <a:pt x="102" y="107"/>
                  </a:lnTo>
                  <a:lnTo>
                    <a:pt x="90" y="120"/>
                  </a:lnTo>
                  <a:lnTo>
                    <a:pt x="74" y="140"/>
                  </a:lnTo>
                  <a:lnTo>
                    <a:pt x="59" y="161"/>
                  </a:lnTo>
                  <a:lnTo>
                    <a:pt x="45" y="184"/>
                  </a:lnTo>
                  <a:lnTo>
                    <a:pt x="33" y="207"/>
                  </a:lnTo>
                  <a:lnTo>
                    <a:pt x="22" y="231"/>
                  </a:lnTo>
                  <a:lnTo>
                    <a:pt x="14" y="256"/>
                  </a:lnTo>
                  <a:lnTo>
                    <a:pt x="8" y="281"/>
                  </a:lnTo>
                  <a:lnTo>
                    <a:pt x="3" y="309"/>
                  </a:lnTo>
                  <a:lnTo>
                    <a:pt x="1" y="326"/>
                  </a:lnTo>
                  <a:lnTo>
                    <a:pt x="0" y="344"/>
                  </a:lnTo>
                  <a:lnTo>
                    <a:pt x="0" y="361"/>
                  </a:lnTo>
                  <a:lnTo>
                    <a:pt x="0" y="379"/>
                  </a:lnTo>
                  <a:lnTo>
                    <a:pt x="2" y="396"/>
                  </a:lnTo>
                  <a:lnTo>
                    <a:pt x="4" y="413"/>
                  </a:lnTo>
                  <a:lnTo>
                    <a:pt x="7" y="430"/>
                  </a:lnTo>
                  <a:lnTo>
                    <a:pt x="11" y="447"/>
                  </a:lnTo>
                  <a:lnTo>
                    <a:pt x="16" y="463"/>
                  </a:lnTo>
                  <a:lnTo>
                    <a:pt x="22" y="481"/>
                  </a:lnTo>
                  <a:lnTo>
                    <a:pt x="28" y="497"/>
                  </a:lnTo>
                  <a:lnTo>
                    <a:pt x="36" y="513"/>
                  </a:lnTo>
                  <a:lnTo>
                    <a:pt x="44" y="528"/>
                  </a:lnTo>
                  <a:lnTo>
                    <a:pt x="53" y="543"/>
                  </a:lnTo>
                  <a:lnTo>
                    <a:pt x="63" y="558"/>
                  </a:lnTo>
                  <a:lnTo>
                    <a:pt x="73" y="572"/>
                  </a:lnTo>
                  <a:lnTo>
                    <a:pt x="84" y="587"/>
                  </a:lnTo>
                  <a:lnTo>
                    <a:pt x="96" y="600"/>
                  </a:lnTo>
                  <a:lnTo>
                    <a:pt x="109" y="613"/>
                  </a:lnTo>
                  <a:lnTo>
                    <a:pt x="122" y="625"/>
                  </a:lnTo>
                  <a:lnTo>
                    <a:pt x="135" y="636"/>
                  </a:lnTo>
                  <a:lnTo>
                    <a:pt x="150" y="647"/>
                  </a:lnTo>
                  <a:lnTo>
                    <a:pt x="164" y="658"/>
                  </a:lnTo>
                  <a:lnTo>
                    <a:pt x="180" y="667"/>
                  </a:lnTo>
                  <a:lnTo>
                    <a:pt x="195" y="675"/>
                  </a:lnTo>
                  <a:lnTo>
                    <a:pt x="210" y="683"/>
                  </a:lnTo>
                  <a:lnTo>
                    <a:pt x="226" y="689"/>
                  </a:lnTo>
                  <a:lnTo>
                    <a:pt x="242" y="695"/>
                  </a:lnTo>
                  <a:lnTo>
                    <a:pt x="259" y="700"/>
                  </a:lnTo>
                  <a:lnTo>
                    <a:pt x="275" y="704"/>
                  </a:lnTo>
                  <a:lnTo>
                    <a:pt x="292" y="708"/>
                  </a:lnTo>
                  <a:lnTo>
                    <a:pt x="309" y="711"/>
                  </a:lnTo>
                  <a:lnTo>
                    <a:pt x="327" y="713"/>
                  </a:lnTo>
                  <a:lnTo>
                    <a:pt x="344" y="714"/>
                  </a:lnTo>
                  <a:lnTo>
                    <a:pt x="361" y="714"/>
                  </a:lnTo>
                  <a:lnTo>
                    <a:pt x="378" y="714"/>
                  </a:lnTo>
                  <a:lnTo>
                    <a:pt x="395" y="712"/>
                  </a:lnTo>
                  <a:lnTo>
                    <a:pt x="412" y="710"/>
                  </a:lnTo>
                  <a:lnTo>
                    <a:pt x="429" y="707"/>
                  </a:lnTo>
                  <a:lnTo>
                    <a:pt x="446" y="703"/>
                  </a:lnTo>
                  <a:lnTo>
                    <a:pt x="462" y="699"/>
                  </a:lnTo>
                  <a:lnTo>
                    <a:pt x="480" y="693"/>
                  </a:lnTo>
                  <a:lnTo>
                    <a:pt x="496" y="687"/>
                  </a:lnTo>
                  <a:lnTo>
                    <a:pt x="513" y="680"/>
                  </a:lnTo>
                  <a:lnTo>
                    <a:pt x="528" y="671"/>
                  </a:lnTo>
                  <a:lnTo>
                    <a:pt x="544" y="662"/>
                  </a:lnTo>
                  <a:lnTo>
                    <a:pt x="559" y="652"/>
                  </a:lnTo>
                  <a:lnTo>
                    <a:pt x="574" y="641"/>
                  </a:lnTo>
                  <a:lnTo>
                    <a:pt x="594" y="624"/>
                  </a:lnTo>
                  <a:lnTo>
                    <a:pt x="613" y="606"/>
                  </a:lnTo>
                  <a:lnTo>
                    <a:pt x="632" y="587"/>
                  </a:lnTo>
                  <a:lnTo>
                    <a:pt x="648" y="566"/>
                  </a:lnTo>
                  <a:lnTo>
                    <a:pt x="662" y="545"/>
                  </a:lnTo>
                  <a:lnTo>
                    <a:pt x="675" y="522"/>
                  </a:lnTo>
                  <a:lnTo>
                    <a:pt x="686" y="499"/>
                  </a:lnTo>
                  <a:lnTo>
                    <a:pt x="696" y="475"/>
                  </a:lnTo>
                  <a:close/>
                  <a:moveTo>
                    <a:pt x="222" y="512"/>
                  </a:moveTo>
                  <a:lnTo>
                    <a:pt x="214" y="505"/>
                  </a:lnTo>
                  <a:lnTo>
                    <a:pt x="207" y="498"/>
                  </a:lnTo>
                  <a:lnTo>
                    <a:pt x="200" y="490"/>
                  </a:lnTo>
                  <a:lnTo>
                    <a:pt x="193" y="482"/>
                  </a:lnTo>
                  <a:lnTo>
                    <a:pt x="187" y="472"/>
                  </a:lnTo>
                  <a:lnTo>
                    <a:pt x="182" y="464"/>
                  </a:lnTo>
                  <a:lnTo>
                    <a:pt x="177" y="455"/>
                  </a:lnTo>
                  <a:lnTo>
                    <a:pt x="172" y="446"/>
                  </a:lnTo>
                  <a:lnTo>
                    <a:pt x="166" y="433"/>
                  </a:lnTo>
                  <a:lnTo>
                    <a:pt x="160" y="418"/>
                  </a:lnTo>
                  <a:lnTo>
                    <a:pt x="156" y="404"/>
                  </a:lnTo>
                  <a:lnTo>
                    <a:pt x="154" y="389"/>
                  </a:lnTo>
                  <a:lnTo>
                    <a:pt x="152" y="374"/>
                  </a:lnTo>
                  <a:lnTo>
                    <a:pt x="151" y="359"/>
                  </a:lnTo>
                  <a:lnTo>
                    <a:pt x="151" y="344"/>
                  </a:lnTo>
                  <a:lnTo>
                    <a:pt x="153" y="329"/>
                  </a:lnTo>
                  <a:lnTo>
                    <a:pt x="155" y="317"/>
                  </a:lnTo>
                  <a:lnTo>
                    <a:pt x="158" y="305"/>
                  </a:lnTo>
                  <a:lnTo>
                    <a:pt x="161" y="293"/>
                  </a:lnTo>
                  <a:lnTo>
                    <a:pt x="165" y="281"/>
                  </a:lnTo>
                  <a:lnTo>
                    <a:pt x="170" y="270"/>
                  </a:lnTo>
                  <a:lnTo>
                    <a:pt x="177" y="259"/>
                  </a:lnTo>
                  <a:lnTo>
                    <a:pt x="183" y="249"/>
                  </a:lnTo>
                  <a:lnTo>
                    <a:pt x="190" y="239"/>
                  </a:lnTo>
                  <a:lnTo>
                    <a:pt x="199" y="226"/>
                  </a:lnTo>
                  <a:lnTo>
                    <a:pt x="210" y="214"/>
                  </a:lnTo>
                  <a:lnTo>
                    <a:pt x="221" y="203"/>
                  </a:lnTo>
                  <a:lnTo>
                    <a:pt x="233" y="192"/>
                  </a:lnTo>
                  <a:lnTo>
                    <a:pt x="241" y="187"/>
                  </a:lnTo>
                  <a:lnTo>
                    <a:pt x="248" y="182"/>
                  </a:lnTo>
                  <a:lnTo>
                    <a:pt x="256" y="178"/>
                  </a:lnTo>
                  <a:lnTo>
                    <a:pt x="264" y="173"/>
                  </a:lnTo>
                  <a:lnTo>
                    <a:pt x="278" y="167"/>
                  </a:lnTo>
                  <a:lnTo>
                    <a:pt x="293" y="161"/>
                  </a:lnTo>
                  <a:lnTo>
                    <a:pt x="308" y="157"/>
                  </a:lnTo>
                  <a:lnTo>
                    <a:pt x="324" y="153"/>
                  </a:lnTo>
                  <a:lnTo>
                    <a:pt x="339" y="151"/>
                  </a:lnTo>
                  <a:lnTo>
                    <a:pt x="355" y="151"/>
                  </a:lnTo>
                  <a:lnTo>
                    <a:pt x="371" y="151"/>
                  </a:lnTo>
                  <a:lnTo>
                    <a:pt x="386" y="153"/>
                  </a:lnTo>
                  <a:lnTo>
                    <a:pt x="397" y="154"/>
                  </a:lnTo>
                  <a:lnTo>
                    <a:pt x="406" y="156"/>
                  </a:lnTo>
                  <a:lnTo>
                    <a:pt x="416" y="159"/>
                  </a:lnTo>
                  <a:lnTo>
                    <a:pt x="426" y="162"/>
                  </a:lnTo>
                  <a:lnTo>
                    <a:pt x="444" y="169"/>
                  </a:lnTo>
                  <a:lnTo>
                    <a:pt x="462" y="179"/>
                  </a:lnTo>
                  <a:lnTo>
                    <a:pt x="471" y="184"/>
                  </a:lnTo>
                  <a:lnTo>
                    <a:pt x="480" y="189"/>
                  </a:lnTo>
                  <a:lnTo>
                    <a:pt x="488" y="196"/>
                  </a:lnTo>
                  <a:lnTo>
                    <a:pt x="495" y="202"/>
                  </a:lnTo>
                  <a:lnTo>
                    <a:pt x="502" y="209"/>
                  </a:lnTo>
                  <a:lnTo>
                    <a:pt x="509" y="216"/>
                  </a:lnTo>
                  <a:lnTo>
                    <a:pt x="516" y="224"/>
                  </a:lnTo>
                  <a:lnTo>
                    <a:pt x="522" y="232"/>
                  </a:lnTo>
                  <a:lnTo>
                    <a:pt x="529" y="240"/>
                  </a:lnTo>
                  <a:lnTo>
                    <a:pt x="534" y="249"/>
                  </a:lnTo>
                  <a:lnTo>
                    <a:pt x="539" y="258"/>
                  </a:lnTo>
                  <a:lnTo>
                    <a:pt x="544" y="267"/>
                  </a:lnTo>
                  <a:lnTo>
                    <a:pt x="552" y="285"/>
                  </a:lnTo>
                  <a:lnTo>
                    <a:pt x="558" y="305"/>
                  </a:lnTo>
                  <a:lnTo>
                    <a:pt x="562" y="325"/>
                  </a:lnTo>
                  <a:lnTo>
                    <a:pt x="564" y="345"/>
                  </a:lnTo>
                  <a:lnTo>
                    <a:pt x="564" y="365"/>
                  </a:lnTo>
                  <a:lnTo>
                    <a:pt x="563" y="385"/>
                  </a:lnTo>
                  <a:lnTo>
                    <a:pt x="561" y="395"/>
                  </a:lnTo>
                  <a:lnTo>
                    <a:pt x="559" y="405"/>
                  </a:lnTo>
                  <a:lnTo>
                    <a:pt x="556" y="415"/>
                  </a:lnTo>
                  <a:lnTo>
                    <a:pt x="553" y="424"/>
                  </a:lnTo>
                  <a:lnTo>
                    <a:pt x="547" y="438"/>
                  </a:lnTo>
                  <a:lnTo>
                    <a:pt x="541" y="452"/>
                  </a:lnTo>
                  <a:lnTo>
                    <a:pt x="534" y="465"/>
                  </a:lnTo>
                  <a:lnTo>
                    <a:pt x="525" y="478"/>
                  </a:lnTo>
                  <a:lnTo>
                    <a:pt x="516" y="490"/>
                  </a:lnTo>
                  <a:lnTo>
                    <a:pt x="506" y="501"/>
                  </a:lnTo>
                  <a:lnTo>
                    <a:pt x="495" y="512"/>
                  </a:lnTo>
                  <a:lnTo>
                    <a:pt x="483" y="521"/>
                  </a:lnTo>
                  <a:lnTo>
                    <a:pt x="474" y="528"/>
                  </a:lnTo>
                  <a:lnTo>
                    <a:pt x="465" y="533"/>
                  </a:lnTo>
                  <a:lnTo>
                    <a:pt x="456" y="538"/>
                  </a:lnTo>
                  <a:lnTo>
                    <a:pt x="446" y="543"/>
                  </a:lnTo>
                  <a:lnTo>
                    <a:pt x="437" y="547"/>
                  </a:lnTo>
                  <a:lnTo>
                    <a:pt x="428" y="551"/>
                  </a:lnTo>
                  <a:lnTo>
                    <a:pt x="418" y="554"/>
                  </a:lnTo>
                  <a:lnTo>
                    <a:pt x="409" y="557"/>
                  </a:lnTo>
                  <a:lnTo>
                    <a:pt x="389" y="561"/>
                  </a:lnTo>
                  <a:lnTo>
                    <a:pt x="369" y="563"/>
                  </a:lnTo>
                  <a:lnTo>
                    <a:pt x="350" y="563"/>
                  </a:lnTo>
                  <a:lnTo>
                    <a:pt x="330" y="561"/>
                  </a:lnTo>
                  <a:lnTo>
                    <a:pt x="315" y="559"/>
                  </a:lnTo>
                  <a:lnTo>
                    <a:pt x="300" y="555"/>
                  </a:lnTo>
                  <a:lnTo>
                    <a:pt x="286" y="551"/>
                  </a:lnTo>
                  <a:lnTo>
                    <a:pt x="272" y="545"/>
                  </a:lnTo>
                  <a:lnTo>
                    <a:pt x="259" y="538"/>
                  </a:lnTo>
                  <a:lnTo>
                    <a:pt x="246" y="531"/>
                  </a:lnTo>
                  <a:lnTo>
                    <a:pt x="234" y="522"/>
                  </a:lnTo>
                  <a:lnTo>
                    <a:pt x="222" y="5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3"/>
            <p:cNvSpPr>
              <a:spLocks noEditPoints="1"/>
            </p:cNvSpPr>
            <p:nvPr/>
          </p:nvSpPr>
          <p:spPr bwMode="auto">
            <a:xfrm>
              <a:off x="10185400" y="741363"/>
              <a:ext cx="112713" cy="114300"/>
            </a:xfrm>
            <a:custGeom>
              <a:avLst/>
              <a:gdLst>
                <a:gd name="T0" fmla="*/ 670 w 716"/>
                <a:gd name="T1" fmla="*/ 182 h 714"/>
                <a:gd name="T2" fmla="*/ 629 w 716"/>
                <a:gd name="T3" fmla="*/ 124 h 714"/>
                <a:gd name="T4" fmla="*/ 579 w 716"/>
                <a:gd name="T5" fmla="*/ 75 h 714"/>
                <a:gd name="T6" fmla="*/ 520 w 716"/>
                <a:gd name="T7" fmla="*/ 38 h 714"/>
                <a:gd name="T8" fmla="*/ 455 w 716"/>
                <a:gd name="T9" fmla="*/ 13 h 714"/>
                <a:gd name="T10" fmla="*/ 384 w 716"/>
                <a:gd name="T11" fmla="*/ 1 h 714"/>
                <a:gd name="T12" fmla="*/ 315 w 716"/>
                <a:gd name="T13" fmla="*/ 2 h 714"/>
                <a:gd name="T14" fmla="*/ 247 w 716"/>
                <a:gd name="T15" fmla="*/ 17 h 714"/>
                <a:gd name="T16" fmla="*/ 183 w 716"/>
                <a:gd name="T17" fmla="*/ 45 h 714"/>
                <a:gd name="T18" fmla="*/ 125 w 716"/>
                <a:gd name="T19" fmla="*/ 86 h 714"/>
                <a:gd name="T20" fmla="*/ 76 w 716"/>
                <a:gd name="T21" fmla="*/ 136 h 714"/>
                <a:gd name="T22" fmla="*/ 39 w 716"/>
                <a:gd name="T23" fmla="*/ 195 h 714"/>
                <a:gd name="T24" fmla="*/ 14 w 716"/>
                <a:gd name="T25" fmla="*/ 260 h 714"/>
                <a:gd name="T26" fmla="*/ 1 w 716"/>
                <a:gd name="T27" fmla="*/ 330 h 714"/>
                <a:gd name="T28" fmla="*/ 7 w 716"/>
                <a:gd name="T29" fmla="*/ 425 h 714"/>
                <a:gd name="T30" fmla="*/ 42 w 716"/>
                <a:gd name="T31" fmla="*/ 524 h 714"/>
                <a:gd name="T32" fmla="*/ 75 w 716"/>
                <a:gd name="T33" fmla="*/ 576 h 714"/>
                <a:gd name="T34" fmla="*/ 124 w 716"/>
                <a:gd name="T35" fmla="*/ 627 h 714"/>
                <a:gd name="T36" fmla="*/ 180 w 716"/>
                <a:gd name="T37" fmla="*/ 667 h 714"/>
                <a:gd name="T38" fmla="*/ 244 w 716"/>
                <a:gd name="T39" fmla="*/ 696 h 714"/>
                <a:gd name="T40" fmla="*/ 315 w 716"/>
                <a:gd name="T41" fmla="*/ 712 h 714"/>
                <a:gd name="T42" fmla="*/ 385 w 716"/>
                <a:gd name="T43" fmla="*/ 713 h 714"/>
                <a:gd name="T44" fmla="*/ 454 w 716"/>
                <a:gd name="T45" fmla="*/ 701 h 714"/>
                <a:gd name="T46" fmla="*/ 518 w 716"/>
                <a:gd name="T47" fmla="*/ 677 h 714"/>
                <a:gd name="T48" fmla="*/ 577 w 716"/>
                <a:gd name="T49" fmla="*/ 640 h 714"/>
                <a:gd name="T50" fmla="*/ 627 w 716"/>
                <a:gd name="T51" fmla="*/ 593 h 714"/>
                <a:gd name="T52" fmla="*/ 667 w 716"/>
                <a:gd name="T53" fmla="*/ 536 h 714"/>
                <a:gd name="T54" fmla="*/ 696 w 716"/>
                <a:gd name="T55" fmla="*/ 472 h 714"/>
                <a:gd name="T56" fmla="*/ 715 w 716"/>
                <a:gd name="T57" fmla="*/ 383 h 714"/>
                <a:gd name="T58" fmla="*/ 708 w 716"/>
                <a:gd name="T59" fmla="*/ 280 h 714"/>
                <a:gd name="T60" fmla="*/ 343 w 716"/>
                <a:gd name="T61" fmla="*/ 562 h 714"/>
                <a:gd name="T62" fmla="*/ 302 w 716"/>
                <a:gd name="T63" fmla="*/ 555 h 714"/>
                <a:gd name="T64" fmla="*/ 260 w 716"/>
                <a:gd name="T65" fmla="*/ 538 h 714"/>
                <a:gd name="T66" fmla="*/ 211 w 716"/>
                <a:gd name="T67" fmla="*/ 503 h 714"/>
                <a:gd name="T68" fmla="*/ 177 w 716"/>
                <a:gd name="T69" fmla="*/ 456 h 714"/>
                <a:gd name="T70" fmla="*/ 159 w 716"/>
                <a:gd name="T71" fmla="*/ 410 h 714"/>
                <a:gd name="T72" fmla="*/ 152 w 716"/>
                <a:gd name="T73" fmla="*/ 359 h 714"/>
                <a:gd name="T74" fmla="*/ 159 w 716"/>
                <a:gd name="T75" fmla="*/ 302 h 714"/>
                <a:gd name="T76" fmla="*/ 175 w 716"/>
                <a:gd name="T77" fmla="*/ 262 h 714"/>
                <a:gd name="T78" fmla="*/ 211 w 716"/>
                <a:gd name="T79" fmla="*/ 211 h 714"/>
                <a:gd name="T80" fmla="*/ 266 w 716"/>
                <a:gd name="T81" fmla="*/ 172 h 714"/>
                <a:gd name="T82" fmla="*/ 343 w 716"/>
                <a:gd name="T83" fmla="*/ 151 h 714"/>
                <a:gd name="T84" fmla="*/ 424 w 716"/>
                <a:gd name="T85" fmla="*/ 161 h 714"/>
                <a:gd name="T86" fmla="*/ 493 w 716"/>
                <a:gd name="T87" fmla="*/ 200 h 714"/>
                <a:gd name="T88" fmla="*/ 538 w 716"/>
                <a:gd name="T89" fmla="*/ 255 h 714"/>
                <a:gd name="T90" fmla="*/ 556 w 716"/>
                <a:gd name="T91" fmla="*/ 298 h 714"/>
                <a:gd name="T92" fmla="*/ 565 w 716"/>
                <a:gd name="T93" fmla="*/ 357 h 714"/>
                <a:gd name="T94" fmla="*/ 557 w 716"/>
                <a:gd name="T95" fmla="*/ 412 h 714"/>
                <a:gd name="T96" fmla="*/ 536 w 716"/>
                <a:gd name="T97" fmla="*/ 461 h 714"/>
                <a:gd name="T98" fmla="*/ 484 w 716"/>
                <a:gd name="T99" fmla="*/ 520 h 714"/>
                <a:gd name="T100" fmla="*/ 428 w 716"/>
                <a:gd name="T101" fmla="*/ 551 h 714"/>
                <a:gd name="T102" fmla="*/ 368 w 716"/>
                <a:gd name="T103" fmla="*/ 563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6" h="714">
                  <a:moveTo>
                    <a:pt x="692" y="230"/>
                  </a:moveTo>
                  <a:lnTo>
                    <a:pt x="685" y="213"/>
                  </a:lnTo>
                  <a:lnTo>
                    <a:pt x="678" y="197"/>
                  </a:lnTo>
                  <a:lnTo>
                    <a:pt x="670" y="182"/>
                  </a:lnTo>
                  <a:lnTo>
                    <a:pt x="660" y="166"/>
                  </a:lnTo>
                  <a:lnTo>
                    <a:pt x="651" y="152"/>
                  </a:lnTo>
                  <a:lnTo>
                    <a:pt x="640" y="138"/>
                  </a:lnTo>
                  <a:lnTo>
                    <a:pt x="629" y="124"/>
                  </a:lnTo>
                  <a:lnTo>
                    <a:pt x="617" y="111"/>
                  </a:lnTo>
                  <a:lnTo>
                    <a:pt x="605" y="99"/>
                  </a:lnTo>
                  <a:lnTo>
                    <a:pt x="592" y="87"/>
                  </a:lnTo>
                  <a:lnTo>
                    <a:pt x="579" y="75"/>
                  </a:lnTo>
                  <a:lnTo>
                    <a:pt x="565" y="65"/>
                  </a:lnTo>
                  <a:lnTo>
                    <a:pt x="550" y="55"/>
                  </a:lnTo>
                  <a:lnTo>
                    <a:pt x="535" y="46"/>
                  </a:lnTo>
                  <a:lnTo>
                    <a:pt x="520" y="38"/>
                  </a:lnTo>
                  <a:lnTo>
                    <a:pt x="504" y="31"/>
                  </a:lnTo>
                  <a:lnTo>
                    <a:pt x="488" y="24"/>
                  </a:lnTo>
                  <a:lnTo>
                    <a:pt x="472" y="18"/>
                  </a:lnTo>
                  <a:lnTo>
                    <a:pt x="455" y="13"/>
                  </a:lnTo>
                  <a:lnTo>
                    <a:pt x="438" y="8"/>
                  </a:lnTo>
                  <a:lnTo>
                    <a:pt x="420" y="5"/>
                  </a:lnTo>
                  <a:lnTo>
                    <a:pt x="402" y="2"/>
                  </a:lnTo>
                  <a:lnTo>
                    <a:pt x="384" y="1"/>
                  </a:lnTo>
                  <a:lnTo>
                    <a:pt x="367" y="0"/>
                  </a:lnTo>
                  <a:lnTo>
                    <a:pt x="349" y="0"/>
                  </a:lnTo>
                  <a:lnTo>
                    <a:pt x="332" y="0"/>
                  </a:lnTo>
                  <a:lnTo>
                    <a:pt x="315" y="2"/>
                  </a:lnTo>
                  <a:lnTo>
                    <a:pt x="298" y="4"/>
                  </a:lnTo>
                  <a:lnTo>
                    <a:pt x="281" y="8"/>
                  </a:lnTo>
                  <a:lnTo>
                    <a:pt x="264" y="12"/>
                  </a:lnTo>
                  <a:lnTo>
                    <a:pt x="247" y="17"/>
                  </a:lnTo>
                  <a:lnTo>
                    <a:pt x="230" y="23"/>
                  </a:lnTo>
                  <a:lnTo>
                    <a:pt x="214" y="29"/>
                  </a:lnTo>
                  <a:lnTo>
                    <a:pt x="198" y="37"/>
                  </a:lnTo>
                  <a:lnTo>
                    <a:pt x="183" y="45"/>
                  </a:lnTo>
                  <a:lnTo>
                    <a:pt x="167" y="54"/>
                  </a:lnTo>
                  <a:lnTo>
                    <a:pt x="153" y="64"/>
                  </a:lnTo>
                  <a:lnTo>
                    <a:pt x="139" y="74"/>
                  </a:lnTo>
                  <a:lnTo>
                    <a:pt x="125" y="86"/>
                  </a:lnTo>
                  <a:lnTo>
                    <a:pt x="111" y="98"/>
                  </a:lnTo>
                  <a:lnTo>
                    <a:pt x="99" y="110"/>
                  </a:lnTo>
                  <a:lnTo>
                    <a:pt x="87" y="123"/>
                  </a:lnTo>
                  <a:lnTo>
                    <a:pt x="76" y="136"/>
                  </a:lnTo>
                  <a:lnTo>
                    <a:pt x="66" y="150"/>
                  </a:lnTo>
                  <a:lnTo>
                    <a:pt x="56" y="164"/>
                  </a:lnTo>
                  <a:lnTo>
                    <a:pt x="47" y="179"/>
                  </a:lnTo>
                  <a:lnTo>
                    <a:pt x="39" y="195"/>
                  </a:lnTo>
                  <a:lnTo>
                    <a:pt x="32" y="210"/>
                  </a:lnTo>
                  <a:lnTo>
                    <a:pt x="25" y="226"/>
                  </a:lnTo>
                  <a:lnTo>
                    <a:pt x="19" y="243"/>
                  </a:lnTo>
                  <a:lnTo>
                    <a:pt x="14" y="260"/>
                  </a:lnTo>
                  <a:lnTo>
                    <a:pt x="9" y="278"/>
                  </a:lnTo>
                  <a:lnTo>
                    <a:pt x="6" y="295"/>
                  </a:lnTo>
                  <a:lnTo>
                    <a:pt x="3" y="313"/>
                  </a:lnTo>
                  <a:lnTo>
                    <a:pt x="1" y="330"/>
                  </a:lnTo>
                  <a:lnTo>
                    <a:pt x="0" y="347"/>
                  </a:lnTo>
                  <a:lnTo>
                    <a:pt x="1" y="374"/>
                  </a:lnTo>
                  <a:lnTo>
                    <a:pt x="3" y="399"/>
                  </a:lnTo>
                  <a:lnTo>
                    <a:pt x="7" y="425"/>
                  </a:lnTo>
                  <a:lnTo>
                    <a:pt x="13" y="451"/>
                  </a:lnTo>
                  <a:lnTo>
                    <a:pt x="21" y="476"/>
                  </a:lnTo>
                  <a:lnTo>
                    <a:pt x="30" y="500"/>
                  </a:lnTo>
                  <a:lnTo>
                    <a:pt x="42" y="524"/>
                  </a:lnTo>
                  <a:lnTo>
                    <a:pt x="55" y="547"/>
                  </a:lnTo>
                  <a:lnTo>
                    <a:pt x="55" y="547"/>
                  </a:lnTo>
                  <a:lnTo>
                    <a:pt x="65" y="562"/>
                  </a:lnTo>
                  <a:lnTo>
                    <a:pt x="75" y="576"/>
                  </a:lnTo>
                  <a:lnTo>
                    <a:pt x="86" y="590"/>
                  </a:lnTo>
                  <a:lnTo>
                    <a:pt x="98" y="603"/>
                  </a:lnTo>
                  <a:lnTo>
                    <a:pt x="110" y="615"/>
                  </a:lnTo>
                  <a:lnTo>
                    <a:pt x="124" y="627"/>
                  </a:lnTo>
                  <a:lnTo>
                    <a:pt x="137" y="639"/>
                  </a:lnTo>
                  <a:lnTo>
                    <a:pt x="151" y="649"/>
                  </a:lnTo>
                  <a:lnTo>
                    <a:pt x="165" y="658"/>
                  </a:lnTo>
                  <a:lnTo>
                    <a:pt x="180" y="667"/>
                  </a:lnTo>
                  <a:lnTo>
                    <a:pt x="195" y="676"/>
                  </a:lnTo>
                  <a:lnTo>
                    <a:pt x="211" y="683"/>
                  </a:lnTo>
                  <a:lnTo>
                    <a:pt x="227" y="690"/>
                  </a:lnTo>
                  <a:lnTo>
                    <a:pt x="244" y="696"/>
                  </a:lnTo>
                  <a:lnTo>
                    <a:pt x="262" y="701"/>
                  </a:lnTo>
                  <a:lnTo>
                    <a:pt x="279" y="705"/>
                  </a:lnTo>
                  <a:lnTo>
                    <a:pt x="297" y="709"/>
                  </a:lnTo>
                  <a:lnTo>
                    <a:pt x="315" y="712"/>
                  </a:lnTo>
                  <a:lnTo>
                    <a:pt x="332" y="713"/>
                  </a:lnTo>
                  <a:lnTo>
                    <a:pt x="350" y="714"/>
                  </a:lnTo>
                  <a:lnTo>
                    <a:pt x="368" y="714"/>
                  </a:lnTo>
                  <a:lnTo>
                    <a:pt x="385" y="713"/>
                  </a:lnTo>
                  <a:lnTo>
                    <a:pt x="402" y="711"/>
                  </a:lnTo>
                  <a:lnTo>
                    <a:pt x="421" y="709"/>
                  </a:lnTo>
                  <a:lnTo>
                    <a:pt x="438" y="705"/>
                  </a:lnTo>
                  <a:lnTo>
                    <a:pt x="454" y="701"/>
                  </a:lnTo>
                  <a:lnTo>
                    <a:pt x="471" y="696"/>
                  </a:lnTo>
                  <a:lnTo>
                    <a:pt x="487" y="690"/>
                  </a:lnTo>
                  <a:lnTo>
                    <a:pt x="503" y="684"/>
                  </a:lnTo>
                  <a:lnTo>
                    <a:pt x="518" y="677"/>
                  </a:lnTo>
                  <a:lnTo>
                    <a:pt x="533" y="669"/>
                  </a:lnTo>
                  <a:lnTo>
                    <a:pt x="548" y="660"/>
                  </a:lnTo>
                  <a:lnTo>
                    <a:pt x="563" y="650"/>
                  </a:lnTo>
                  <a:lnTo>
                    <a:pt x="577" y="640"/>
                  </a:lnTo>
                  <a:lnTo>
                    <a:pt x="590" y="629"/>
                  </a:lnTo>
                  <a:lnTo>
                    <a:pt x="603" y="617"/>
                  </a:lnTo>
                  <a:lnTo>
                    <a:pt x="615" y="605"/>
                  </a:lnTo>
                  <a:lnTo>
                    <a:pt x="627" y="593"/>
                  </a:lnTo>
                  <a:lnTo>
                    <a:pt x="638" y="579"/>
                  </a:lnTo>
                  <a:lnTo>
                    <a:pt x="648" y="566"/>
                  </a:lnTo>
                  <a:lnTo>
                    <a:pt x="658" y="551"/>
                  </a:lnTo>
                  <a:lnTo>
                    <a:pt x="667" y="536"/>
                  </a:lnTo>
                  <a:lnTo>
                    <a:pt x="676" y="521"/>
                  </a:lnTo>
                  <a:lnTo>
                    <a:pt x="683" y="505"/>
                  </a:lnTo>
                  <a:lnTo>
                    <a:pt x="690" y="489"/>
                  </a:lnTo>
                  <a:lnTo>
                    <a:pt x="696" y="472"/>
                  </a:lnTo>
                  <a:lnTo>
                    <a:pt x="703" y="454"/>
                  </a:lnTo>
                  <a:lnTo>
                    <a:pt x="707" y="436"/>
                  </a:lnTo>
                  <a:lnTo>
                    <a:pt x="712" y="410"/>
                  </a:lnTo>
                  <a:lnTo>
                    <a:pt x="715" y="383"/>
                  </a:lnTo>
                  <a:lnTo>
                    <a:pt x="716" y="357"/>
                  </a:lnTo>
                  <a:lnTo>
                    <a:pt x="715" y="331"/>
                  </a:lnTo>
                  <a:lnTo>
                    <a:pt x="712" y="306"/>
                  </a:lnTo>
                  <a:lnTo>
                    <a:pt x="708" y="280"/>
                  </a:lnTo>
                  <a:lnTo>
                    <a:pt x="701" y="254"/>
                  </a:lnTo>
                  <a:lnTo>
                    <a:pt x="692" y="230"/>
                  </a:lnTo>
                  <a:close/>
                  <a:moveTo>
                    <a:pt x="353" y="563"/>
                  </a:moveTo>
                  <a:lnTo>
                    <a:pt x="343" y="562"/>
                  </a:lnTo>
                  <a:lnTo>
                    <a:pt x="333" y="561"/>
                  </a:lnTo>
                  <a:lnTo>
                    <a:pt x="322" y="560"/>
                  </a:lnTo>
                  <a:lnTo>
                    <a:pt x="312" y="558"/>
                  </a:lnTo>
                  <a:lnTo>
                    <a:pt x="302" y="555"/>
                  </a:lnTo>
                  <a:lnTo>
                    <a:pt x="292" y="552"/>
                  </a:lnTo>
                  <a:lnTo>
                    <a:pt x="283" y="549"/>
                  </a:lnTo>
                  <a:lnTo>
                    <a:pt x="274" y="545"/>
                  </a:lnTo>
                  <a:lnTo>
                    <a:pt x="260" y="538"/>
                  </a:lnTo>
                  <a:lnTo>
                    <a:pt x="246" y="531"/>
                  </a:lnTo>
                  <a:lnTo>
                    <a:pt x="234" y="522"/>
                  </a:lnTo>
                  <a:lnTo>
                    <a:pt x="222" y="513"/>
                  </a:lnTo>
                  <a:lnTo>
                    <a:pt x="211" y="503"/>
                  </a:lnTo>
                  <a:lnTo>
                    <a:pt x="201" y="492"/>
                  </a:lnTo>
                  <a:lnTo>
                    <a:pt x="192" y="480"/>
                  </a:lnTo>
                  <a:lnTo>
                    <a:pt x="183" y="467"/>
                  </a:lnTo>
                  <a:lnTo>
                    <a:pt x="177" y="456"/>
                  </a:lnTo>
                  <a:lnTo>
                    <a:pt x="171" y="444"/>
                  </a:lnTo>
                  <a:lnTo>
                    <a:pt x="166" y="433"/>
                  </a:lnTo>
                  <a:lnTo>
                    <a:pt x="162" y="422"/>
                  </a:lnTo>
                  <a:lnTo>
                    <a:pt x="159" y="410"/>
                  </a:lnTo>
                  <a:lnTo>
                    <a:pt x="156" y="399"/>
                  </a:lnTo>
                  <a:lnTo>
                    <a:pt x="154" y="387"/>
                  </a:lnTo>
                  <a:lnTo>
                    <a:pt x="153" y="375"/>
                  </a:lnTo>
                  <a:lnTo>
                    <a:pt x="152" y="359"/>
                  </a:lnTo>
                  <a:lnTo>
                    <a:pt x="152" y="343"/>
                  </a:lnTo>
                  <a:lnTo>
                    <a:pt x="154" y="327"/>
                  </a:lnTo>
                  <a:lnTo>
                    <a:pt x="157" y="311"/>
                  </a:lnTo>
                  <a:lnTo>
                    <a:pt x="159" y="302"/>
                  </a:lnTo>
                  <a:lnTo>
                    <a:pt x="162" y="294"/>
                  </a:lnTo>
                  <a:lnTo>
                    <a:pt x="165" y="285"/>
                  </a:lnTo>
                  <a:lnTo>
                    <a:pt x="168" y="277"/>
                  </a:lnTo>
                  <a:lnTo>
                    <a:pt x="175" y="262"/>
                  </a:lnTo>
                  <a:lnTo>
                    <a:pt x="182" y="248"/>
                  </a:lnTo>
                  <a:lnTo>
                    <a:pt x="191" y="235"/>
                  </a:lnTo>
                  <a:lnTo>
                    <a:pt x="200" y="223"/>
                  </a:lnTo>
                  <a:lnTo>
                    <a:pt x="211" y="211"/>
                  </a:lnTo>
                  <a:lnTo>
                    <a:pt x="222" y="201"/>
                  </a:lnTo>
                  <a:lnTo>
                    <a:pt x="234" y="191"/>
                  </a:lnTo>
                  <a:lnTo>
                    <a:pt x="248" y="182"/>
                  </a:lnTo>
                  <a:lnTo>
                    <a:pt x="266" y="172"/>
                  </a:lnTo>
                  <a:lnTo>
                    <a:pt x="285" y="164"/>
                  </a:lnTo>
                  <a:lnTo>
                    <a:pt x="304" y="158"/>
                  </a:lnTo>
                  <a:lnTo>
                    <a:pt x="323" y="153"/>
                  </a:lnTo>
                  <a:lnTo>
                    <a:pt x="343" y="151"/>
                  </a:lnTo>
                  <a:lnTo>
                    <a:pt x="363" y="151"/>
                  </a:lnTo>
                  <a:lnTo>
                    <a:pt x="383" y="152"/>
                  </a:lnTo>
                  <a:lnTo>
                    <a:pt x="403" y="156"/>
                  </a:lnTo>
                  <a:lnTo>
                    <a:pt x="424" y="161"/>
                  </a:lnTo>
                  <a:lnTo>
                    <a:pt x="443" y="168"/>
                  </a:lnTo>
                  <a:lnTo>
                    <a:pt x="461" y="177"/>
                  </a:lnTo>
                  <a:lnTo>
                    <a:pt x="477" y="188"/>
                  </a:lnTo>
                  <a:lnTo>
                    <a:pt x="493" y="200"/>
                  </a:lnTo>
                  <a:lnTo>
                    <a:pt x="508" y="214"/>
                  </a:lnTo>
                  <a:lnTo>
                    <a:pt x="521" y="230"/>
                  </a:lnTo>
                  <a:lnTo>
                    <a:pt x="532" y="246"/>
                  </a:lnTo>
                  <a:lnTo>
                    <a:pt x="538" y="255"/>
                  </a:lnTo>
                  <a:lnTo>
                    <a:pt x="542" y="264"/>
                  </a:lnTo>
                  <a:lnTo>
                    <a:pt x="547" y="275"/>
                  </a:lnTo>
                  <a:lnTo>
                    <a:pt x="550" y="284"/>
                  </a:lnTo>
                  <a:lnTo>
                    <a:pt x="556" y="298"/>
                  </a:lnTo>
                  <a:lnTo>
                    <a:pt x="560" y="313"/>
                  </a:lnTo>
                  <a:lnTo>
                    <a:pt x="563" y="328"/>
                  </a:lnTo>
                  <a:lnTo>
                    <a:pt x="564" y="342"/>
                  </a:lnTo>
                  <a:lnTo>
                    <a:pt x="565" y="357"/>
                  </a:lnTo>
                  <a:lnTo>
                    <a:pt x="564" y="372"/>
                  </a:lnTo>
                  <a:lnTo>
                    <a:pt x="563" y="387"/>
                  </a:lnTo>
                  <a:lnTo>
                    <a:pt x="560" y="402"/>
                  </a:lnTo>
                  <a:lnTo>
                    <a:pt x="557" y="412"/>
                  </a:lnTo>
                  <a:lnTo>
                    <a:pt x="554" y="422"/>
                  </a:lnTo>
                  <a:lnTo>
                    <a:pt x="549" y="432"/>
                  </a:lnTo>
                  <a:lnTo>
                    <a:pt x="545" y="442"/>
                  </a:lnTo>
                  <a:lnTo>
                    <a:pt x="536" y="461"/>
                  </a:lnTo>
                  <a:lnTo>
                    <a:pt x="525" y="478"/>
                  </a:lnTo>
                  <a:lnTo>
                    <a:pt x="513" y="493"/>
                  </a:lnTo>
                  <a:lnTo>
                    <a:pt x="499" y="507"/>
                  </a:lnTo>
                  <a:lnTo>
                    <a:pt x="484" y="520"/>
                  </a:lnTo>
                  <a:lnTo>
                    <a:pt x="468" y="531"/>
                  </a:lnTo>
                  <a:lnTo>
                    <a:pt x="455" y="539"/>
                  </a:lnTo>
                  <a:lnTo>
                    <a:pt x="442" y="545"/>
                  </a:lnTo>
                  <a:lnTo>
                    <a:pt x="428" y="551"/>
                  </a:lnTo>
                  <a:lnTo>
                    <a:pt x="414" y="555"/>
                  </a:lnTo>
                  <a:lnTo>
                    <a:pt x="398" y="559"/>
                  </a:lnTo>
                  <a:lnTo>
                    <a:pt x="383" y="561"/>
                  </a:lnTo>
                  <a:lnTo>
                    <a:pt x="368" y="563"/>
                  </a:lnTo>
                  <a:lnTo>
                    <a:pt x="353" y="5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4"/>
            <p:cNvSpPr>
              <a:spLocks noEditPoints="1"/>
            </p:cNvSpPr>
            <p:nvPr/>
          </p:nvSpPr>
          <p:spPr bwMode="auto">
            <a:xfrm>
              <a:off x="10323513" y="855663"/>
              <a:ext cx="114300" cy="114300"/>
            </a:xfrm>
            <a:custGeom>
              <a:avLst/>
              <a:gdLst>
                <a:gd name="T0" fmla="*/ 484 w 716"/>
                <a:gd name="T1" fmla="*/ 23 h 715"/>
                <a:gd name="T2" fmla="*/ 416 w 716"/>
                <a:gd name="T3" fmla="*/ 5 h 715"/>
                <a:gd name="T4" fmla="*/ 346 w 716"/>
                <a:gd name="T5" fmla="*/ 0 h 715"/>
                <a:gd name="T6" fmla="*/ 278 w 716"/>
                <a:gd name="T7" fmla="*/ 9 h 715"/>
                <a:gd name="T8" fmla="*/ 211 w 716"/>
                <a:gd name="T9" fmla="*/ 31 h 715"/>
                <a:gd name="T10" fmla="*/ 150 w 716"/>
                <a:gd name="T11" fmla="*/ 67 h 715"/>
                <a:gd name="T12" fmla="*/ 96 w 716"/>
                <a:gd name="T13" fmla="*/ 113 h 715"/>
                <a:gd name="T14" fmla="*/ 54 w 716"/>
                <a:gd name="T15" fmla="*/ 168 h 715"/>
                <a:gd name="T16" fmla="*/ 23 w 716"/>
                <a:gd name="T17" fmla="*/ 231 h 715"/>
                <a:gd name="T18" fmla="*/ 5 w 716"/>
                <a:gd name="T19" fmla="*/ 300 h 715"/>
                <a:gd name="T20" fmla="*/ 1 w 716"/>
                <a:gd name="T21" fmla="*/ 369 h 715"/>
                <a:gd name="T22" fmla="*/ 10 w 716"/>
                <a:gd name="T23" fmla="*/ 437 h 715"/>
                <a:gd name="T24" fmla="*/ 32 w 716"/>
                <a:gd name="T25" fmla="*/ 504 h 715"/>
                <a:gd name="T26" fmla="*/ 67 w 716"/>
                <a:gd name="T27" fmla="*/ 566 h 715"/>
                <a:gd name="T28" fmla="*/ 134 w 716"/>
                <a:gd name="T29" fmla="*/ 635 h 715"/>
                <a:gd name="T30" fmla="*/ 223 w 716"/>
                <a:gd name="T31" fmla="*/ 689 h 715"/>
                <a:gd name="T32" fmla="*/ 283 w 716"/>
                <a:gd name="T33" fmla="*/ 707 h 715"/>
                <a:gd name="T34" fmla="*/ 352 w 716"/>
                <a:gd name="T35" fmla="*/ 715 h 715"/>
                <a:gd name="T36" fmla="*/ 422 w 716"/>
                <a:gd name="T37" fmla="*/ 709 h 715"/>
                <a:gd name="T38" fmla="*/ 489 w 716"/>
                <a:gd name="T39" fmla="*/ 690 h 715"/>
                <a:gd name="T40" fmla="*/ 552 w 716"/>
                <a:gd name="T41" fmla="*/ 657 h 715"/>
                <a:gd name="T42" fmla="*/ 609 w 716"/>
                <a:gd name="T43" fmla="*/ 612 h 715"/>
                <a:gd name="T44" fmla="*/ 653 w 716"/>
                <a:gd name="T45" fmla="*/ 559 h 715"/>
                <a:gd name="T46" fmla="*/ 686 w 716"/>
                <a:gd name="T47" fmla="*/ 499 h 715"/>
                <a:gd name="T48" fmla="*/ 708 w 716"/>
                <a:gd name="T49" fmla="*/ 433 h 715"/>
                <a:gd name="T50" fmla="*/ 716 w 716"/>
                <a:gd name="T51" fmla="*/ 365 h 715"/>
                <a:gd name="T52" fmla="*/ 711 w 716"/>
                <a:gd name="T53" fmla="*/ 296 h 715"/>
                <a:gd name="T54" fmla="*/ 691 w 716"/>
                <a:gd name="T55" fmla="*/ 227 h 715"/>
                <a:gd name="T56" fmla="*/ 648 w 716"/>
                <a:gd name="T57" fmla="*/ 149 h 715"/>
                <a:gd name="T58" fmla="*/ 576 w 716"/>
                <a:gd name="T59" fmla="*/ 73 h 715"/>
                <a:gd name="T60" fmla="*/ 479 w 716"/>
                <a:gd name="T61" fmla="*/ 524 h 715"/>
                <a:gd name="T62" fmla="*/ 443 w 716"/>
                <a:gd name="T63" fmla="*/ 545 h 715"/>
                <a:gd name="T64" fmla="*/ 400 w 716"/>
                <a:gd name="T65" fmla="*/ 559 h 715"/>
                <a:gd name="T66" fmla="*/ 340 w 716"/>
                <a:gd name="T67" fmla="*/ 563 h 715"/>
                <a:gd name="T68" fmla="*/ 283 w 716"/>
                <a:gd name="T69" fmla="*/ 550 h 715"/>
                <a:gd name="T70" fmla="*/ 240 w 716"/>
                <a:gd name="T71" fmla="*/ 526 h 715"/>
                <a:gd name="T72" fmla="*/ 201 w 716"/>
                <a:gd name="T73" fmla="*/ 491 h 715"/>
                <a:gd name="T74" fmla="*/ 170 w 716"/>
                <a:gd name="T75" fmla="*/ 442 h 715"/>
                <a:gd name="T76" fmla="*/ 157 w 716"/>
                <a:gd name="T77" fmla="*/ 402 h 715"/>
                <a:gd name="T78" fmla="*/ 152 w 716"/>
                <a:gd name="T79" fmla="*/ 340 h 715"/>
                <a:gd name="T80" fmla="*/ 168 w 716"/>
                <a:gd name="T81" fmla="*/ 275 h 715"/>
                <a:gd name="T82" fmla="*/ 214 w 716"/>
                <a:gd name="T83" fmla="*/ 209 h 715"/>
                <a:gd name="T84" fmla="*/ 255 w 716"/>
                <a:gd name="T85" fmla="*/ 179 h 715"/>
                <a:gd name="T86" fmla="*/ 293 w 716"/>
                <a:gd name="T87" fmla="*/ 162 h 715"/>
                <a:gd name="T88" fmla="*/ 361 w 716"/>
                <a:gd name="T89" fmla="*/ 151 h 715"/>
                <a:gd name="T90" fmla="*/ 431 w 716"/>
                <a:gd name="T91" fmla="*/ 164 h 715"/>
                <a:gd name="T92" fmla="*/ 472 w 716"/>
                <a:gd name="T93" fmla="*/ 185 h 715"/>
                <a:gd name="T94" fmla="*/ 516 w 716"/>
                <a:gd name="T95" fmla="*/ 225 h 715"/>
                <a:gd name="T96" fmla="*/ 546 w 716"/>
                <a:gd name="T97" fmla="*/ 272 h 715"/>
                <a:gd name="T98" fmla="*/ 562 w 716"/>
                <a:gd name="T99" fmla="*/ 322 h 715"/>
                <a:gd name="T100" fmla="*/ 560 w 716"/>
                <a:gd name="T101" fmla="*/ 401 h 715"/>
                <a:gd name="T102" fmla="*/ 536 w 716"/>
                <a:gd name="T103" fmla="*/ 462 h 715"/>
                <a:gd name="T104" fmla="*/ 499 w 716"/>
                <a:gd name="T105" fmla="*/ 50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532" y="45"/>
                  </a:moveTo>
                  <a:lnTo>
                    <a:pt x="517" y="37"/>
                  </a:lnTo>
                  <a:lnTo>
                    <a:pt x="501" y="30"/>
                  </a:lnTo>
                  <a:lnTo>
                    <a:pt x="484" y="23"/>
                  </a:lnTo>
                  <a:lnTo>
                    <a:pt x="468" y="17"/>
                  </a:lnTo>
                  <a:lnTo>
                    <a:pt x="451" y="12"/>
                  </a:lnTo>
                  <a:lnTo>
                    <a:pt x="433" y="8"/>
                  </a:lnTo>
                  <a:lnTo>
                    <a:pt x="416" y="5"/>
                  </a:lnTo>
                  <a:lnTo>
                    <a:pt x="398" y="2"/>
                  </a:lnTo>
                  <a:lnTo>
                    <a:pt x="381" y="1"/>
                  </a:lnTo>
                  <a:lnTo>
                    <a:pt x="363" y="0"/>
                  </a:lnTo>
                  <a:lnTo>
                    <a:pt x="346" y="0"/>
                  </a:lnTo>
                  <a:lnTo>
                    <a:pt x="329" y="1"/>
                  </a:lnTo>
                  <a:lnTo>
                    <a:pt x="312" y="3"/>
                  </a:lnTo>
                  <a:lnTo>
                    <a:pt x="295" y="5"/>
                  </a:lnTo>
                  <a:lnTo>
                    <a:pt x="278" y="9"/>
                  </a:lnTo>
                  <a:lnTo>
                    <a:pt x="260" y="13"/>
                  </a:lnTo>
                  <a:lnTo>
                    <a:pt x="243" y="19"/>
                  </a:lnTo>
                  <a:lnTo>
                    <a:pt x="227" y="25"/>
                  </a:lnTo>
                  <a:lnTo>
                    <a:pt x="211" y="31"/>
                  </a:lnTo>
                  <a:lnTo>
                    <a:pt x="195" y="39"/>
                  </a:lnTo>
                  <a:lnTo>
                    <a:pt x="179" y="48"/>
                  </a:lnTo>
                  <a:lnTo>
                    <a:pt x="164" y="57"/>
                  </a:lnTo>
                  <a:lnTo>
                    <a:pt x="150" y="67"/>
                  </a:lnTo>
                  <a:lnTo>
                    <a:pt x="136" y="77"/>
                  </a:lnTo>
                  <a:lnTo>
                    <a:pt x="122" y="88"/>
                  </a:lnTo>
                  <a:lnTo>
                    <a:pt x="109" y="101"/>
                  </a:lnTo>
                  <a:lnTo>
                    <a:pt x="96" y="113"/>
                  </a:lnTo>
                  <a:lnTo>
                    <a:pt x="85" y="126"/>
                  </a:lnTo>
                  <a:lnTo>
                    <a:pt x="74" y="139"/>
                  </a:lnTo>
                  <a:lnTo>
                    <a:pt x="64" y="153"/>
                  </a:lnTo>
                  <a:lnTo>
                    <a:pt x="54" y="168"/>
                  </a:lnTo>
                  <a:lnTo>
                    <a:pt x="45" y="183"/>
                  </a:lnTo>
                  <a:lnTo>
                    <a:pt x="37" y="198"/>
                  </a:lnTo>
                  <a:lnTo>
                    <a:pt x="30" y="214"/>
                  </a:lnTo>
                  <a:lnTo>
                    <a:pt x="23" y="231"/>
                  </a:lnTo>
                  <a:lnTo>
                    <a:pt x="17" y="247"/>
                  </a:lnTo>
                  <a:lnTo>
                    <a:pt x="13" y="264"/>
                  </a:lnTo>
                  <a:lnTo>
                    <a:pt x="8" y="282"/>
                  </a:lnTo>
                  <a:lnTo>
                    <a:pt x="5" y="300"/>
                  </a:lnTo>
                  <a:lnTo>
                    <a:pt x="3" y="317"/>
                  </a:lnTo>
                  <a:lnTo>
                    <a:pt x="1" y="334"/>
                  </a:lnTo>
                  <a:lnTo>
                    <a:pt x="0" y="352"/>
                  </a:lnTo>
                  <a:lnTo>
                    <a:pt x="1" y="369"/>
                  </a:lnTo>
                  <a:lnTo>
                    <a:pt x="2" y="386"/>
                  </a:lnTo>
                  <a:lnTo>
                    <a:pt x="3" y="403"/>
                  </a:lnTo>
                  <a:lnTo>
                    <a:pt x="6" y="420"/>
                  </a:lnTo>
                  <a:lnTo>
                    <a:pt x="10" y="437"/>
                  </a:lnTo>
                  <a:lnTo>
                    <a:pt x="14" y="454"/>
                  </a:lnTo>
                  <a:lnTo>
                    <a:pt x="19" y="472"/>
                  </a:lnTo>
                  <a:lnTo>
                    <a:pt x="25" y="488"/>
                  </a:lnTo>
                  <a:lnTo>
                    <a:pt x="32" y="504"/>
                  </a:lnTo>
                  <a:lnTo>
                    <a:pt x="40" y="520"/>
                  </a:lnTo>
                  <a:lnTo>
                    <a:pt x="48" y="536"/>
                  </a:lnTo>
                  <a:lnTo>
                    <a:pt x="57" y="551"/>
                  </a:lnTo>
                  <a:lnTo>
                    <a:pt x="67" y="566"/>
                  </a:lnTo>
                  <a:lnTo>
                    <a:pt x="78" y="580"/>
                  </a:lnTo>
                  <a:lnTo>
                    <a:pt x="95" y="599"/>
                  </a:lnTo>
                  <a:lnTo>
                    <a:pt x="113" y="618"/>
                  </a:lnTo>
                  <a:lnTo>
                    <a:pt x="134" y="635"/>
                  </a:lnTo>
                  <a:lnTo>
                    <a:pt x="154" y="651"/>
                  </a:lnTo>
                  <a:lnTo>
                    <a:pt x="176" y="665"/>
                  </a:lnTo>
                  <a:lnTo>
                    <a:pt x="199" y="678"/>
                  </a:lnTo>
                  <a:lnTo>
                    <a:pt x="223" y="689"/>
                  </a:lnTo>
                  <a:lnTo>
                    <a:pt x="248" y="698"/>
                  </a:lnTo>
                  <a:lnTo>
                    <a:pt x="248" y="698"/>
                  </a:lnTo>
                  <a:lnTo>
                    <a:pt x="266" y="703"/>
                  </a:lnTo>
                  <a:lnTo>
                    <a:pt x="283" y="707"/>
                  </a:lnTo>
                  <a:lnTo>
                    <a:pt x="301" y="710"/>
                  </a:lnTo>
                  <a:lnTo>
                    <a:pt x="318" y="713"/>
                  </a:lnTo>
                  <a:lnTo>
                    <a:pt x="335" y="714"/>
                  </a:lnTo>
                  <a:lnTo>
                    <a:pt x="352" y="715"/>
                  </a:lnTo>
                  <a:lnTo>
                    <a:pt x="370" y="715"/>
                  </a:lnTo>
                  <a:lnTo>
                    <a:pt x="387" y="714"/>
                  </a:lnTo>
                  <a:lnTo>
                    <a:pt x="404" y="712"/>
                  </a:lnTo>
                  <a:lnTo>
                    <a:pt x="422" y="709"/>
                  </a:lnTo>
                  <a:lnTo>
                    <a:pt x="439" y="706"/>
                  </a:lnTo>
                  <a:lnTo>
                    <a:pt x="456" y="701"/>
                  </a:lnTo>
                  <a:lnTo>
                    <a:pt x="472" y="696"/>
                  </a:lnTo>
                  <a:lnTo>
                    <a:pt x="489" y="690"/>
                  </a:lnTo>
                  <a:lnTo>
                    <a:pt x="505" y="683"/>
                  </a:lnTo>
                  <a:lnTo>
                    <a:pt x="521" y="675"/>
                  </a:lnTo>
                  <a:lnTo>
                    <a:pt x="537" y="667"/>
                  </a:lnTo>
                  <a:lnTo>
                    <a:pt x="552" y="657"/>
                  </a:lnTo>
                  <a:lnTo>
                    <a:pt x="568" y="647"/>
                  </a:lnTo>
                  <a:lnTo>
                    <a:pt x="582" y="635"/>
                  </a:lnTo>
                  <a:lnTo>
                    <a:pt x="596" y="624"/>
                  </a:lnTo>
                  <a:lnTo>
                    <a:pt x="609" y="612"/>
                  </a:lnTo>
                  <a:lnTo>
                    <a:pt x="621" y="600"/>
                  </a:lnTo>
                  <a:lnTo>
                    <a:pt x="632" y="586"/>
                  </a:lnTo>
                  <a:lnTo>
                    <a:pt x="643" y="573"/>
                  </a:lnTo>
                  <a:lnTo>
                    <a:pt x="653" y="559"/>
                  </a:lnTo>
                  <a:lnTo>
                    <a:pt x="663" y="545"/>
                  </a:lnTo>
                  <a:lnTo>
                    <a:pt x="671" y="530"/>
                  </a:lnTo>
                  <a:lnTo>
                    <a:pt x="679" y="515"/>
                  </a:lnTo>
                  <a:lnTo>
                    <a:pt x="686" y="499"/>
                  </a:lnTo>
                  <a:lnTo>
                    <a:pt x="693" y="483"/>
                  </a:lnTo>
                  <a:lnTo>
                    <a:pt x="698" y="467"/>
                  </a:lnTo>
                  <a:lnTo>
                    <a:pt x="704" y="450"/>
                  </a:lnTo>
                  <a:lnTo>
                    <a:pt x="708" y="433"/>
                  </a:lnTo>
                  <a:lnTo>
                    <a:pt x="711" y="417"/>
                  </a:lnTo>
                  <a:lnTo>
                    <a:pt x="714" y="400"/>
                  </a:lnTo>
                  <a:lnTo>
                    <a:pt x="715" y="383"/>
                  </a:lnTo>
                  <a:lnTo>
                    <a:pt x="716" y="365"/>
                  </a:lnTo>
                  <a:lnTo>
                    <a:pt x="716" y="348"/>
                  </a:lnTo>
                  <a:lnTo>
                    <a:pt x="715" y="331"/>
                  </a:lnTo>
                  <a:lnTo>
                    <a:pt x="714" y="314"/>
                  </a:lnTo>
                  <a:lnTo>
                    <a:pt x="711" y="296"/>
                  </a:lnTo>
                  <a:lnTo>
                    <a:pt x="708" y="279"/>
                  </a:lnTo>
                  <a:lnTo>
                    <a:pt x="703" y="261"/>
                  </a:lnTo>
                  <a:lnTo>
                    <a:pt x="697" y="244"/>
                  </a:lnTo>
                  <a:lnTo>
                    <a:pt x="691" y="227"/>
                  </a:lnTo>
                  <a:lnTo>
                    <a:pt x="684" y="211"/>
                  </a:lnTo>
                  <a:lnTo>
                    <a:pt x="676" y="194"/>
                  </a:lnTo>
                  <a:lnTo>
                    <a:pt x="663" y="171"/>
                  </a:lnTo>
                  <a:lnTo>
                    <a:pt x="648" y="149"/>
                  </a:lnTo>
                  <a:lnTo>
                    <a:pt x="633" y="128"/>
                  </a:lnTo>
                  <a:lnTo>
                    <a:pt x="615" y="109"/>
                  </a:lnTo>
                  <a:lnTo>
                    <a:pt x="596" y="90"/>
                  </a:lnTo>
                  <a:lnTo>
                    <a:pt x="576" y="73"/>
                  </a:lnTo>
                  <a:lnTo>
                    <a:pt x="554" y="58"/>
                  </a:lnTo>
                  <a:lnTo>
                    <a:pt x="532" y="45"/>
                  </a:lnTo>
                  <a:close/>
                  <a:moveTo>
                    <a:pt x="487" y="518"/>
                  </a:moveTo>
                  <a:lnTo>
                    <a:pt x="479" y="524"/>
                  </a:lnTo>
                  <a:lnTo>
                    <a:pt x="471" y="530"/>
                  </a:lnTo>
                  <a:lnTo>
                    <a:pt x="462" y="536"/>
                  </a:lnTo>
                  <a:lnTo>
                    <a:pt x="453" y="541"/>
                  </a:lnTo>
                  <a:lnTo>
                    <a:pt x="443" y="545"/>
                  </a:lnTo>
                  <a:lnTo>
                    <a:pt x="434" y="549"/>
                  </a:lnTo>
                  <a:lnTo>
                    <a:pt x="425" y="553"/>
                  </a:lnTo>
                  <a:lnTo>
                    <a:pt x="415" y="556"/>
                  </a:lnTo>
                  <a:lnTo>
                    <a:pt x="400" y="559"/>
                  </a:lnTo>
                  <a:lnTo>
                    <a:pt x="385" y="562"/>
                  </a:lnTo>
                  <a:lnTo>
                    <a:pt x="370" y="563"/>
                  </a:lnTo>
                  <a:lnTo>
                    <a:pt x="355" y="564"/>
                  </a:lnTo>
                  <a:lnTo>
                    <a:pt x="340" y="563"/>
                  </a:lnTo>
                  <a:lnTo>
                    <a:pt x="325" y="561"/>
                  </a:lnTo>
                  <a:lnTo>
                    <a:pt x="310" y="558"/>
                  </a:lnTo>
                  <a:lnTo>
                    <a:pt x="295" y="554"/>
                  </a:lnTo>
                  <a:lnTo>
                    <a:pt x="283" y="550"/>
                  </a:lnTo>
                  <a:lnTo>
                    <a:pt x="272" y="545"/>
                  </a:lnTo>
                  <a:lnTo>
                    <a:pt x="260" y="539"/>
                  </a:lnTo>
                  <a:lnTo>
                    <a:pt x="250" y="533"/>
                  </a:lnTo>
                  <a:lnTo>
                    <a:pt x="240" y="526"/>
                  </a:lnTo>
                  <a:lnTo>
                    <a:pt x="230" y="519"/>
                  </a:lnTo>
                  <a:lnTo>
                    <a:pt x="221" y="511"/>
                  </a:lnTo>
                  <a:lnTo>
                    <a:pt x="212" y="503"/>
                  </a:lnTo>
                  <a:lnTo>
                    <a:pt x="201" y="491"/>
                  </a:lnTo>
                  <a:lnTo>
                    <a:pt x="191" y="479"/>
                  </a:lnTo>
                  <a:lnTo>
                    <a:pt x="182" y="466"/>
                  </a:lnTo>
                  <a:lnTo>
                    <a:pt x="174" y="451"/>
                  </a:lnTo>
                  <a:lnTo>
                    <a:pt x="170" y="442"/>
                  </a:lnTo>
                  <a:lnTo>
                    <a:pt x="167" y="434"/>
                  </a:lnTo>
                  <a:lnTo>
                    <a:pt x="164" y="426"/>
                  </a:lnTo>
                  <a:lnTo>
                    <a:pt x="161" y="417"/>
                  </a:lnTo>
                  <a:lnTo>
                    <a:pt x="157" y="402"/>
                  </a:lnTo>
                  <a:lnTo>
                    <a:pt x="154" y="387"/>
                  </a:lnTo>
                  <a:lnTo>
                    <a:pt x="152" y="371"/>
                  </a:lnTo>
                  <a:lnTo>
                    <a:pt x="152" y="356"/>
                  </a:lnTo>
                  <a:lnTo>
                    <a:pt x="152" y="340"/>
                  </a:lnTo>
                  <a:lnTo>
                    <a:pt x="154" y="325"/>
                  </a:lnTo>
                  <a:lnTo>
                    <a:pt x="157" y="310"/>
                  </a:lnTo>
                  <a:lnTo>
                    <a:pt x="161" y="294"/>
                  </a:lnTo>
                  <a:lnTo>
                    <a:pt x="168" y="275"/>
                  </a:lnTo>
                  <a:lnTo>
                    <a:pt x="178" y="256"/>
                  </a:lnTo>
                  <a:lnTo>
                    <a:pt x="188" y="239"/>
                  </a:lnTo>
                  <a:lnTo>
                    <a:pt x="200" y="223"/>
                  </a:lnTo>
                  <a:lnTo>
                    <a:pt x="214" y="209"/>
                  </a:lnTo>
                  <a:lnTo>
                    <a:pt x="229" y="195"/>
                  </a:lnTo>
                  <a:lnTo>
                    <a:pt x="237" y="189"/>
                  </a:lnTo>
                  <a:lnTo>
                    <a:pt x="246" y="184"/>
                  </a:lnTo>
                  <a:lnTo>
                    <a:pt x="255" y="179"/>
                  </a:lnTo>
                  <a:lnTo>
                    <a:pt x="265" y="174"/>
                  </a:lnTo>
                  <a:lnTo>
                    <a:pt x="274" y="169"/>
                  </a:lnTo>
                  <a:lnTo>
                    <a:pt x="283" y="165"/>
                  </a:lnTo>
                  <a:lnTo>
                    <a:pt x="293" y="162"/>
                  </a:lnTo>
                  <a:lnTo>
                    <a:pt x="302" y="159"/>
                  </a:lnTo>
                  <a:lnTo>
                    <a:pt x="322" y="154"/>
                  </a:lnTo>
                  <a:lnTo>
                    <a:pt x="341" y="152"/>
                  </a:lnTo>
                  <a:lnTo>
                    <a:pt x="361" y="151"/>
                  </a:lnTo>
                  <a:lnTo>
                    <a:pt x="381" y="152"/>
                  </a:lnTo>
                  <a:lnTo>
                    <a:pt x="401" y="156"/>
                  </a:lnTo>
                  <a:lnTo>
                    <a:pt x="422" y="161"/>
                  </a:lnTo>
                  <a:lnTo>
                    <a:pt x="431" y="164"/>
                  </a:lnTo>
                  <a:lnTo>
                    <a:pt x="441" y="168"/>
                  </a:lnTo>
                  <a:lnTo>
                    <a:pt x="450" y="172"/>
                  </a:lnTo>
                  <a:lnTo>
                    <a:pt x="459" y="177"/>
                  </a:lnTo>
                  <a:lnTo>
                    <a:pt x="472" y="185"/>
                  </a:lnTo>
                  <a:lnTo>
                    <a:pt x="484" y="194"/>
                  </a:lnTo>
                  <a:lnTo>
                    <a:pt x="496" y="203"/>
                  </a:lnTo>
                  <a:lnTo>
                    <a:pt x="506" y="213"/>
                  </a:lnTo>
                  <a:lnTo>
                    <a:pt x="516" y="225"/>
                  </a:lnTo>
                  <a:lnTo>
                    <a:pt x="526" y="236"/>
                  </a:lnTo>
                  <a:lnTo>
                    <a:pt x="534" y="249"/>
                  </a:lnTo>
                  <a:lnTo>
                    <a:pt x="541" y="263"/>
                  </a:lnTo>
                  <a:lnTo>
                    <a:pt x="546" y="272"/>
                  </a:lnTo>
                  <a:lnTo>
                    <a:pt x="550" y="283"/>
                  </a:lnTo>
                  <a:lnTo>
                    <a:pt x="553" y="292"/>
                  </a:lnTo>
                  <a:lnTo>
                    <a:pt x="557" y="302"/>
                  </a:lnTo>
                  <a:lnTo>
                    <a:pt x="562" y="322"/>
                  </a:lnTo>
                  <a:lnTo>
                    <a:pt x="564" y="342"/>
                  </a:lnTo>
                  <a:lnTo>
                    <a:pt x="565" y="362"/>
                  </a:lnTo>
                  <a:lnTo>
                    <a:pt x="564" y="382"/>
                  </a:lnTo>
                  <a:lnTo>
                    <a:pt x="560" y="401"/>
                  </a:lnTo>
                  <a:lnTo>
                    <a:pt x="554" y="420"/>
                  </a:lnTo>
                  <a:lnTo>
                    <a:pt x="549" y="434"/>
                  </a:lnTo>
                  <a:lnTo>
                    <a:pt x="543" y="448"/>
                  </a:lnTo>
                  <a:lnTo>
                    <a:pt x="536" y="462"/>
                  </a:lnTo>
                  <a:lnTo>
                    <a:pt x="528" y="474"/>
                  </a:lnTo>
                  <a:lnTo>
                    <a:pt x="519" y="486"/>
                  </a:lnTo>
                  <a:lnTo>
                    <a:pt x="509" y="498"/>
                  </a:lnTo>
                  <a:lnTo>
                    <a:pt x="499" y="508"/>
                  </a:lnTo>
                  <a:lnTo>
                    <a:pt x="487" y="5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35"/>
            <p:cNvSpPr>
              <a:spLocks noEditPoints="1"/>
            </p:cNvSpPr>
            <p:nvPr/>
          </p:nvSpPr>
          <p:spPr bwMode="auto">
            <a:xfrm>
              <a:off x="10504488" y="855663"/>
              <a:ext cx="112713" cy="112713"/>
            </a:xfrm>
            <a:custGeom>
              <a:avLst/>
              <a:gdLst>
                <a:gd name="T0" fmla="*/ 240 w 715"/>
                <a:gd name="T1" fmla="*/ 20 h 715"/>
                <a:gd name="T2" fmla="*/ 176 w 715"/>
                <a:gd name="T3" fmla="*/ 50 h 715"/>
                <a:gd name="T4" fmla="*/ 119 w 715"/>
                <a:gd name="T5" fmla="*/ 91 h 715"/>
                <a:gd name="T6" fmla="*/ 72 w 715"/>
                <a:gd name="T7" fmla="*/ 143 h 715"/>
                <a:gd name="T8" fmla="*/ 36 w 715"/>
                <a:gd name="T9" fmla="*/ 202 h 715"/>
                <a:gd name="T10" fmla="*/ 12 w 715"/>
                <a:gd name="T11" fmla="*/ 269 h 715"/>
                <a:gd name="T12" fmla="*/ 0 w 715"/>
                <a:gd name="T13" fmla="*/ 338 h 715"/>
                <a:gd name="T14" fmla="*/ 3 w 715"/>
                <a:gd name="T15" fmla="*/ 407 h 715"/>
                <a:gd name="T16" fmla="*/ 21 w 715"/>
                <a:gd name="T17" fmla="*/ 475 h 715"/>
                <a:gd name="T18" fmla="*/ 50 w 715"/>
                <a:gd name="T19" fmla="*/ 540 h 715"/>
                <a:gd name="T20" fmla="*/ 91 w 715"/>
                <a:gd name="T21" fmla="*/ 596 h 715"/>
                <a:gd name="T22" fmla="*/ 142 w 715"/>
                <a:gd name="T23" fmla="*/ 642 h 715"/>
                <a:gd name="T24" fmla="*/ 203 w 715"/>
                <a:gd name="T25" fmla="*/ 680 h 715"/>
                <a:gd name="T26" fmla="*/ 269 w 715"/>
                <a:gd name="T27" fmla="*/ 704 h 715"/>
                <a:gd name="T28" fmla="*/ 365 w 715"/>
                <a:gd name="T29" fmla="*/ 715 h 715"/>
                <a:gd name="T30" fmla="*/ 468 w 715"/>
                <a:gd name="T31" fmla="*/ 698 h 715"/>
                <a:gd name="T32" fmla="*/ 525 w 715"/>
                <a:gd name="T33" fmla="*/ 673 h 715"/>
                <a:gd name="T34" fmla="*/ 583 w 715"/>
                <a:gd name="T35" fmla="*/ 634 h 715"/>
                <a:gd name="T36" fmla="*/ 633 w 715"/>
                <a:gd name="T37" fmla="*/ 586 h 715"/>
                <a:gd name="T38" fmla="*/ 672 w 715"/>
                <a:gd name="T39" fmla="*/ 528 h 715"/>
                <a:gd name="T40" fmla="*/ 700 w 715"/>
                <a:gd name="T41" fmla="*/ 462 h 715"/>
                <a:gd name="T42" fmla="*/ 714 w 715"/>
                <a:gd name="T43" fmla="*/ 392 h 715"/>
                <a:gd name="T44" fmla="*/ 714 w 715"/>
                <a:gd name="T45" fmla="*/ 323 h 715"/>
                <a:gd name="T46" fmla="*/ 701 w 715"/>
                <a:gd name="T47" fmla="*/ 255 h 715"/>
                <a:gd name="T48" fmla="*/ 675 w 715"/>
                <a:gd name="T49" fmla="*/ 191 h 715"/>
                <a:gd name="T50" fmla="*/ 637 w 715"/>
                <a:gd name="T51" fmla="*/ 134 h 715"/>
                <a:gd name="T52" fmla="*/ 588 w 715"/>
                <a:gd name="T53" fmla="*/ 84 h 715"/>
                <a:gd name="T54" fmla="*/ 530 w 715"/>
                <a:gd name="T55" fmla="*/ 44 h 715"/>
                <a:gd name="T56" fmla="*/ 447 w 715"/>
                <a:gd name="T57" fmla="*/ 11 h 715"/>
                <a:gd name="T58" fmla="*/ 343 w 715"/>
                <a:gd name="T59" fmla="*/ 1 h 715"/>
                <a:gd name="T60" fmla="*/ 558 w 715"/>
                <a:gd name="T61" fmla="*/ 407 h 715"/>
                <a:gd name="T62" fmla="*/ 544 w 715"/>
                <a:gd name="T63" fmla="*/ 446 h 715"/>
                <a:gd name="T64" fmla="*/ 520 w 715"/>
                <a:gd name="T65" fmla="*/ 486 h 715"/>
                <a:gd name="T66" fmla="*/ 477 w 715"/>
                <a:gd name="T67" fmla="*/ 527 h 715"/>
                <a:gd name="T68" fmla="*/ 424 w 715"/>
                <a:gd name="T69" fmla="*/ 553 h 715"/>
                <a:gd name="T70" fmla="*/ 376 w 715"/>
                <a:gd name="T71" fmla="*/ 562 h 715"/>
                <a:gd name="T72" fmla="*/ 325 w 715"/>
                <a:gd name="T73" fmla="*/ 560 h 715"/>
                <a:gd name="T74" fmla="*/ 269 w 715"/>
                <a:gd name="T75" fmla="*/ 544 h 715"/>
                <a:gd name="T76" fmla="*/ 233 w 715"/>
                <a:gd name="T77" fmla="*/ 521 h 715"/>
                <a:gd name="T78" fmla="*/ 190 w 715"/>
                <a:gd name="T79" fmla="*/ 477 h 715"/>
                <a:gd name="T80" fmla="*/ 160 w 715"/>
                <a:gd name="T81" fmla="*/ 415 h 715"/>
                <a:gd name="T82" fmla="*/ 153 w 715"/>
                <a:gd name="T83" fmla="*/ 336 h 715"/>
                <a:gd name="T84" fmla="*/ 164 w 715"/>
                <a:gd name="T85" fmla="*/ 287 h 715"/>
                <a:gd name="T86" fmla="*/ 182 w 715"/>
                <a:gd name="T87" fmla="*/ 250 h 715"/>
                <a:gd name="T88" fmla="*/ 228 w 715"/>
                <a:gd name="T89" fmla="*/ 197 h 715"/>
                <a:gd name="T90" fmla="*/ 289 w 715"/>
                <a:gd name="T91" fmla="*/ 163 h 715"/>
                <a:gd name="T92" fmla="*/ 335 w 715"/>
                <a:gd name="T93" fmla="*/ 153 h 715"/>
                <a:gd name="T94" fmla="*/ 394 w 715"/>
                <a:gd name="T95" fmla="*/ 155 h 715"/>
                <a:gd name="T96" fmla="*/ 448 w 715"/>
                <a:gd name="T97" fmla="*/ 172 h 715"/>
                <a:gd name="T98" fmla="*/ 484 w 715"/>
                <a:gd name="T99" fmla="*/ 193 h 715"/>
                <a:gd name="T100" fmla="*/ 519 w 715"/>
                <a:gd name="T101" fmla="*/ 228 h 715"/>
                <a:gd name="T102" fmla="*/ 554 w 715"/>
                <a:gd name="T103" fmla="*/ 294 h 715"/>
                <a:gd name="T104" fmla="*/ 564 w 715"/>
                <a:gd name="T105" fmla="*/ 35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5" h="715">
                  <a:moveTo>
                    <a:pt x="291" y="7"/>
                  </a:moveTo>
                  <a:lnTo>
                    <a:pt x="274" y="10"/>
                  </a:lnTo>
                  <a:lnTo>
                    <a:pt x="257" y="15"/>
                  </a:lnTo>
                  <a:lnTo>
                    <a:pt x="240" y="20"/>
                  </a:lnTo>
                  <a:lnTo>
                    <a:pt x="223" y="27"/>
                  </a:lnTo>
                  <a:lnTo>
                    <a:pt x="207" y="34"/>
                  </a:lnTo>
                  <a:lnTo>
                    <a:pt x="191" y="41"/>
                  </a:lnTo>
                  <a:lnTo>
                    <a:pt x="176" y="50"/>
                  </a:lnTo>
                  <a:lnTo>
                    <a:pt x="161" y="59"/>
                  </a:lnTo>
                  <a:lnTo>
                    <a:pt x="146" y="69"/>
                  </a:lnTo>
                  <a:lnTo>
                    <a:pt x="132" y="80"/>
                  </a:lnTo>
                  <a:lnTo>
                    <a:pt x="119" y="91"/>
                  </a:lnTo>
                  <a:lnTo>
                    <a:pt x="106" y="104"/>
                  </a:lnTo>
                  <a:lnTo>
                    <a:pt x="94" y="116"/>
                  </a:lnTo>
                  <a:lnTo>
                    <a:pt x="83" y="129"/>
                  </a:lnTo>
                  <a:lnTo>
                    <a:pt x="72" y="143"/>
                  </a:lnTo>
                  <a:lnTo>
                    <a:pt x="62" y="157"/>
                  </a:lnTo>
                  <a:lnTo>
                    <a:pt x="53" y="171"/>
                  </a:lnTo>
                  <a:lnTo>
                    <a:pt x="44" y="186"/>
                  </a:lnTo>
                  <a:lnTo>
                    <a:pt x="36" y="202"/>
                  </a:lnTo>
                  <a:lnTo>
                    <a:pt x="29" y="218"/>
                  </a:lnTo>
                  <a:lnTo>
                    <a:pt x="22" y="235"/>
                  </a:lnTo>
                  <a:lnTo>
                    <a:pt x="17" y="252"/>
                  </a:lnTo>
                  <a:lnTo>
                    <a:pt x="12" y="269"/>
                  </a:lnTo>
                  <a:lnTo>
                    <a:pt x="8" y="287"/>
                  </a:lnTo>
                  <a:lnTo>
                    <a:pt x="4" y="304"/>
                  </a:lnTo>
                  <a:lnTo>
                    <a:pt x="2" y="321"/>
                  </a:lnTo>
                  <a:lnTo>
                    <a:pt x="0" y="338"/>
                  </a:lnTo>
                  <a:lnTo>
                    <a:pt x="0" y="355"/>
                  </a:lnTo>
                  <a:lnTo>
                    <a:pt x="0" y="373"/>
                  </a:lnTo>
                  <a:lnTo>
                    <a:pt x="1" y="390"/>
                  </a:lnTo>
                  <a:lnTo>
                    <a:pt x="3" y="407"/>
                  </a:lnTo>
                  <a:lnTo>
                    <a:pt x="7" y="424"/>
                  </a:lnTo>
                  <a:lnTo>
                    <a:pt x="11" y="441"/>
                  </a:lnTo>
                  <a:lnTo>
                    <a:pt x="15" y="458"/>
                  </a:lnTo>
                  <a:lnTo>
                    <a:pt x="21" y="475"/>
                  </a:lnTo>
                  <a:lnTo>
                    <a:pt x="27" y="492"/>
                  </a:lnTo>
                  <a:lnTo>
                    <a:pt x="34" y="508"/>
                  </a:lnTo>
                  <a:lnTo>
                    <a:pt x="42" y="524"/>
                  </a:lnTo>
                  <a:lnTo>
                    <a:pt x="50" y="540"/>
                  </a:lnTo>
                  <a:lnTo>
                    <a:pt x="60" y="554"/>
                  </a:lnTo>
                  <a:lnTo>
                    <a:pt x="69" y="569"/>
                  </a:lnTo>
                  <a:lnTo>
                    <a:pt x="80" y="583"/>
                  </a:lnTo>
                  <a:lnTo>
                    <a:pt x="91" y="596"/>
                  </a:lnTo>
                  <a:lnTo>
                    <a:pt x="103" y="608"/>
                  </a:lnTo>
                  <a:lnTo>
                    <a:pt x="115" y="620"/>
                  </a:lnTo>
                  <a:lnTo>
                    <a:pt x="128" y="632"/>
                  </a:lnTo>
                  <a:lnTo>
                    <a:pt x="142" y="642"/>
                  </a:lnTo>
                  <a:lnTo>
                    <a:pt x="157" y="653"/>
                  </a:lnTo>
                  <a:lnTo>
                    <a:pt x="172" y="663"/>
                  </a:lnTo>
                  <a:lnTo>
                    <a:pt x="187" y="672"/>
                  </a:lnTo>
                  <a:lnTo>
                    <a:pt x="203" y="680"/>
                  </a:lnTo>
                  <a:lnTo>
                    <a:pt x="219" y="687"/>
                  </a:lnTo>
                  <a:lnTo>
                    <a:pt x="235" y="693"/>
                  </a:lnTo>
                  <a:lnTo>
                    <a:pt x="252" y="699"/>
                  </a:lnTo>
                  <a:lnTo>
                    <a:pt x="269" y="704"/>
                  </a:lnTo>
                  <a:lnTo>
                    <a:pt x="286" y="707"/>
                  </a:lnTo>
                  <a:lnTo>
                    <a:pt x="313" y="712"/>
                  </a:lnTo>
                  <a:lnTo>
                    <a:pt x="339" y="714"/>
                  </a:lnTo>
                  <a:lnTo>
                    <a:pt x="365" y="715"/>
                  </a:lnTo>
                  <a:lnTo>
                    <a:pt x="391" y="713"/>
                  </a:lnTo>
                  <a:lnTo>
                    <a:pt x="416" y="710"/>
                  </a:lnTo>
                  <a:lnTo>
                    <a:pt x="442" y="705"/>
                  </a:lnTo>
                  <a:lnTo>
                    <a:pt x="468" y="698"/>
                  </a:lnTo>
                  <a:lnTo>
                    <a:pt x="493" y="689"/>
                  </a:lnTo>
                  <a:lnTo>
                    <a:pt x="493" y="688"/>
                  </a:lnTo>
                  <a:lnTo>
                    <a:pt x="509" y="681"/>
                  </a:lnTo>
                  <a:lnTo>
                    <a:pt x="525" y="673"/>
                  </a:lnTo>
                  <a:lnTo>
                    <a:pt x="540" y="665"/>
                  </a:lnTo>
                  <a:lnTo>
                    <a:pt x="555" y="656"/>
                  </a:lnTo>
                  <a:lnTo>
                    <a:pt x="569" y="646"/>
                  </a:lnTo>
                  <a:lnTo>
                    <a:pt x="583" y="634"/>
                  </a:lnTo>
                  <a:lnTo>
                    <a:pt x="597" y="623"/>
                  </a:lnTo>
                  <a:lnTo>
                    <a:pt x="610" y="611"/>
                  </a:lnTo>
                  <a:lnTo>
                    <a:pt x="622" y="599"/>
                  </a:lnTo>
                  <a:lnTo>
                    <a:pt x="633" y="586"/>
                  </a:lnTo>
                  <a:lnTo>
                    <a:pt x="644" y="572"/>
                  </a:lnTo>
                  <a:lnTo>
                    <a:pt x="654" y="558"/>
                  </a:lnTo>
                  <a:lnTo>
                    <a:pt x="663" y="543"/>
                  </a:lnTo>
                  <a:lnTo>
                    <a:pt x="672" y="528"/>
                  </a:lnTo>
                  <a:lnTo>
                    <a:pt x="680" y="513"/>
                  </a:lnTo>
                  <a:lnTo>
                    <a:pt x="687" y="496"/>
                  </a:lnTo>
                  <a:lnTo>
                    <a:pt x="694" y="479"/>
                  </a:lnTo>
                  <a:lnTo>
                    <a:pt x="700" y="462"/>
                  </a:lnTo>
                  <a:lnTo>
                    <a:pt x="705" y="444"/>
                  </a:lnTo>
                  <a:lnTo>
                    <a:pt x="709" y="427"/>
                  </a:lnTo>
                  <a:lnTo>
                    <a:pt x="712" y="409"/>
                  </a:lnTo>
                  <a:lnTo>
                    <a:pt x="714" y="392"/>
                  </a:lnTo>
                  <a:lnTo>
                    <a:pt x="715" y="375"/>
                  </a:lnTo>
                  <a:lnTo>
                    <a:pt x="715" y="357"/>
                  </a:lnTo>
                  <a:lnTo>
                    <a:pt x="715" y="340"/>
                  </a:lnTo>
                  <a:lnTo>
                    <a:pt x="714" y="323"/>
                  </a:lnTo>
                  <a:lnTo>
                    <a:pt x="712" y="306"/>
                  </a:lnTo>
                  <a:lnTo>
                    <a:pt x="709" y="289"/>
                  </a:lnTo>
                  <a:lnTo>
                    <a:pt x="705" y="271"/>
                  </a:lnTo>
                  <a:lnTo>
                    <a:pt x="701" y="255"/>
                  </a:lnTo>
                  <a:lnTo>
                    <a:pt x="695" y="238"/>
                  </a:lnTo>
                  <a:lnTo>
                    <a:pt x="689" y="222"/>
                  </a:lnTo>
                  <a:lnTo>
                    <a:pt x="682" y="207"/>
                  </a:lnTo>
                  <a:lnTo>
                    <a:pt x="675" y="191"/>
                  </a:lnTo>
                  <a:lnTo>
                    <a:pt x="666" y="177"/>
                  </a:lnTo>
                  <a:lnTo>
                    <a:pt x="657" y="162"/>
                  </a:lnTo>
                  <a:lnTo>
                    <a:pt x="648" y="148"/>
                  </a:lnTo>
                  <a:lnTo>
                    <a:pt x="637" y="134"/>
                  </a:lnTo>
                  <a:lnTo>
                    <a:pt x="626" y="121"/>
                  </a:lnTo>
                  <a:lnTo>
                    <a:pt x="614" y="109"/>
                  </a:lnTo>
                  <a:lnTo>
                    <a:pt x="602" y="95"/>
                  </a:lnTo>
                  <a:lnTo>
                    <a:pt x="588" y="84"/>
                  </a:lnTo>
                  <a:lnTo>
                    <a:pt x="574" y="73"/>
                  </a:lnTo>
                  <a:lnTo>
                    <a:pt x="560" y="63"/>
                  </a:lnTo>
                  <a:lnTo>
                    <a:pt x="545" y="53"/>
                  </a:lnTo>
                  <a:lnTo>
                    <a:pt x="530" y="44"/>
                  </a:lnTo>
                  <a:lnTo>
                    <a:pt x="514" y="36"/>
                  </a:lnTo>
                  <a:lnTo>
                    <a:pt x="497" y="28"/>
                  </a:lnTo>
                  <a:lnTo>
                    <a:pt x="472" y="19"/>
                  </a:lnTo>
                  <a:lnTo>
                    <a:pt x="447" y="11"/>
                  </a:lnTo>
                  <a:lnTo>
                    <a:pt x="420" y="6"/>
                  </a:lnTo>
                  <a:lnTo>
                    <a:pt x="395" y="2"/>
                  </a:lnTo>
                  <a:lnTo>
                    <a:pt x="369" y="0"/>
                  </a:lnTo>
                  <a:lnTo>
                    <a:pt x="343" y="1"/>
                  </a:lnTo>
                  <a:lnTo>
                    <a:pt x="317" y="3"/>
                  </a:lnTo>
                  <a:lnTo>
                    <a:pt x="291" y="7"/>
                  </a:lnTo>
                  <a:close/>
                  <a:moveTo>
                    <a:pt x="560" y="397"/>
                  </a:moveTo>
                  <a:lnTo>
                    <a:pt x="558" y="407"/>
                  </a:lnTo>
                  <a:lnTo>
                    <a:pt x="555" y="417"/>
                  </a:lnTo>
                  <a:lnTo>
                    <a:pt x="552" y="427"/>
                  </a:lnTo>
                  <a:lnTo>
                    <a:pt x="548" y="437"/>
                  </a:lnTo>
                  <a:lnTo>
                    <a:pt x="544" y="446"/>
                  </a:lnTo>
                  <a:lnTo>
                    <a:pt x="539" y="456"/>
                  </a:lnTo>
                  <a:lnTo>
                    <a:pt x="534" y="465"/>
                  </a:lnTo>
                  <a:lnTo>
                    <a:pt x="529" y="474"/>
                  </a:lnTo>
                  <a:lnTo>
                    <a:pt x="520" y="486"/>
                  </a:lnTo>
                  <a:lnTo>
                    <a:pt x="510" y="497"/>
                  </a:lnTo>
                  <a:lnTo>
                    <a:pt x="500" y="508"/>
                  </a:lnTo>
                  <a:lnTo>
                    <a:pt x="489" y="518"/>
                  </a:lnTo>
                  <a:lnTo>
                    <a:pt x="477" y="527"/>
                  </a:lnTo>
                  <a:lnTo>
                    <a:pt x="464" y="535"/>
                  </a:lnTo>
                  <a:lnTo>
                    <a:pt x="450" y="542"/>
                  </a:lnTo>
                  <a:lnTo>
                    <a:pt x="435" y="549"/>
                  </a:lnTo>
                  <a:lnTo>
                    <a:pt x="424" y="553"/>
                  </a:lnTo>
                  <a:lnTo>
                    <a:pt x="412" y="556"/>
                  </a:lnTo>
                  <a:lnTo>
                    <a:pt x="400" y="559"/>
                  </a:lnTo>
                  <a:lnTo>
                    <a:pt x="388" y="561"/>
                  </a:lnTo>
                  <a:lnTo>
                    <a:pt x="376" y="562"/>
                  </a:lnTo>
                  <a:lnTo>
                    <a:pt x="364" y="563"/>
                  </a:lnTo>
                  <a:lnTo>
                    <a:pt x="352" y="563"/>
                  </a:lnTo>
                  <a:lnTo>
                    <a:pt x="340" y="562"/>
                  </a:lnTo>
                  <a:lnTo>
                    <a:pt x="325" y="560"/>
                  </a:lnTo>
                  <a:lnTo>
                    <a:pt x="309" y="557"/>
                  </a:lnTo>
                  <a:lnTo>
                    <a:pt x="293" y="553"/>
                  </a:lnTo>
                  <a:lnTo>
                    <a:pt x="277" y="547"/>
                  </a:lnTo>
                  <a:lnTo>
                    <a:pt x="269" y="544"/>
                  </a:lnTo>
                  <a:lnTo>
                    <a:pt x="261" y="539"/>
                  </a:lnTo>
                  <a:lnTo>
                    <a:pt x="253" y="535"/>
                  </a:lnTo>
                  <a:lnTo>
                    <a:pt x="245" y="530"/>
                  </a:lnTo>
                  <a:lnTo>
                    <a:pt x="233" y="521"/>
                  </a:lnTo>
                  <a:lnTo>
                    <a:pt x="221" y="512"/>
                  </a:lnTo>
                  <a:lnTo>
                    <a:pt x="209" y="501"/>
                  </a:lnTo>
                  <a:lnTo>
                    <a:pt x="199" y="489"/>
                  </a:lnTo>
                  <a:lnTo>
                    <a:pt x="190" y="477"/>
                  </a:lnTo>
                  <a:lnTo>
                    <a:pt x="181" y="464"/>
                  </a:lnTo>
                  <a:lnTo>
                    <a:pt x="173" y="449"/>
                  </a:lnTo>
                  <a:lnTo>
                    <a:pt x="167" y="435"/>
                  </a:lnTo>
                  <a:lnTo>
                    <a:pt x="160" y="415"/>
                  </a:lnTo>
                  <a:lnTo>
                    <a:pt x="155" y="396"/>
                  </a:lnTo>
                  <a:lnTo>
                    <a:pt x="151" y="376"/>
                  </a:lnTo>
                  <a:lnTo>
                    <a:pt x="150" y="356"/>
                  </a:lnTo>
                  <a:lnTo>
                    <a:pt x="153" y="336"/>
                  </a:lnTo>
                  <a:lnTo>
                    <a:pt x="156" y="317"/>
                  </a:lnTo>
                  <a:lnTo>
                    <a:pt x="158" y="307"/>
                  </a:lnTo>
                  <a:lnTo>
                    <a:pt x="161" y="297"/>
                  </a:lnTo>
                  <a:lnTo>
                    <a:pt x="164" y="287"/>
                  </a:lnTo>
                  <a:lnTo>
                    <a:pt x="168" y="277"/>
                  </a:lnTo>
                  <a:lnTo>
                    <a:pt x="172" y="268"/>
                  </a:lnTo>
                  <a:lnTo>
                    <a:pt x="177" y="258"/>
                  </a:lnTo>
                  <a:lnTo>
                    <a:pt x="182" y="250"/>
                  </a:lnTo>
                  <a:lnTo>
                    <a:pt x="187" y="241"/>
                  </a:lnTo>
                  <a:lnTo>
                    <a:pt x="199" y="225"/>
                  </a:lnTo>
                  <a:lnTo>
                    <a:pt x="213" y="210"/>
                  </a:lnTo>
                  <a:lnTo>
                    <a:pt x="228" y="197"/>
                  </a:lnTo>
                  <a:lnTo>
                    <a:pt x="244" y="185"/>
                  </a:lnTo>
                  <a:lnTo>
                    <a:pt x="261" y="175"/>
                  </a:lnTo>
                  <a:lnTo>
                    <a:pt x="280" y="166"/>
                  </a:lnTo>
                  <a:lnTo>
                    <a:pt x="289" y="163"/>
                  </a:lnTo>
                  <a:lnTo>
                    <a:pt x="300" y="160"/>
                  </a:lnTo>
                  <a:lnTo>
                    <a:pt x="310" y="157"/>
                  </a:lnTo>
                  <a:lnTo>
                    <a:pt x="320" y="155"/>
                  </a:lnTo>
                  <a:lnTo>
                    <a:pt x="335" y="153"/>
                  </a:lnTo>
                  <a:lnTo>
                    <a:pt x="349" y="151"/>
                  </a:lnTo>
                  <a:lnTo>
                    <a:pt x="364" y="151"/>
                  </a:lnTo>
                  <a:lnTo>
                    <a:pt x="379" y="152"/>
                  </a:lnTo>
                  <a:lnTo>
                    <a:pt x="394" y="155"/>
                  </a:lnTo>
                  <a:lnTo>
                    <a:pt x="409" y="158"/>
                  </a:lnTo>
                  <a:lnTo>
                    <a:pt x="423" y="162"/>
                  </a:lnTo>
                  <a:lnTo>
                    <a:pt x="437" y="167"/>
                  </a:lnTo>
                  <a:lnTo>
                    <a:pt x="448" y="172"/>
                  </a:lnTo>
                  <a:lnTo>
                    <a:pt x="458" y="177"/>
                  </a:lnTo>
                  <a:lnTo>
                    <a:pt x="467" y="182"/>
                  </a:lnTo>
                  <a:lnTo>
                    <a:pt x="475" y="187"/>
                  </a:lnTo>
                  <a:lnTo>
                    <a:pt x="484" y="193"/>
                  </a:lnTo>
                  <a:lnTo>
                    <a:pt x="491" y="200"/>
                  </a:lnTo>
                  <a:lnTo>
                    <a:pt x="499" y="206"/>
                  </a:lnTo>
                  <a:lnTo>
                    <a:pt x="506" y="213"/>
                  </a:lnTo>
                  <a:lnTo>
                    <a:pt x="519" y="228"/>
                  </a:lnTo>
                  <a:lnTo>
                    <a:pt x="531" y="244"/>
                  </a:lnTo>
                  <a:lnTo>
                    <a:pt x="541" y="261"/>
                  </a:lnTo>
                  <a:lnTo>
                    <a:pt x="549" y="280"/>
                  </a:lnTo>
                  <a:lnTo>
                    <a:pt x="554" y="294"/>
                  </a:lnTo>
                  <a:lnTo>
                    <a:pt x="558" y="308"/>
                  </a:lnTo>
                  <a:lnTo>
                    <a:pt x="561" y="323"/>
                  </a:lnTo>
                  <a:lnTo>
                    <a:pt x="563" y="337"/>
                  </a:lnTo>
                  <a:lnTo>
                    <a:pt x="564" y="352"/>
                  </a:lnTo>
                  <a:lnTo>
                    <a:pt x="564" y="367"/>
                  </a:lnTo>
                  <a:lnTo>
                    <a:pt x="563" y="382"/>
                  </a:lnTo>
                  <a:lnTo>
                    <a:pt x="560" y="3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36"/>
            <p:cNvSpPr>
              <a:spLocks noEditPoints="1"/>
            </p:cNvSpPr>
            <p:nvPr/>
          </p:nvSpPr>
          <p:spPr bwMode="auto">
            <a:xfrm>
              <a:off x="10642600" y="739776"/>
              <a:ext cx="112713" cy="112713"/>
            </a:xfrm>
            <a:custGeom>
              <a:avLst/>
              <a:gdLst>
                <a:gd name="T0" fmla="*/ 51 w 716"/>
                <a:gd name="T1" fmla="*/ 175 h 715"/>
                <a:gd name="T2" fmla="*/ 21 w 716"/>
                <a:gd name="T3" fmla="*/ 239 h 715"/>
                <a:gd name="T4" fmla="*/ 4 w 716"/>
                <a:gd name="T5" fmla="*/ 307 h 715"/>
                <a:gd name="T6" fmla="*/ 1 w 716"/>
                <a:gd name="T7" fmla="*/ 376 h 715"/>
                <a:gd name="T8" fmla="*/ 11 w 716"/>
                <a:gd name="T9" fmla="*/ 445 h 715"/>
                <a:gd name="T10" fmla="*/ 36 w 716"/>
                <a:gd name="T11" fmla="*/ 512 h 715"/>
                <a:gd name="T12" fmla="*/ 72 w 716"/>
                <a:gd name="T13" fmla="*/ 572 h 715"/>
                <a:gd name="T14" fmla="*/ 119 w 716"/>
                <a:gd name="T15" fmla="*/ 622 h 715"/>
                <a:gd name="T16" fmla="*/ 176 w 716"/>
                <a:gd name="T17" fmla="*/ 665 h 715"/>
                <a:gd name="T18" fmla="*/ 240 w 716"/>
                <a:gd name="T19" fmla="*/ 695 h 715"/>
                <a:gd name="T20" fmla="*/ 307 w 716"/>
                <a:gd name="T21" fmla="*/ 711 h 715"/>
                <a:gd name="T22" fmla="*/ 377 w 716"/>
                <a:gd name="T23" fmla="*/ 714 h 715"/>
                <a:gd name="T24" fmla="*/ 446 w 716"/>
                <a:gd name="T25" fmla="*/ 704 h 715"/>
                <a:gd name="T26" fmla="*/ 514 w 716"/>
                <a:gd name="T27" fmla="*/ 679 h 715"/>
                <a:gd name="T28" fmla="*/ 593 w 716"/>
                <a:gd name="T29" fmla="*/ 626 h 715"/>
                <a:gd name="T30" fmla="*/ 661 w 716"/>
                <a:gd name="T31" fmla="*/ 547 h 715"/>
                <a:gd name="T32" fmla="*/ 696 w 716"/>
                <a:gd name="T33" fmla="*/ 476 h 715"/>
                <a:gd name="T34" fmla="*/ 713 w 716"/>
                <a:gd name="T35" fmla="*/ 408 h 715"/>
                <a:gd name="T36" fmla="*/ 716 w 716"/>
                <a:gd name="T37" fmla="*/ 339 h 715"/>
                <a:gd name="T38" fmla="*/ 705 w 716"/>
                <a:gd name="T39" fmla="*/ 269 h 715"/>
                <a:gd name="T40" fmla="*/ 680 w 716"/>
                <a:gd name="T41" fmla="*/ 201 h 715"/>
                <a:gd name="T42" fmla="*/ 644 w 716"/>
                <a:gd name="T43" fmla="*/ 141 h 715"/>
                <a:gd name="T44" fmla="*/ 596 w 716"/>
                <a:gd name="T45" fmla="*/ 90 h 715"/>
                <a:gd name="T46" fmla="*/ 540 w 716"/>
                <a:gd name="T47" fmla="*/ 49 h 715"/>
                <a:gd name="T48" fmla="*/ 479 w 716"/>
                <a:gd name="T49" fmla="*/ 20 h 715"/>
                <a:gd name="T50" fmla="*/ 411 w 716"/>
                <a:gd name="T51" fmla="*/ 4 h 715"/>
                <a:gd name="T52" fmla="*/ 342 w 716"/>
                <a:gd name="T53" fmla="*/ 0 h 715"/>
                <a:gd name="T54" fmla="*/ 270 w 716"/>
                <a:gd name="T55" fmla="*/ 11 h 715"/>
                <a:gd name="T56" fmla="*/ 180 w 716"/>
                <a:gd name="T57" fmla="*/ 47 h 715"/>
                <a:gd name="T58" fmla="*/ 98 w 716"/>
                <a:gd name="T59" fmla="*/ 112 h 715"/>
                <a:gd name="T60" fmla="*/ 548 w 716"/>
                <a:gd name="T61" fmla="*/ 276 h 715"/>
                <a:gd name="T62" fmla="*/ 561 w 716"/>
                <a:gd name="T63" fmla="*/ 316 h 715"/>
                <a:gd name="T64" fmla="*/ 565 w 716"/>
                <a:gd name="T65" fmla="*/ 366 h 715"/>
                <a:gd name="T66" fmla="*/ 554 w 716"/>
                <a:gd name="T67" fmla="*/ 425 h 715"/>
                <a:gd name="T68" fmla="*/ 528 w 716"/>
                <a:gd name="T69" fmla="*/ 475 h 715"/>
                <a:gd name="T70" fmla="*/ 496 w 716"/>
                <a:gd name="T71" fmla="*/ 511 h 715"/>
                <a:gd name="T72" fmla="*/ 449 w 716"/>
                <a:gd name="T73" fmla="*/ 542 h 715"/>
                <a:gd name="T74" fmla="*/ 401 w 716"/>
                <a:gd name="T75" fmla="*/ 559 h 715"/>
                <a:gd name="T76" fmla="*/ 353 w 716"/>
                <a:gd name="T77" fmla="*/ 563 h 715"/>
                <a:gd name="T78" fmla="*/ 291 w 716"/>
                <a:gd name="T79" fmla="*/ 552 h 715"/>
                <a:gd name="T80" fmla="*/ 228 w 716"/>
                <a:gd name="T81" fmla="*/ 517 h 715"/>
                <a:gd name="T82" fmla="*/ 177 w 716"/>
                <a:gd name="T83" fmla="*/ 455 h 715"/>
                <a:gd name="T84" fmla="*/ 160 w 716"/>
                <a:gd name="T85" fmla="*/ 418 h 715"/>
                <a:gd name="T86" fmla="*/ 152 w 716"/>
                <a:gd name="T87" fmla="*/ 338 h 715"/>
                <a:gd name="T88" fmla="*/ 167 w 716"/>
                <a:gd name="T89" fmla="*/ 279 h 715"/>
                <a:gd name="T90" fmla="*/ 187 w 716"/>
                <a:gd name="T91" fmla="*/ 243 h 715"/>
                <a:gd name="T92" fmla="*/ 219 w 716"/>
                <a:gd name="T93" fmla="*/ 204 h 715"/>
                <a:gd name="T94" fmla="*/ 269 w 716"/>
                <a:gd name="T95" fmla="*/ 171 h 715"/>
                <a:gd name="T96" fmla="*/ 318 w 716"/>
                <a:gd name="T97" fmla="*/ 155 h 715"/>
                <a:gd name="T98" fmla="*/ 359 w 716"/>
                <a:gd name="T99" fmla="*/ 151 h 715"/>
                <a:gd name="T100" fmla="*/ 418 w 716"/>
                <a:gd name="T101" fmla="*/ 160 h 715"/>
                <a:gd name="T102" fmla="*/ 481 w 716"/>
                <a:gd name="T103" fmla="*/ 191 h 715"/>
                <a:gd name="T104" fmla="*/ 523 w 716"/>
                <a:gd name="T105" fmla="*/ 23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81" y="132"/>
                  </a:moveTo>
                  <a:lnTo>
                    <a:pt x="71" y="145"/>
                  </a:lnTo>
                  <a:lnTo>
                    <a:pt x="61" y="160"/>
                  </a:lnTo>
                  <a:lnTo>
                    <a:pt x="51" y="175"/>
                  </a:lnTo>
                  <a:lnTo>
                    <a:pt x="42" y="190"/>
                  </a:lnTo>
                  <a:lnTo>
                    <a:pt x="35" y="206"/>
                  </a:lnTo>
                  <a:lnTo>
                    <a:pt x="28" y="222"/>
                  </a:lnTo>
                  <a:lnTo>
                    <a:pt x="21" y="239"/>
                  </a:lnTo>
                  <a:lnTo>
                    <a:pt x="15" y="255"/>
                  </a:lnTo>
                  <a:lnTo>
                    <a:pt x="10" y="272"/>
                  </a:lnTo>
                  <a:lnTo>
                    <a:pt x="7" y="290"/>
                  </a:lnTo>
                  <a:lnTo>
                    <a:pt x="4" y="307"/>
                  </a:lnTo>
                  <a:lnTo>
                    <a:pt x="2" y="324"/>
                  </a:lnTo>
                  <a:lnTo>
                    <a:pt x="1" y="341"/>
                  </a:lnTo>
                  <a:lnTo>
                    <a:pt x="0" y="359"/>
                  </a:lnTo>
                  <a:lnTo>
                    <a:pt x="1" y="376"/>
                  </a:lnTo>
                  <a:lnTo>
                    <a:pt x="2" y="393"/>
                  </a:lnTo>
                  <a:lnTo>
                    <a:pt x="4" y="411"/>
                  </a:lnTo>
                  <a:lnTo>
                    <a:pt x="7" y="428"/>
                  </a:lnTo>
                  <a:lnTo>
                    <a:pt x="11" y="445"/>
                  </a:lnTo>
                  <a:lnTo>
                    <a:pt x="16" y="462"/>
                  </a:lnTo>
                  <a:lnTo>
                    <a:pt x="23" y="480"/>
                  </a:lnTo>
                  <a:lnTo>
                    <a:pt x="29" y="496"/>
                  </a:lnTo>
                  <a:lnTo>
                    <a:pt x="36" y="512"/>
                  </a:lnTo>
                  <a:lnTo>
                    <a:pt x="44" y="528"/>
                  </a:lnTo>
                  <a:lnTo>
                    <a:pt x="53" y="543"/>
                  </a:lnTo>
                  <a:lnTo>
                    <a:pt x="62" y="557"/>
                  </a:lnTo>
                  <a:lnTo>
                    <a:pt x="72" y="572"/>
                  </a:lnTo>
                  <a:lnTo>
                    <a:pt x="83" y="585"/>
                  </a:lnTo>
                  <a:lnTo>
                    <a:pt x="94" y="598"/>
                  </a:lnTo>
                  <a:lnTo>
                    <a:pt x="106" y="611"/>
                  </a:lnTo>
                  <a:lnTo>
                    <a:pt x="119" y="622"/>
                  </a:lnTo>
                  <a:lnTo>
                    <a:pt x="132" y="634"/>
                  </a:lnTo>
                  <a:lnTo>
                    <a:pt x="146" y="644"/>
                  </a:lnTo>
                  <a:lnTo>
                    <a:pt x="160" y="655"/>
                  </a:lnTo>
                  <a:lnTo>
                    <a:pt x="176" y="665"/>
                  </a:lnTo>
                  <a:lnTo>
                    <a:pt x="192" y="673"/>
                  </a:lnTo>
                  <a:lnTo>
                    <a:pt x="207" y="681"/>
                  </a:lnTo>
                  <a:lnTo>
                    <a:pt x="224" y="688"/>
                  </a:lnTo>
                  <a:lnTo>
                    <a:pt x="240" y="695"/>
                  </a:lnTo>
                  <a:lnTo>
                    <a:pt x="256" y="700"/>
                  </a:lnTo>
                  <a:lnTo>
                    <a:pt x="273" y="705"/>
                  </a:lnTo>
                  <a:lnTo>
                    <a:pt x="290" y="708"/>
                  </a:lnTo>
                  <a:lnTo>
                    <a:pt x="307" y="711"/>
                  </a:lnTo>
                  <a:lnTo>
                    <a:pt x="325" y="713"/>
                  </a:lnTo>
                  <a:lnTo>
                    <a:pt x="343" y="714"/>
                  </a:lnTo>
                  <a:lnTo>
                    <a:pt x="360" y="715"/>
                  </a:lnTo>
                  <a:lnTo>
                    <a:pt x="377" y="714"/>
                  </a:lnTo>
                  <a:lnTo>
                    <a:pt x="395" y="713"/>
                  </a:lnTo>
                  <a:lnTo>
                    <a:pt x="412" y="711"/>
                  </a:lnTo>
                  <a:lnTo>
                    <a:pt x="429" y="708"/>
                  </a:lnTo>
                  <a:lnTo>
                    <a:pt x="446" y="704"/>
                  </a:lnTo>
                  <a:lnTo>
                    <a:pt x="464" y="699"/>
                  </a:lnTo>
                  <a:lnTo>
                    <a:pt x="481" y="693"/>
                  </a:lnTo>
                  <a:lnTo>
                    <a:pt x="498" y="687"/>
                  </a:lnTo>
                  <a:lnTo>
                    <a:pt x="514" y="679"/>
                  </a:lnTo>
                  <a:lnTo>
                    <a:pt x="529" y="671"/>
                  </a:lnTo>
                  <a:lnTo>
                    <a:pt x="552" y="658"/>
                  </a:lnTo>
                  <a:lnTo>
                    <a:pt x="573" y="643"/>
                  </a:lnTo>
                  <a:lnTo>
                    <a:pt x="593" y="626"/>
                  </a:lnTo>
                  <a:lnTo>
                    <a:pt x="613" y="609"/>
                  </a:lnTo>
                  <a:lnTo>
                    <a:pt x="631" y="589"/>
                  </a:lnTo>
                  <a:lnTo>
                    <a:pt x="647" y="569"/>
                  </a:lnTo>
                  <a:lnTo>
                    <a:pt x="661" y="547"/>
                  </a:lnTo>
                  <a:lnTo>
                    <a:pt x="675" y="524"/>
                  </a:lnTo>
                  <a:lnTo>
                    <a:pt x="683" y="508"/>
                  </a:lnTo>
                  <a:lnTo>
                    <a:pt x="690" y="492"/>
                  </a:lnTo>
                  <a:lnTo>
                    <a:pt x="696" y="476"/>
                  </a:lnTo>
                  <a:lnTo>
                    <a:pt x="701" y="458"/>
                  </a:lnTo>
                  <a:lnTo>
                    <a:pt x="706" y="441"/>
                  </a:lnTo>
                  <a:lnTo>
                    <a:pt x="710" y="425"/>
                  </a:lnTo>
                  <a:lnTo>
                    <a:pt x="713" y="408"/>
                  </a:lnTo>
                  <a:lnTo>
                    <a:pt x="715" y="390"/>
                  </a:lnTo>
                  <a:lnTo>
                    <a:pt x="716" y="373"/>
                  </a:lnTo>
                  <a:lnTo>
                    <a:pt x="716" y="356"/>
                  </a:lnTo>
                  <a:lnTo>
                    <a:pt x="716" y="339"/>
                  </a:lnTo>
                  <a:lnTo>
                    <a:pt x="714" y="321"/>
                  </a:lnTo>
                  <a:lnTo>
                    <a:pt x="712" y="304"/>
                  </a:lnTo>
                  <a:lnTo>
                    <a:pt x="709" y="287"/>
                  </a:lnTo>
                  <a:lnTo>
                    <a:pt x="705" y="269"/>
                  </a:lnTo>
                  <a:lnTo>
                    <a:pt x="700" y="251"/>
                  </a:lnTo>
                  <a:lnTo>
                    <a:pt x="694" y="234"/>
                  </a:lnTo>
                  <a:lnTo>
                    <a:pt x="688" y="217"/>
                  </a:lnTo>
                  <a:lnTo>
                    <a:pt x="680" y="201"/>
                  </a:lnTo>
                  <a:lnTo>
                    <a:pt x="672" y="185"/>
                  </a:lnTo>
                  <a:lnTo>
                    <a:pt x="663" y="170"/>
                  </a:lnTo>
                  <a:lnTo>
                    <a:pt x="654" y="155"/>
                  </a:lnTo>
                  <a:lnTo>
                    <a:pt x="644" y="141"/>
                  </a:lnTo>
                  <a:lnTo>
                    <a:pt x="633" y="127"/>
                  </a:lnTo>
                  <a:lnTo>
                    <a:pt x="621" y="115"/>
                  </a:lnTo>
                  <a:lnTo>
                    <a:pt x="609" y="102"/>
                  </a:lnTo>
                  <a:lnTo>
                    <a:pt x="596" y="90"/>
                  </a:lnTo>
                  <a:lnTo>
                    <a:pt x="583" y="78"/>
                  </a:lnTo>
                  <a:lnTo>
                    <a:pt x="569" y="68"/>
                  </a:lnTo>
                  <a:lnTo>
                    <a:pt x="555" y="58"/>
                  </a:lnTo>
                  <a:lnTo>
                    <a:pt x="540" y="49"/>
                  </a:lnTo>
                  <a:lnTo>
                    <a:pt x="525" y="41"/>
                  </a:lnTo>
                  <a:lnTo>
                    <a:pt x="510" y="33"/>
                  </a:lnTo>
                  <a:lnTo>
                    <a:pt x="495" y="27"/>
                  </a:lnTo>
                  <a:lnTo>
                    <a:pt x="479" y="20"/>
                  </a:lnTo>
                  <a:lnTo>
                    <a:pt x="463" y="15"/>
                  </a:lnTo>
                  <a:lnTo>
                    <a:pt x="445" y="11"/>
                  </a:lnTo>
                  <a:lnTo>
                    <a:pt x="428" y="7"/>
                  </a:lnTo>
                  <a:lnTo>
                    <a:pt x="411" y="4"/>
                  </a:lnTo>
                  <a:lnTo>
                    <a:pt x="394" y="2"/>
                  </a:lnTo>
                  <a:lnTo>
                    <a:pt x="377" y="0"/>
                  </a:lnTo>
                  <a:lnTo>
                    <a:pt x="359" y="0"/>
                  </a:lnTo>
                  <a:lnTo>
                    <a:pt x="342" y="0"/>
                  </a:lnTo>
                  <a:lnTo>
                    <a:pt x="324" y="1"/>
                  </a:lnTo>
                  <a:lnTo>
                    <a:pt x="305" y="4"/>
                  </a:lnTo>
                  <a:lnTo>
                    <a:pt x="288" y="7"/>
                  </a:lnTo>
                  <a:lnTo>
                    <a:pt x="270" y="11"/>
                  </a:lnTo>
                  <a:lnTo>
                    <a:pt x="252" y="16"/>
                  </a:lnTo>
                  <a:lnTo>
                    <a:pt x="227" y="24"/>
                  </a:lnTo>
                  <a:lnTo>
                    <a:pt x="203" y="35"/>
                  </a:lnTo>
                  <a:lnTo>
                    <a:pt x="180" y="47"/>
                  </a:lnTo>
                  <a:lnTo>
                    <a:pt x="157" y="61"/>
                  </a:lnTo>
                  <a:lnTo>
                    <a:pt x="136" y="76"/>
                  </a:lnTo>
                  <a:lnTo>
                    <a:pt x="117" y="93"/>
                  </a:lnTo>
                  <a:lnTo>
                    <a:pt x="98" y="112"/>
                  </a:lnTo>
                  <a:lnTo>
                    <a:pt x="81" y="132"/>
                  </a:lnTo>
                  <a:close/>
                  <a:moveTo>
                    <a:pt x="540" y="258"/>
                  </a:moveTo>
                  <a:lnTo>
                    <a:pt x="544" y="267"/>
                  </a:lnTo>
                  <a:lnTo>
                    <a:pt x="548" y="276"/>
                  </a:lnTo>
                  <a:lnTo>
                    <a:pt x="552" y="287"/>
                  </a:lnTo>
                  <a:lnTo>
                    <a:pt x="556" y="297"/>
                  </a:lnTo>
                  <a:lnTo>
                    <a:pt x="558" y="306"/>
                  </a:lnTo>
                  <a:lnTo>
                    <a:pt x="561" y="316"/>
                  </a:lnTo>
                  <a:lnTo>
                    <a:pt x="563" y="326"/>
                  </a:lnTo>
                  <a:lnTo>
                    <a:pt x="564" y="336"/>
                  </a:lnTo>
                  <a:lnTo>
                    <a:pt x="565" y="351"/>
                  </a:lnTo>
                  <a:lnTo>
                    <a:pt x="565" y="366"/>
                  </a:lnTo>
                  <a:lnTo>
                    <a:pt x="564" y="381"/>
                  </a:lnTo>
                  <a:lnTo>
                    <a:pt x="561" y="396"/>
                  </a:lnTo>
                  <a:lnTo>
                    <a:pt x="558" y="411"/>
                  </a:lnTo>
                  <a:lnTo>
                    <a:pt x="554" y="425"/>
                  </a:lnTo>
                  <a:lnTo>
                    <a:pt x="548" y="439"/>
                  </a:lnTo>
                  <a:lnTo>
                    <a:pt x="541" y="453"/>
                  </a:lnTo>
                  <a:lnTo>
                    <a:pt x="535" y="465"/>
                  </a:lnTo>
                  <a:lnTo>
                    <a:pt x="528" y="475"/>
                  </a:lnTo>
                  <a:lnTo>
                    <a:pt x="521" y="485"/>
                  </a:lnTo>
                  <a:lnTo>
                    <a:pt x="513" y="494"/>
                  </a:lnTo>
                  <a:lnTo>
                    <a:pt x="505" y="503"/>
                  </a:lnTo>
                  <a:lnTo>
                    <a:pt x="496" y="511"/>
                  </a:lnTo>
                  <a:lnTo>
                    <a:pt x="487" y="518"/>
                  </a:lnTo>
                  <a:lnTo>
                    <a:pt x="477" y="525"/>
                  </a:lnTo>
                  <a:lnTo>
                    <a:pt x="464" y="534"/>
                  </a:lnTo>
                  <a:lnTo>
                    <a:pt x="449" y="542"/>
                  </a:lnTo>
                  <a:lnTo>
                    <a:pt x="434" y="549"/>
                  </a:lnTo>
                  <a:lnTo>
                    <a:pt x="419" y="554"/>
                  </a:lnTo>
                  <a:lnTo>
                    <a:pt x="410" y="557"/>
                  </a:lnTo>
                  <a:lnTo>
                    <a:pt x="401" y="559"/>
                  </a:lnTo>
                  <a:lnTo>
                    <a:pt x="393" y="560"/>
                  </a:lnTo>
                  <a:lnTo>
                    <a:pt x="384" y="561"/>
                  </a:lnTo>
                  <a:lnTo>
                    <a:pt x="368" y="563"/>
                  </a:lnTo>
                  <a:lnTo>
                    <a:pt x="353" y="563"/>
                  </a:lnTo>
                  <a:lnTo>
                    <a:pt x="337" y="562"/>
                  </a:lnTo>
                  <a:lnTo>
                    <a:pt x="322" y="560"/>
                  </a:lnTo>
                  <a:lnTo>
                    <a:pt x="306" y="557"/>
                  </a:lnTo>
                  <a:lnTo>
                    <a:pt x="291" y="552"/>
                  </a:lnTo>
                  <a:lnTo>
                    <a:pt x="276" y="546"/>
                  </a:lnTo>
                  <a:lnTo>
                    <a:pt x="262" y="540"/>
                  </a:lnTo>
                  <a:lnTo>
                    <a:pt x="244" y="529"/>
                  </a:lnTo>
                  <a:lnTo>
                    <a:pt x="228" y="517"/>
                  </a:lnTo>
                  <a:lnTo>
                    <a:pt x="213" y="504"/>
                  </a:lnTo>
                  <a:lnTo>
                    <a:pt x="199" y="489"/>
                  </a:lnTo>
                  <a:lnTo>
                    <a:pt x="187" y="473"/>
                  </a:lnTo>
                  <a:lnTo>
                    <a:pt x="177" y="455"/>
                  </a:lnTo>
                  <a:lnTo>
                    <a:pt x="172" y="446"/>
                  </a:lnTo>
                  <a:lnTo>
                    <a:pt x="168" y="437"/>
                  </a:lnTo>
                  <a:lnTo>
                    <a:pt x="164" y="427"/>
                  </a:lnTo>
                  <a:lnTo>
                    <a:pt x="160" y="418"/>
                  </a:lnTo>
                  <a:lnTo>
                    <a:pt x="155" y="398"/>
                  </a:lnTo>
                  <a:lnTo>
                    <a:pt x="152" y="378"/>
                  </a:lnTo>
                  <a:lnTo>
                    <a:pt x="151" y="358"/>
                  </a:lnTo>
                  <a:lnTo>
                    <a:pt x="152" y="338"/>
                  </a:lnTo>
                  <a:lnTo>
                    <a:pt x="155" y="318"/>
                  </a:lnTo>
                  <a:lnTo>
                    <a:pt x="160" y="299"/>
                  </a:lnTo>
                  <a:lnTo>
                    <a:pt x="163" y="289"/>
                  </a:lnTo>
                  <a:lnTo>
                    <a:pt x="167" y="279"/>
                  </a:lnTo>
                  <a:lnTo>
                    <a:pt x="171" y="269"/>
                  </a:lnTo>
                  <a:lnTo>
                    <a:pt x="176" y="260"/>
                  </a:lnTo>
                  <a:lnTo>
                    <a:pt x="181" y="251"/>
                  </a:lnTo>
                  <a:lnTo>
                    <a:pt x="187" y="243"/>
                  </a:lnTo>
                  <a:lnTo>
                    <a:pt x="192" y="234"/>
                  </a:lnTo>
                  <a:lnTo>
                    <a:pt x="199" y="226"/>
                  </a:lnTo>
                  <a:lnTo>
                    <a:pt x="209" y="215"/>
                  </a:lnTo>
                  <a:lnTo>
                    <a:pt x="219" y="204"/>
                  </a:lnTo>
                  <a:lnTo>
                    <a:pt x="231" y="195"/>
                  </a:lnTo>
                  <a:lnTo>
                    <a:pt x="243" y="186"/>
                  </a:lnTo>
                  <a:lnTo>
                    <a:pt x="255" y="178"/>
                  </a:lnTo>
                  <a:lnTo>
                    <a:pt x="269" y="171"/>
                  </a:lnTo>
                  <a:lnTo>
                    <a:pt x="283" y="165"/>
                  </a:lnTo>
                  <a:lnTo>
                    <a:pt x="297" y="160"/>
                  </a:lnTo>
                  <a:lnTo>
                    <a:pt x="307" y="157"/>
                  </a:lnTo>
                  <a:lnTo>
                    <a:pt x="318" y="155"/>
                  </a:lnTo>
                  <a:lnTo>
                    <a:pt x="329" y="153"/>
                  </a:lnTo>
                  <a:lnTo>
                    <a:pt x="339" y="152"/>
                  </a:lnTo>
                  <a:lnTo>
                    <a:pt x="349" y="151"/>
                  </a:lnTo>
                  <a:lnTo>
                    <a:pt x="359" y="151"/>
                  </a:lnTo>
                  <a:lnTo>
                    <a:pt x="369" y="151"/>
                  </a:lnTo>
                  <a:lnTo>
                    <a:pt x="379" y="152"/>
                  </a:lnTo>
                  <a:lnTo>
                    <a:pt x="399" y="155"/>
                  </a:lnTo>
                  <a:lnTo>
                    <a:pt x="418" y="160"/>
                  </a:lnTo>
                  <a:lnTo>
                    <a:pt x="437" y="167"/>
                  </a:lnTo>
                  <a:lnTo>
                    <a:pt x="455" y="175"/>
                  </a:lnTo>
                  <a:lnTo>
                    <a:pt x="468" y="182"/>
                  </a:lnTo>
                  <a:lnTo>
                    <a:pt x="481" y="191"/>
                  </a:lnTo>
                  <a:lnTo>
                    <a:pt x="492" y="200"/>
                  </a:lnTo>
                  <a:lnTo>
                    <a:pt x="503" y="210"/>
                  </a:lnTo>
                  <a:lnTo>
                    <a:pt x="513" y="221"/>
                  </a:lnTo>
                  <a:lnTo>
                    <a:pt x="523" y="232"/>
                  </a:lnTo>
                  <a:lnTo>
                    <a:pt x="532" y="245"/>
                  </a:lnTo>
                  <a:lnTo>
                    <a:pt x="540"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37"/>
            <p:cNvSpPr>
              <a:spLocks noEditPoints="1"/>
            </p:cNvSpPr>
            <p:nvPr/>
          </p:nvSpPr>
          <p:spPr bwMode="auto">
            <a:xfrm>
              <a:off x="10672763" y="561976"/>
              <a:ext cx="112713" cy="112713"/>
            </a:xfrm>
            <a:custGeom>
              <a:avLst/>
              <a:gdLst>
                <a:gd name="T0" fmla="*/ 5 w 716"/>
                <a:gd name="T1" fmla="*/ 414 h 715"/>
                <a:gd name="T2" fmla="*/ 23 w 716"/>
                <a:gd name="T3" fmla="*/ 483 h 715"/>
                <a:gd name="T4" fmla="*/ 54 w 716"/>
                <a:gd name="T5" fmla="*/ 546 h 715"/>
                <a:gd name="T6" fmla="*/ 96 w 716"/>
                <a:gd name="T7" fmla="*/ 601 h 715"/>
                <a:gd name="T8" fmla="*/ 149 w 716"/>
                <a:gd name="T9" fmla="*/ 646 h 715"/>
                <a:gd name="T10" fmla="*/ 211 w 716"/>
                <a:gd name="T11" fmla="*/ 683 h 715"/>
                <a:gd name="T12" fmla="*/ 277 w 716"/>
                <a:gd name="T13" fmla="*/ 705 h 715"/>
                <a:gd name="T14" fmla="*/ 346 w 716"/>
                <a:gd name="T15" fmla="*/ 715 h 715"/>
                <a:gd name="T16" fmla="*/ 416 w 716"/>
                <a:gd name="T17" fmla="*/ 710 h 715"/>
                <a:gd name="T18" fmla="*/ 484 w 716"/>
                <a:gd name="T19" fmla="*/ 692 h 715"/>
                <a:gd name="T20" fmla="*/ 546 w 716"/>
                <a:gd name="T21" fmla="*/ 660 h 715"/>
                <a:gd name="T22" fmla="*/ 602 w 716"/>
                <a:gd name="T23" fmla="*/ 618 h 715"/>
                <a:gd name="T24" fmla="*/ 648 w 716"/>
                <a:gd name="T25" fmla="*/ 565 h 715"/>
                <a:gd name="T26" fmla="*/ 683 w 716"/>
                <a:gd name="T27" fmla="*/ 505 h 715"/>
                <a:gd name="T28" fmla="*/ 712 w 716"/>
                <a:gd name="T29" fmla="*/ 412 h 715"/>
                <a:gd name="T30" fmla="*/ 712 w 716"/>
                <a:gd name="T31" fmla="*/ 308 h 715"/>
                <a:gd name="T32" fmla="*/ 698 w 716"/>
                <a:gd name="T33" fmla="*/ 247 h 715"/>
                <a:gd name="T34" fmla="*/ 670 w 716"/>
                <a:gd name="T35" fmla="*/ 183 h 715"/>
                <a:gd name="T36" fmla="*/ 631 w 716"/>
                <a:gd name="T37" fmla="*/ 127 h 715"/>
                <a:gd name="T38" fmla="*/ 582 w 716"/>
                <a:gd name="T39" fmla="*/ 77 h 715"/>
                <a:gd name="T40" fmla="*/ 520 w 716"/>
                <a:gd name="T41" fmla="*/ 39 h 715"/>
                <a:gd name="T42" fmla="*/ 454 w 716"/>
                <a:gd name="T43" fmla="*/ 13 h 715"/>
                <a:gd name="T44" fmla="*/ 385 w 716"/>
                <a:gd name="T45" fmla="*/ 1 h 715"/>
                <a:gd name="T46" fmla="*/ 316 w 716"/>
                <a:gd name="T47" fmla="*/ 2 h 715"/>
                <a:gd name="T48" fmla="*/ 249 w 716"/>
                <a:gd name="T49" fmla="*/ 17 h 715"/>
                <a:gd name="T50" fmla="*/ 186 w 716"/>
                <a:gd name="T51" fmla="*/ 43 h 715"/>
                <a:gd name="T52" fmla="*/ 129 w 716"/>
                <a:gd name="T53" fmla="*/ 82 h 715"/>
                <a:gd name="T54" fmla="*/ 78 w 716"/>
                <a:gd name="T55" fmla="*/ 134 h 715"/>
                <a:gd name="T56" fmla="*/ 32 w 716"/>
                <a:gd name="T57" fmla="*/ 210 h 715"/>
                <a:gd name="T58" fmla="*/ 3 w 716"/>
                <a:gd name="T59" fmla="*/ 311 h 715"/>
                <a:gd name="T60" fmla="*/ 443 w 716"/>
                <a:gd name="T61" fmla="*/ 169 h 715"/>
                <a:gd name="T62" fmla="*/ 478 w 716"/>
                <a:gd name="T63" fmla="*/ 189 h 715"/>
                <a:gd name="T64" fmla="*/ 512 w 716"/>
                <a:gd name="T65" fmla="*/ 220 h 715"/>
                <a:gd name="T66" fmla="*/ 545 w 716"/>
                <a:gd name="T67" fmla="*/ 270 h 715"/>
                <a:gd name="T68" fmla="*/ 563 w 716"/>
                <a:gd name="T69" fmla="*/ 326 h 715"/>
                <a:gd name="T70" fmla="*/ 564 w 716"/>
                <a:gd name="T71" fmla="*/ 374 h 715"/>
                <a:gd name="T72" fmla="*/ 552 w 716"/>
                <a:gd name="T73" fmla="*/ 425 h 715"/>
                <a:gd name="T74" fmla="*/ 521 w 716"/>
                <a:gd name="T75" fmla="*/ 483 h 715"/>
                <a:gd name="T76" fmla="*/ 473 w 716"/>
                <a:gd name="T77" fmla="*/ 528 h 715"/>
                <a:gd name="T78" fmla="*/ 417 w 716"/>
                <a:gd name="T79" fmla="*/ 555 h 715"/>
                <a:gd name="T80" fmla="*/ 341 w 716"/>
                <a:gd name="T81" fmla="*/ 563 h 715"/>
                <a:gd name="T82" fmla="*/ 273 w 716"/>
                <a:gd name="T83" fmla="*/ 545 h 715"/>
                <a:gd name="T84" fmla="*/ 237 w 716"/>
                <a:gd name="T85" fmla="*/ 525 h 715"/>
                <a:gd name="T86" fmla="*/ 200 w 716"/>
                <a:gd name="T87" fmla="*/ 491 h 715"/>
                <a:gd name="T88" fmla="*/ 162 w 716"/>
                <a:gd name="T89" fmla="*/ 420 h 715"/>
                <a:gd name="T90" fmla="*/ 152 w 716"/>
                <a:gd name="T91" fmla="*/ 370 h 715"/>
                <a:gd name="T92" fmla="*/ 156 w 716"/>
                <a:gd name="T93" fmla="*/ 315 h 715"/>
                <a:gd name="T94" fmla="*/ 176 w 716"/>
                <a:gd name="T95" fmla="*/ 258 h 715"/>
                <a:gd name="T96" fmla="*/ 203 w 716"/>
                <a:gd name="T97" fmla="*/ 220 h 715"/>
                <a:gd name="T98" fmla="*/ 258 w 716"/>
                <a:gd name="T99" fmla="*/ 176 h 715"/>
                <a:gd name="T100" fmla="*/ 329 w 716"/>
                <a:gd name="T101" fmla="*/ 153 h 715"/>
                <a:gd name="T102" fmla="*/ 388 w 716"/>
                <a:gd name="T103" fmla="*/ 15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6" h="715">
                  <a:moveTo>
                    <a:pt x="0" y="362"/>
                  </a:moveTo>
                  <a:lnTo>
                    <a:pt x="1" y="380"/>
                  </a:lnTo>
                  <a:lnTo>
                    <a:pt x="3" y="397"/>
                  </a:lnTo>
                  <a:lnTo>
                    <a:pt x="5" y="414"/>
                  </a:lnTo>
                  <a:lnTo>
                    <a:pt x="8" y="432"/>
                  </a:lnTo>
                  <a:lnTo>
                    <a:pt x="12" y="449"/>
                  </a:lnTo>
                  <a:lnTo>
                    <a:pt x="17" y="466"/>
                  </a:lnTo>
                  <a:lnTo>
                    <a:pt x="23" y="483"/>
                  </a:lnTo>
                  <a:lnTo>
                    <a:pt x="30" y="500"/>
                  </a:lnTo>
                  <a:lnTo>
                    <a:pt x="37" y="516"/>
                  </a:lnTo>
                  <a:lnTo>
                    <a:pt x="45" y="531"/>
                  </a:lnTo>
                  <a:lnTo>
                    <a:pt x="54" y="546"/>
                  </a:lnTo>
                  <a:lnTo>
                    <a:pt x="63" y="560"/>
                  </a:lnTo>
                  <a:lnTo>
                    <a:pt x="73" y="574"/>
                  </a:lnTo>
                  <a:lnTo>
                    <a:pt x="84" y="588"/>
                  </a:lnTo>
                  <a:lnTo>
                    <a:pt x="96" y="601"/>
                  </a:lnTo>
                  <a:lnTo>
                    <a:pt x="108" y="613"/>
                  </a:lnTo>
                  <a:lnTo>
                    <a:pt x="122" y="625"/>
                  </a:lnTo>
                  <a:lnTo>
                    <a:pt x="135" y="636"/>
                  </a:lnTo>
                  <a:lnTo>
                    <a:pt x="149" y="646"/>
                  </a:lnTo>
                  <a:lnTo>
                    <a:pt x="164" y="656"/>
                  </a:lnTo>
                  <a:lnTo>
                    <a:pt x="179" y="666"/>
                  </a:lnTo>
                  <a:lnTo>
                    <a:pt x="195" y="675"/>
                  </a:lnTo>
                  <a:lnTo>
                    <a:pt x="211" y="683"/>
                  </a:lnTo>
                  <a:lnTo>
                    <a:pt x="227" y="690"/>
                  </a:lnTo>
                  <a:lnTo>
                    <a:pt x="243" y="696"/>
                  </a:lnTo>
                  <a:lnTo>
                    <a:pt x="259" y="701"/>
                  </a:lnTo>
                  <a:lnTo>
                    <a:pt x="277" y="705"/>
                  </a:lnTo>
                  <a:lnTo>
                    <a:pt x="294" y="709"/>
                  </a:lnTo>
                  <a:lnTo>
                    <a:pt x="311" y="712"/>
                  </a:lnTo>
                  <a:lnTo>
                    <a:pt x="328" y="714"/>
                  </a:lnTo>
                  <a:lnTo>
                    <a:pt x="346" y="715"/>
                  </a:lnTo>
                  <a:lnTo>
                    <a:pt x="363" y="715"/>
                  </a:lnTo>
                  <a:lnTo>
                    <a:pt x="380" y="714"/>
                  </a:lnTo>
                  <a:lnTo>
                    <a:pt x="398" y="712"/>
                  </a:lnTo>
                  <a:lnTo>
                    <a:pt x="416" y="710"/>
                  </a:lnTo>
                  <a:lnTo>
                    <a:pt x="433" y="707"/>
                  </a:lnTo>
                  <a:lnTo>
                    <a:pt x="451" y="702"/>
                  </a:lnTo>
                  <a:lnTo>
                    <a:pt x="468" y="698"/>
                  </a:lnTo>
                  <a:lnTo>
                    <a:pt x="484" y="692"/>
                  </a:lnTo>
                  <a:lnTo>
                    <a:pt x="500" y="685"/>
                  </a:lnTo>
                  <a:lnTo>
                    <a:pt x="516" y="678"/>
                  </a:lnTo>
                  <a:lnTo>
                    <a:pt x="532" y="670"/>
                  </a:lnTo>
                  <a:lnTo>
                    <a:pt x="546" y="660"/>
                  </a:lnTo>
                  <a:lnTo>
                    <a:pt x="562" y="651"/>
                  </a:lnTo>
                  <a:lnTo>
                    <a:pt x="576" y="640"/>
                  </a:lnTo>
                  <a:lnTo>
                    <a:pt x="589" y="629"/>
                  </a:lnTo>
                  <a:lnTo>
                    <a:pt x="602" y="618"/>
                  </a:lnTo>
                  <a:lnTo>
                    <a:pt x="615" y="606"/>
                  </a:lnTo>
                  <a:lnTo>
                    <a:pt x="626" y="593"/>
                  </a:lnTo>
                  <a:lnTo>
                    <a:pt x="638" y="579"/>
                  </a:lnTo>
                  <a:lnTo>
                    <a:pt x="648" y="565"/>
                  </a:lnTo>
                  <a:lnTo>
                    <a:pt x="658" y="551"/>
                  </a:lnTo>
                  <a:lnTo>
                    <a:pt x="667" y="536"/>
                  </a:lnTo>
                  <a:lnTo>
                    <a:pt x="676" y="520"/>
                  </a:lnTo>
                  <a:lnTo>
                    <a:pt x="683" y="505"/>
                  </a:lnTo>
                  <a:lnTo>
                    <a:pt x="690" y="489"/>
                  </a:lnTo>
                  <a:lnTo>
                    <a:pt x="699" y="463"/>
                  </a:lnTo>
                  <a:lnTo>
                    <a:pt x="707" y="438"/>
                  </a:lnTo>
                  <a:lnTo>
                    <a:pt x="712" y="412"/>
                  </a:lnTo>
                  <a:lnTo>
                    <a:pt x="715" y="387"/>
                  </a:lnTo>
                  <a:lnTo>
                    <a:pt x="716" y="361"/>
                  </a:lnTo>
                  <a:lnTo>
                    <a:pt x="715" y="335"/>
                  </a:lnTo>
                  <a:lnTo>
                    <a:pt x="712" y="308"/>
                  </a:lnTo>
                  <a:lnTo>
                    <a:pt x="708" y="281"/>
                  </a:lnTo>
                  <a:lnTo>
                    <a:pt x="708" y="281"/>
                  </a:lnTo>
                  <a:lnTo>
                    <a:pt x="703" y="264"/>
                  </a:lnTo>
                  <a:lnTo>
                    <a:pt x="698" y="247"/>
                  </a:lnTo>
                  <a:lnTo>
                    <a:pt x="692" y="230"/>
                  </a:lnTo>
                  <a:lnTo>
                    <a:pt x="686" y="214"/>
                  </a:lnTo>
                  <a:lnTo>
                    <a:pt x="678" y="199"/>
                  </a:lnTo>
                  <a:lnTo>
                    <a:pt x="670" y="183"/>
                  </a:lnTo>
                  <a:lnTo>
                    <a:pt x="662" y="168"/>
                  </a:lnTo>
                  <a:lnTo>
                    <a:pt x="652" y="154"/>
                  </a:lnTo>
                  <a:lnTo>
                    <a:pt x="642" y="140"/>
                  </a:lnTo>
                  <a:lnTo>
                    <a:pt x="631" y="127"/>
                  </a:lnTo>
                  <a:lnTo>
                    <a:pt x="620" y="113"/>
                  </a:lnTo>
                  <a:lnTo>
                    <a:pt x="608" y="100"/>
                  </a:lnTo>
                  <a:lnTo>
                    <a:pt x="595" y="89"/>
                  </a:lnTo>
                  <a:lnTo>
                    <a:pt x="582" y="77"/>
                  </a:lnTo>
                  <a:lnTo>
                    <a:pt x="568" y="67"/>
                  </a:lnTo>
                  <a:lnTo>
                    <a:pt x="552" y="57"/>
                  </a:lnTo>
                  <a:lnTo>
                    <a:pt x="536" y="47"/>
                  </a:lnTo>
                  <a:lnTo>
                    <a:pt x="520" y="39"/>
                  </a:lnTo>
                  <a:lnTo>
                    <a:pt x="504" y="31"/>
                  </a:lnTo>
                  <a:lnTo>
                    <a:pt x="488" y="24"/>
                  </a:lnTo>
                  <a:lnTo>
                    <a:pt x="471" y="18"/>
                  </a:lnTo>
                  <a:lnTo>
                    <a:pt x="454" y="13"/>
                  </a:lnTo>
                  <a:lnTo>
                    <a:pt x="437" y="8"/>
                  </a:lnTo>
                  <a:lnTo>
                    <a:pt x="420" y="5"/>
                  </a:lnTo>
                  <a:lnTo>
                    <a:pt x="402" y="2"/>
                  </a:lnTo>
                  <a:lnTo>
                    <a:pt x="385" y="1"/>
                  </a:lnTo>
                  <a:lnTo>
                    <a:pt x="368" y="0"/>
                  </a:lnTo>
                  <a:lnTo>
                    <a:pt x="350" y="0"/>
                  </a:lnTo>
                  <a:lnTo>
                    <a:pt x="333" y="1"/>
                  </a:lnTo>
                  <a:lnTo>
                    <a:pt x="316" y="2"/>
                  </a:lnTo>
                  <a:lnTo>
                    <a:pt x="300" y="5"/>
                  </a:lnTo>
                  <a:lnTo>
                    <a:pt x="283" y="8"/>
                  </a:lnTo>
                  <a:lnTo>
                    <a:pt x="266" y="12"/>
                  </a:lnTo>
                  <a:lnTo>
                    <a:pt x="249" y="17"/>
                  </a:lnTo>
                  <a:lnTo>
                    <a:pt x="233" y="22"/>
                  </a:lnTo>
                  <a:lnTo>
                    <a:pt x="217" y="28"/>
                  </a:lnTo>
                  <a:lnTo>
                    <a:pt x="201" y="36"/>
                  </a:lnTo>
                  <a:lnTo>
                    <a:pt x="186" y="43"/>
                  </a:lnTo>
                  <a:lnTo>
                    <a:pt x="171" y="52"/>
                  </a:lnTo>
                  <a:lnTo>
                    <a:pt x="157" y="61"/>
                  </a:lnTo>
                  <a:lnTo>
                    <a:pt x="143" y="72"/>
                  </a:lnTo>
                  <a:lnTo>
                    <a:pt x="129" y="82"/>
                  </a:lnTo>
                  <a:lnTo>
                    <a:pt x="115" y="94"/>
                  </a:lnTo>
                  <a:lnTo>
                    <a:pt x="102" y="106"/>
                  </a:lnTo>
                  <a:lnTo>
                    <a:pt x="90" y="119"/>
                  </a:lnTo>
                  <a:lnTo>
                    <a:pt x="78" y="134"/>
                  </a:lnTo>
                  <a:lnTo>
                    <a:pt x="67" y="148"/>
                  </a:lnTo>
                  <a:lnTo>
                    <a:pt x="57" y="164"/>
                  </a:lnTo>
                  <a:lnTo>
                    <a:pt x="43" y="186"/>
                  </a:lnTo>
                  <a:lnTo>
                    <a:pt x="32" y="210"/>
                  </a:lnTo>
                  <a:lnTo>
                    <a:pt x="22" y="234"/>
                  </a:lnTo>
                  <a:lnTo>
                    <a:pt x="14" y="259"/>
                  </a:lnTo>
                  <a:lnTo>
                    <a:pt x="7" y="284"/>
                  </a:lnTo>
                  <a:lnTo>
                    <a:pt x="3" y="311"/>
                  </a:lnTo>
                  <a:lnTo>
                    <a:pt x="1" y="336"/>
                  </a:lnTo>
                  <a:lnTo>
                    <a:pt x="0" y="362"/>
                  </a:lnTo>
                  <a:close/>
                  <a:moveTo>
                    <a:pt x="433" y="165"/>
                  </a:moveTo>
                  <a:lnTo>
                    <a:pt x="443" y="169"/>
                  </a:lnTo>
                  <a:lnTo>
                    <a:pt x="452" y="173"/>
                  </a:lnTo>
                  <a:lnTo>
                    <a:pt x="461" y="178"/>
                  </a:lnTo>
                  <a:lnTo>
                    <a:pt x="470" y="184"/>
                  </a:lnTo>
                  <a:lnTo>
                    <a:pt x="478" y="189"/>
                  </a:lnTo>
                  <a:lnTo>
                    <a:pt x="487" y="196"/>
                  </a:lnTo>
                  <a:lnTo>
                    <a:pt x="494" y="202"/>
                  </a:lnTo>
                  <a:lnTo>
                    <a:pt x="502" y="209"/>
                  </a:lnTo>
                  <a:lnTo>
                    <a:pt x="512" y="220"/>
                  </a:lnTo>
                  <a:lnTo>
                    <a:pt x="522" y="231"/>
                  </a:lnTo>
                  <a:lnTo>
                    <a:pt x="530" y="244"/>
                  </a:lnTo>
                  <a:lnTo>
                    <a:pt x="538" y="256"/>
                  </a:lnTo>
                  <a:lnTo>
                    <a:pt x="545" y="270"/>
                  </a:lnTo>
                  <a:lnTo>
                    <a:pt x="551" y="284"/>
                  </a:lnTo>
                  <a:lnTo>
                    <a:pt x="556" y="298"/>
                  </a:lnTo>
                  <a:lnTo>
                    <a:pt x="561" y="314"/>
                  </a:lnTo>
                  <a:lnTo>
                    <a:pt x="563" y="326"/>
                  </a:lnTo>
                  <a:lnTo>
                    <a:pt x="564" y="338"/>
                  </a:lnTo>
                  <a:lnTo>
                    <a:pt x="565" y="350"/>
                  </a:lnTo>
                  <a:lnTo>
                    <a:pt x="565" y="362"/>
                  </a:lnTo>
                  <a:lnTo>
                    <a:pt x="564" y="374"/>
                  </a:lnTo>
                  <a:lnTo>
                    <a:pt x="562" y="386"/>
                  </a:lnTo>
                  <a:lnTo>
                    <a:pt x="560" y="398"/>
                  </a:lnTo>
                  <a:lnTo>
                    <a:pt x="556" y="410"/>
                  </a:lnTo>
                  <a:lnTo>
                    <a:pt x="552" y="425"/>
                  </a:lnTo>
                  <a:lnTo>
                    <a:pt x="546" y="440"/>
                  </a:lnTo>
                  <a:lnTo>
                    <a:pt x="539" y="455"/>
                  </a:lnTo>
                  <a:lnTo>
                    <a:pt x="531" y="469"/>
                  </a:lnTo>
                  <a:lnTo>
                    <a:pt x="521" y="483"/>
                  </a:lnTo>
                  <a:lnTo>
                    <a:pt x="509" y="498"/>
                  </a:lnTo>
                  <a:lnTo>
                    <a:pt x="498" y="509"/>
                  </a:lnTo>
                  <a:lnTo>
                    <a:pt x="486" y="519"/>
                  </a:lnTo>
                  <a:lnTo>
                    <a:pt x="473" y="528"/>
                  </a:lnTo>
                  <a:lnTo>
                    <a:pt x="460" y="537"/>
                  </a:lnTo>
                  <a:lnTo>
                    <a:pt x="446" y="544"/>
                  </a:lnTo>
                  <a:lnTo>
                    <a:pt x="432" y="550"/>
                  </a:lnTo>
                  <a:lnTo>
                    <a:pt x="417" y="555"/>
                  </a:lnTo>
                  <a:lnTo>
                    <a:pt x="401" y="559"/>
                  </a:lnTo>
                  <a:lnTo>
                    <a:pt x="381" y="562"/>
                  </a:lnTo>
                  <a:lnTo>
                    <a:pt x="361" y="564"/>
                  </a:lnTo>
                  <a:lnTo>
                    <a:pt x="341" y="563"/>
                  </a:lnTo>
                  <a:lnTo>
                    <a:pt x="321" y="560"/>
                  </a:lnTo>
                  <a:lnTo>
                    <a:pt x="301" y="556"/>
                  </a:lnTo>
                  <a:lnTo>
                    <a:pt x="283" y="549"/>
                  </a:lnTo>
                  <a:lnTo>
                    <a:pt x="273" y="545"/>
                  </a:lnTo>
                  <a:lnTo>
                    <a:pt x="263" y="541"/>
                  </a:lnTo>
                  <a:lnTo>
                    <a:pt x="255" y="536"/>
                  </a:lnTo>
                  <a:lnTo>
                    <a:pt x="246" y="531"/>
                  </a:lnTo>
                  <a:lnTo>
                    <a:pt x="237" y="525"/>
                  </a:lnTo>
                  <a:lnTo>
                    <a:pt x="229" y="519"/>
                  </a:lnTo>
                  <a:lnTo>
                    <a:pt x="221" y="512"/>
                  </a:lnTo>
                  <a:lnTo>
                    <a:pt x="214" y="505"/>
                  </a:lnTo>
                  <a:lnTo>
                    <a:pt x="200" y="491"/>
                  </a:lnTo>
                  <a:lnTo>
                    <a:pt x="188" y="474"/>
                  </a:lnTo>
                  <a:lnTo>
                    <a:pt x="177" y="457"/>
                  </a:lnTo>
                  <a:lnTo>
                    <a:pt x="169" y="439"/>
                  </a:lnTo>
                  <a:lnTo>
                    <a:pt x="162" y="420"/>
                  </a:lnTo>
                  <a:lnTo>
                    <a:pt x="156" y="400"/>
                  </a:lnTo>
                  <a:lnTo>
                    <a:pt x="154" y="390"/>
                  </a:lnTo>
                  <a:lnTo>
                    <a:pt x="153" y="380"/>
                  </a:lnTo>
                  <a:lnTo>
                    <a:pt x="152" y="370"/>
                  </a:lnTo>
                  <a:lnTo>
                    <a:pt x="151" y="361"/>
                  </a:lnTo>
                  <a:lnTo>
                    <a:pt x="152" y="345"/>
                  </a:lnTo>
                  <a:lnTo>
                    <a:pt x="153" y="330"/>
                  </a:lnTo>
                  <a:lnTo>
                    <a:pt x="156" y="315"/>
                  </a:lnTo>
                  <a:lnTo>
                    <a:pt x="159" y="300"/>
                  </a:lnTo>
                  <a:lnTo>
                    <a:pt x="164" y="285"/>
                  </a:lnTo>
                  <a:lnTo>
                    <a:pt x="169" y="272"/>
                  </a:lnTo>
                  <a:lnTo>
                    <a:pt x="176" y="258"/>
                  </a:lnTo>
                  <a:lnTo>
                    <a:pt x="184" y="245"/>
                  </a:lnTo>
                  <a:lnTo>
                    <a:pt x="190" y="236"/>
                  </a:lnTo>
                  <a:lnTo>
                    <a:pt x="196" y="228"/>
                  </a:lnTo>
                  <a:lnTo>
                    <a:pt x="203" y="220"/>
                  </a:lnTo>
                  <a:lnTo>
                    <a:pt x="210" y="212"/>
                  </a:lnTo>
                  <a:lnTo>
                    <a:pt x="225" y="199"/>
                  </a:lnTo>
                  <a:lnTo>
                    <a:pt x="241" y="187"/>
                  </a:lnTo>
                  <a:lnTo>
                    <a:pt x="258" y="176"/>
                  </a:lnTo>
                  <a:lnTo>
                    <a:pt x="277" y="168"/>
                  </a:lnTo>
                  <a:lnTo>
                    <a:pt x="296" y="161"/>
                  </a:lnTo>
                  <a:lnTo>
                    <a:pt x="315" y="156"/>
                  </a:lnTo>
                  <a:lnTo>
                    <a:pt x="329" y="153"/>
                  </a:lnTo>
                  <a:lnTo>
                    <a:pt x="344" y="152"/>
                  </a:lnTo>
                  <a:lnTo>
                    <a:pt x="359" y="151"/>
                  </a:lnTo>
                  <a:lnTo>
                    <a:pt x="373" y="152"/>
                  </a:lnTo>
                  <a:lnTo>
                    <a:pt x="388" y="153"/>
                  </a:lnTo>
                  <a:lnTo>
                    <a:pt x="403" y="156"/>
                  </a:lnTo>
                  <a:lnTo>
                    <a:pt x="419" y="160"/>
                  </a:lnTo>
                  <a:lnTo>
                    <a:pt x="433" y="1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38"/>
            <p:cNvSpPr>
              <a:spLocks noEditPoints="1"/>
            </p:cNvSpPr>
            <p:nvPr/>
          </p:nvSpPr>
          <p:spPr bwMode="auto">
            <a:xfrm>
              <a:off x="10582275" y="406401"/>
              <a:ext cx="114300" cy="112713"/>
            </a:xfrm>
            <a:custGeom>
              <a:avLst/>
              <a:gdLst>
                <a:gd name="T0" fmla="*/ 125 w 716"/>
                <a:gd name="T1" fmla="*/ 629 h 715"/>
                <a:gd name="T2" fmla="*/ 182 w 716"/>
                <a:gd name="T3" fmla="*/ 669 h 715"/>
                <a:gd name="T4" fmla="*/ 246 w 716"/>
                <a:gd name="T5" fmla="*/ 697 h 715"/>
                <a:gd name="T6" fmla="*/ 314 w 716"/>
                <a:gd name="T7" fmla="*/ 712 h 715"/>
                <a:gd name="T8" fmla="*/ 384 w 716"/>
                <a:gd name="T9" fmla="*/ 714 h 715"/>
                <a:gd name="T10" fmla="*/ 454 w 716"/>
                <a:gd name="T11" fmla="*/ 702 h 715"/>
                <a:gd name="T12" fmla="*/ 519 w 716"/>
                <a:gd name="T13" fmla="*/ 677 h 715"/>
                <a:gd name="T14" fmla="*/ 578 w 716"/>
                <a:gd name="T15" fmla="*/ 640 h 715"/>
                <a:gd name="T16" fmla="*/ 629 w 716"/>
                <a:gd name="T17" fmla="*/ 592 h 715"/>
                <a:gd name="T18" fmla="*/ 669 w 716"/>
                <a:gd name="T19" fmla="*/ 533 h 715"/>
                <a:gd name="T20" fmla="*/ 698 w 716"/>
                <a:gd name="T21" fmla="*/ 469 h 715"/>
                <a:gd name="T22" fmla="*/ 713 w 716"/>
                <a:gd name="T23" fmla="*/ 402 h 715"/>
                <a:gd name="T24" fmla="*/ 715 w 716"/>
                <a:gd name="T25" fmla="*/ 331 h 715"/>
                <a:gd name="T26" fmla="*/ 703 w 716"/>
                <a:gd name="T27" fmla="*/ 262 h 715"/>
                <a:gd name="T28" fmla="*/ 664 w 716"/>
                <a:gd name="T29" fmla="*/ 173 h 715"/>
                <a:gd name="T30" fmla="*/ 598 w 716"/>
                <a:gd name="T31" fmla="*/ 93 h 715"/>
                <a:gd name="T32" fmla="*/ 548 w 716"/>
                <a:gd name="T33" fmla="*/ 56 h 715"/>
                <a:gd name="T34" fmla="*/ 485 w 716"/>
                <a:gd name="T35" fmla="*/ 25 h 715"/>
                <a:gd name="T36" fmla="*/ 419 w 716"/>
                <a:gd name="T37" fmla="*/ 5 h 715"/>
                <a:gd name="T38" fmla="*/ 349 w 716"/>
                <a:gd name="T39" fmla="*/ 1 h 715"/>
                <a:gd name="T40" fmla="*/ 278 w 716"/>
                <a:gd name="T41" fmla="*/ 10 h 715"/>
                <a:gd name="T42" fmla="*/ 210 w 716"/>
                <a:gd name="T43" fmla="*/ 33 h 715"/>
                <a:gd name="T44" fmla="*/ 150 w 716"/>
                <a:gd name="T45" fmla="*/ 68 h 715"/>
                <a:gd name="T46" fmla="*/ 97 w 716"/>
                <a:gd name="T47" fmla="*/ 113 h 715"/>
                <a:gd name="T48" fmla="*/ 55 w 716"/>
                <a:gd name="T49" fmla="*/ 167 h 715"/>
                <a:gd name="T50" fmla="*/ 24 w 716"/>
                <a:gd name="T51" fmla="*/ 229 h 715"/>
                <a:gd name="T52" fmla="*/ 6 w 716"/>
                <a:gd name="T53" fmla="*/ 295 h 715"/>
                <a:gd name="T54" fmla="*/ 0 w 716"/>
                <a:gd name="T55" fmla="*/ 366 h 715"/>
                <a:gd name="T56" fmla="*/ 7 w 716"/>
                <a:gd name="T57" fmla="*/ 429 h 715"/>
                <a:gd name="T58" fmla="*/ 31 w 716"/>
                <a:gd name="T59" fmla="*/ 504 h 715"/>
                <a:gd name="T60" fmla="*/ 87 w 716"/>
                <a:gd name="T61" fmla="*/ 592 h 715"/>
                <a:gd name="T62" fmla="*/ 321 w 716"/>
                <a:gd name="T63" fmla="*/ 154 h 715"/>
                <a:gd name="T64" fmla="*/ 362 w 716"/>
                <a:gd name="T65" fmla="*/ 151 h 715"/>
                <a:gd name="T66" fmla="*/ 418 w 716"/>
                <a:gd name="T67" fmla="*/ 160 h 715"/>
                <a:gd name="T68" fmla="*/ 472 w 716"/>
                <a:gd name="T69" fmla="*/ 186 h 715"/>
                <a:gd name="T70" fmla="*/ 511 w 716"/>
                <a:gd name="T71" fmla="*/ 221 h 715"/>
                <a:gd name="T72" fmla="*/ 538 w 716"/>
                <a:gd name="T73" fmla="*/ 260 h 715"/>
                <a:gd name="T74" fmla="*/ 560 w 716"/>
                <a:gd name="T75" fmla="*/ 316 h 715"/>
                <a:gd name="T76" fmla="*/ 565 w 716"/>
                <a:gd name="T77" fmla="*/ 359 h 715"/>
                <a:gd name="T78" fmla="*/ 557 w 716"/>
                <a:gd name="T79" fmla="*/ 415 h 715"/>
                <a:gd name="T80" fmla="*/ 530 w 716"/>
                <a:gd name="T81" fmla="*/ 472 h 715"/>
                <a:gd name="T82" fmla="*/ 477 w 716"/>
                <a:gd name="T83" fmla="*/ 527 h 715"/>
                <a:gd name="T84" fmla="*/ 404 w 716"/>
                <a:gd name="T85" fmla="*/ 559 h 715"/>
                <a:gd name="T86" fmla="*/ 322 w 716"/>
                <a:gd name="T87" fmla="*/ 562 h 715"/>
                <a:gd name="T88" fmla="*/ 257 w 716"/>
                <a:gd name="T89" fmla="*/ 538 h 715"/>
                <a:gd name="T90" fmla="*/ 223 w 716"/>
                <a:gd name="T91" fmla="*/ 514 h 715"/>
                <a:gd name="T92" fmla="*/ 192 w 716"/>
                <a:gd name="T93" fmla="*/ 481 h 715"/>
                <a:gd name="T94" fmla="*/ 163 w 716"/>
                <a:gd name="T95" fmla="*/ 429 h 715"/>
                <a:gd name="T96" fmla="*/ 152 w 716"/>
                <a:gd name="T97" fmla="*/ 373 h 715"/>
                <a:gd name="T98" fmla="*/ 153 w 716"/>
                <a:gd name="T99" fmla="*/ 332 h 715"/>
                <a:gd name="T100" fmla="*/ 165 w 716"/>
                <a:gd name="T101" fmla="*/ 283 h 715"/>
                <a:gd name="T102" fmla="*/ 204 w 716"/>
                <a:gd name="T103" fmla="*/ 220 h 715"/>
                <a:gd name="T104" fmla="*/ 250 w 716"/>
                <a:gd name="T105" fmla="*/ 18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87" y="592"/>
                  </a:moveTo>
                  <a:lnTo>
                    <a:pt x="98" y="605"/>
                  </a:lnTo>
                  <a:lnTo>
                    <a:pt x="112" y="617"/>
                  </a:lnTo>
                  <a:lnTo>
                    <a:pt x="125" y="629"/>
                  </a:lnTo>
                  <a:lnTo>
                    <a:pt x="138" y="640"/>
                  </a:lnTo>
                  <a:lnTo>
                    <a:pt x="153" y="651"/>
                  </a:lnTo>
                  <a:lnTo>
                    <a:pt x="167" y="660"/>
                  </a:lnTo>
                  <a:lnTo>
                    <a:pt x="182" y="669"/>
                  </a:lnTo>
                  <a:lnTo>
                    <a:pt x="198" y="678"/>
                  </a:lnTo>
                  <a:lnTo>
                    <a:pt x="214" y="685"/>
                  </a:lnTo>
                  <a:lnTo>
                    <a:pt x="230" y="692"/>
                  </a:lnTo>
                  <a:lnTo>
                    <a:pt x="246" y="697"/>
                  </a:lnTo>
                  <a:lnTo>
                    <a:pt x="263" y="702"/>
                  </a:lnTo>
                  <a:lnTo>
                    <a:pt x="280" y="706"/>
                  </a:lnTo>
                  <a:lnTo>
                    <a:pt x="297" y="710"/>
                  </a:lnTo>
                  <a:lnTo>
                    <a:pt x="314" y="712"/>
                  </a:lnTo>
                  <a:lnTo>
                    <a:pt x="332" y="714"/>
                  </a:lnTo>
                  <a:lnTo>
                    <a:pt x="349" y="715"/>
                  </a:lnTo>
                  <a:lnTo>
                    <a:pt x="366" y="715"/>
                  </a:lnTo>
                  <a:lnTo>
                    <a:pt x="384" y="714"/>
                  </a:lnTo>
                  <a:lnTo>
                    <a:pt x="403" y="712"/>
                  </a:lnTo>
                  <a:lnTo>
                    <a:pt x="420" y="710"/>
                  </a:lnTo>
                  <a:lnTo>
                    <a:pt x="437" y="706"/>
                  </a:lnTo>
                  <a:lnTo>
                    <a:pt x="454" y="702"/>
                  </a:lnTo>
                  <a:lnTo>
                    <a:pt x="471" y="697"/>
                  </a:lnTo>
                  <a:lnTo>
                    <a:pt x="487" y="691"/>
                  </a:lnTo>
                  <a:lnTo>
                    <a:pt x="503" y="684"/>
                  </a:lnTo>
                  <a:lnTo>
                    <a:pt x="519" y="677"/>
                  </a:lnTo>
                  <a:lnTo>
                    <a:pt x="534" y="669"/>
                  </a:lnTo>
                  <a:lnTo>
                    <a:pt x="550" y="660"/>
                  </a:lnTo>
                  <a:lnTo>
                    <a:pt x="564" y="650"/>
                  </a:lnTo>
                  <a:lnTo>
                    <a:pt x="578" y="640"/>
                  </a:lnTo>
                  <a:lnTo>
                    <a:pt x="592" y="629"/>
                  </a:lnTo>
                  <a:lnTo>
                    <a:pt x="605" y="617"/>
                  </a:lnTo>
                  <a:lnTo>
                    <a:pt x="617" y="605"/>
                  </a:lnTo>
                  <a:lnTo>
                    <a:pt x="629" y="592"/>
                  </a:lnTo>
                  <a:lnTo>
                    <a:pt x="640" y="578"/>
                  </a:lnTo>
                  <a:lnTo>
                    <a:pt x="650" y="564"/>
                  </a:lnTo>
                  <a:lnTo>
                    <a:pt x="660" y="548"/>
                  </a:lnTo>
                  <a:lnTo>
                    <a:pt x="669" y="533"/>
                  </a:lnTo>
                  <a:lnTo>
                    <a:pt x="677" y="518"/>
                  </a:lnTo>
                  <a:lnTo>
                    <a:pt x="685" y="502"/>
                  </a:lnTo>
                  <a:lnTo>
                    <a:pt x="692" y="486"/>
                  </a:lnTo>
                  <a:lnTo>
                    <a:pt x="698" y="469"/>
                  </a:lnTo>
                  <a:lnTo>
                    <a:pt x="703" y="453"/>
                  </a:lnTo>
                  <a:lnTo>
                    <a:pt x="707" y="436"/>
                  </a:lnTo>
                  <a:lnTo>
                    <a:pt x="711" y="419"/>
                  </a:lnTo>
                  <a:lnTo>
                    <a:pt x="713" y="402"/>
                  </a:lnTo>
                  <a:lnTo>
                    <a:pt x="715" y="385"/>
                  </a:lnTo>
                  <a:lnTo>
                    <a:pt x="716" y="366"/>
                  </a:lnTo>
                  <a:lnTo>
                    <a:pt x="715" y="349"/>
                  </a:lnTo>
                  <a:lnTo>
                    <a:pt x="715" y="331"/>
                  </a:lnTo>
                  <a:lnTo>
                    <a:pt x="713" y="314"/>
                  </a:lnTo>
                  <a:lnTo>
                    <a:pt x="710" y="296"/>
                  </a:lnTo>
                  <a:lnTo>
                    <a:pt x="707" y="279"/>
                  </a:lnTo>
                  <a:lnTo>
                    <a:pt x="703" y="262"/>
                  </a:lnTo>
                  <a:lnTo>
                    <a:pt x="698" y="245"/>
                  </a:lnTo>
                  <a:lnTo>
                    <a:pt x="689" y="221"/>
                  </a:lnTo>
                  <a:lnTo>
                    <a:pt x="677" y="197"/>
                  </a:lnTo>
                  <a:lnTo>
                    <a:pt x="664" y="173"/>
                  </a:lnTo>
                  <a:lnTo>
                    <a:pt x="650" y="152"/>
                  </a:lnTo>
                  <a:lnTo>
                    <a:pt x="634" y="131"/>
                  </a:lnTo>
                  <a:lnTo>
                    <a:pt x="617" y="112"/>
                  </a:lnTo>
                  <a:lnTo>
                    <a:pt x="598" y="93"/>
                  </a:lnTo>
                  <a:lnTo>
                    <a:pt x="577" y="76"/>
                  </a:lnTo>
                  <a:lnTo>
                    <a:pt x="577" y="76"/>
                  </a:lnTo>
                  <a:lnTo>
                    <a:pt x="563" y="66"/>
                  </a:lnTo>
                  <a:lnTo>
                    <a:pt x="548" y="56"/>
                  </a:lnTo>
                  <a:lnTo>
                    <a:pt x="532" y="47"/>
                  </a:lnTo>
                  <a:lnTo>
                    <a:pt x="517" y="39"/>
                  </a:lnTo>
                  <a:lnTo>
                    <a:pt x="501" y="31"/>
                  </a:lnTo>
                  <a:lnTo>
                    <a:pt x="485" y="25"/>
                  </a:lnTo>
                  <a:lnTo>
                    <a:pt x="469" y="19"/>
                  </a:lnTo>
                  <a:lnTo>
                    <a:pt x="453" y="14"/>
                  </a:lnTo>
                  <a:lnTo>
                    <a:pt x="436" y="9"/>
                  </a:lnTo>
                  <a:lnTo>
                    <a:pt x="419" y="5"/>
                  </a:lnTo>
                  <a:lnTo>
                    <a:pt x="402" y="3"/>
                  </a:lnTo>
                  <a:lnTo>
                    <a:pt x="384" y="1"/>
                  </a:lnTo>
                  <a:lnTo>
                    <a:pt x="366" y="0"/>
                  </a:lnTo>
                  <a:lnTo>
                    <a:pt x="349" y="1"/>
                  </a:lnTo>
                  <a:lnTo>
                    <a:pt x="331" y="2"/>
                  </a:lnTo>
                  <a:lnTo>
                    <a:pt x="314" y="3"/>
                  </a:lnTo>
                  <a:lnTo>
                    <a:pt x="296" y="6"/>
                  </a:lnTo>
                  <a:lnTo>
                    <a:pt x="278" y="10"/>
                  </a:lnTo>
                  <a:lnTo>
                    <a:pt x="260" y="15"/>
                  </a:lnTo>
                  <a:lnTo>
                    <a:pt x="242" y="20"/>
                  </a:lnTo>
                  <a:lnTo>
                    <a:pt x="226" y="26"/>
                  </a:lnTo>
                  <a:lnTo>
                    <a:pt x="210" y="33"/>
                  </a:lnTo>
                  <a:lnTo>
                    <a:pt x="194" y="41"/>
                  </a:lnTo>
                  <a:lnTo>
                    <a:pt x="179" y="49"/>
                  </a:lnTo>
                  <a:lnTo>
                    <a:pt x="164" y="58"/>
                  </a:lnTo>
                  <a:lnTo>
                    <a:pt x="150" y="68"/>
                  </a:lnTo>
                  <a:lnTo>
                    <a:pt x="136" y="78"/>
                  </a:lnTo>
                  <a:lnTo>
                    <a:pt x="123" y="89"/>
                  </a:lnTo>
                  <a:lnTo>
                    <a:pt x="110" y="101"/>
                  </a:lnTo>
                  <a:lnTo>
                    <a:pt x="97" y="113"/>
                  </a:lnTo>
                  <a:lnTo>
                    <a:pt x="85" y="126"/>
                  </a:lnTo>
                  <a:lnTo>
                    <a:pt x="75" y="139"/>
                  </a:lnTo>
                  <a:lnTo>
                    <a:pt x="65" y="152"/>
                  </a:lnTo>
                  <a:lnTo>
                    <a:pt x="55" y="167"/>
                  </a:lnTo>
                  <a:lnTo>
                    <a:pt x="46" y="181"/>
                  </a:lnTo>
                  <a:lnTo>
                    <a:pt x="38" y="197"/>
                  </a:lnTo>
                  <a:lnTo>
                    <a:pt x="31" y="213"/>
                  </a:lnTo>
                  <a:lnTo>
                    <a:pt x="24" y="229"/>
                  </a:lnTo>
                  <a:lnTo>
                    <a:pt x="18" y="245"/>
                  </a:lnTo>
                  <a:lnTo>
                    <a:pt x="13" y="261"/>
                  </a:lnTo>
                  <a:lnTo>
                    <a:pt x="9" y="278"/>
                  </a:lnTo>
                  <a:lnTo>
                    <a:pt x="6" y="295"/>
                  </a:lnTo>
                  <a:lnTo>
                    <a:pt x="3" y="312"/>
                  </a:lnTo>
                  <a:lnTo>
                    <a:pt x="1" y="330"/>
                  </a:lnTo>
                  <a:lnTo>
                    <a:pt x="0" y="348"/>
                  </a:lnTo>
                  <a:lnTo>
                    <a:pt x="0" y="366"/>
                  </a:lnTo>
                  <a:lnTo>
                    <a:pt x="1" y="385"/>
                  </a:lnTo>
                  <a:lnTo>
                    <a:pt x="3" y="403"/>
                  </a:lnTo>
                  <a:lnTo>
                    <a:pt x="5" y="416"/>
                  </a:lnTo>
                  <a:lnTo>
                    <a:pt x="7" y="429"/>
                  </a:lnTo>
                  <a:lnTo>
                    <a:pt x="10" y="442"/>
                  </a:lnTo>
                  <a:lnTo>
                    <a:pt x="13" y="455"/>
                  </a:lnTo>
                  <a:lnTo>
                    <a:pt x="21" y="480"/>
                  </a:lnTo>
                  <a:lnTo>
                    <a:pt x="31" y="504"/>
                  </a:lnTo>
                  <a:lnTo>
                    <a:pt x="42" y="527"/>
                  </a:lnTo>
                  <a:lnTo>
                    <a:pt x="56" y="549"/>
                  </a:lnTo>
                  <a:lnTo>
                    <a:pt x="70" y="572"/>
                  </a:lnTo>
                  <a:lnTo>
                    <a:pt x="87" y="592"/>
                  </a:lnTo>
                  <a:close/>
                  <a:moveTo>
                    <a:pt x="291" y="162"/>
                  </a:moveTo>
                  <a:lnTo>
                    <a:pt x="301" y="159"/>
                  </a:lnTo>
                  <a:lnTo>
                    <a:pt x="311" y="157"/>
                  </a:lnTo>
                  <a:lnTo>
                    <a:pt x="321" y="154"/>
                  </a:lnTo>
                  <a:lnTo>
                    <a:pt x="332" y="153"/>
                  </a:lnTo>
                  <a:lnTo>
                    <a:pt x="342" y="152"/>
                  </a:lnTo>
                  <a:lnTo>
                    <a:pt x="352" y="151"/>
                  </a:lnTo>
                  <a:lnTo>
                    <a:pt x="362" y="151"/>
                  </a:lnTo>
                  <a:lnTo>
                    <a:pt x="373" y="152"/>
                  </a:lnTo>
                  <a:lnTo>
                    <a:pt x="388" y="154"/>
                  </a:lnTo>
                  <a:lnTo>
                    <a:pt x="403" y="156"/>
                  </a:lnTo>
                  <a:lnTo>
                    <a:pt x="418" y="160"/>
                  </a:lnTo>
                  <a:lnTo>
                    <a:pt x="432" y="165"/>
                  </a:lnTo>
                  <a:lnTo>
                    <a:pt x="445" y="171"/>
                  </a:lnTo>
                  <a:lnTo>
                    <a:pt x="459" y="178"/>
                  </a:lnTo>
                  <a:lnTo>
                    <a:pt x="472" y="186"/>
                  </a:lnTo>
                  <a:lnTo>
                    <a:pt x="484" y="196"/>
                  </a:lnTo>
                  <a:lnTo>
                    <a:pt x="494" y="203"/>
                  </a:lnTo>
                  <a:lnTo>
                    <a:pt x="503" y="212"/>
                  </a:lnTo>
                  <a:lnTo>
                    <a:pt x="511" y="221"/>
                  </a:lnTo>
                  <a:lnTo>
                    <a:pt x="519" y="230"/>
                  </a:lnTo>
                  <a:lnTo>
                    <a:pt x="526" y="240"/>
                  </a:lnTo>
                  <a:lnTo>
                    <a:pt x="532" y="250"/>
                  </a:lnTo>
                  <a:lnTo>
                    <a:pt x="538" y="260"/>
                  </a:lnTo>
                  <a:lnTo>
                    <a:pt x="544" y="271"/>
                  </a:lnTo>
                  <a:lnTo>
                    <a:pt x="551" y="286"/>
                  </a:lnTo>
                  <a:lnTo>
                    <a:pt x="556" y="301"/>
                  </a:lnTo>
                  <a:lnTo>
                    <a:pt x="560" y="316"/>
                  </a:lnTo>
                  <a:lnTo>
                    <a:pt x="563" y="333"/>
                  </a:lnTo>
                  <a:lnTo>
                    <a:pt x="564" y="341"/>
                  </a:lnTo>
                  <a:lnTo>
                    <a:pt x="564" y="350"/>
                  </a:lnTo>
                  <a:lnTo>
                    <a:pt x="565" y="359"/>
                  </a:lnTo>
                  <a:lnTo>
                    <a:pt x="564" y="368"/>
                  </a:lnTo>
                  <a:lnTo>
                    <a:pt x="563" y="385"/>
                  </a:lnTo>
                  <a:lnTo>
                    <a:pt x="560" y="400"/>
                  </a:lnTo>
                  <a:lnTo>
                    <a:pt x="557" y="415"/>
                  </a:lnTo>
                  <a:lnTo>
                    <a:pt x="552" y="430"/>
                  </a:lnTo>
                  <a:lnTo>
                    <a:pt x="546" y="444"/>
                  </a:lnTo>
                  <a:lnTo>
                    <a:pt x="538" y="458"/>
                  </a:lnTo>
                  <a:lnTo>
                    <a:pt x="530" y="472"/>
                  </a:lnTo>
                  <a:lnTo>
                    <a:pt x="521" y="485"/>
                  </a:lnTo>
                  <a:lnTo>
                    <a:pt x="507" y="500"/>
                  </a:lnTo>
                  <a:lnTo>
                    <a:pt x="493" y="514"/>
                  </a:lnTo>
                  <a:lnTo>
                    <a:pt x="477" y="527"/>
                  </a:lnTo>
                  <a:lnTo>
                    <a:pt x="460" y="537"/>
                  </a:lnTo>
                  <a:lnTo>
                    <a:pt x="442" y="546"/>
                  </a:lnTo>
                  <a:lnTo>
                    <a:pt x="424" y="554"/>
                  </a:lnTo>
                  <a:lnTo>
                    <a:pt x="404" y="559"/>
                  </a:lnTo>
                  <a:lnTo>
                    <a:pt x="383" y="564"/>
                  </a:lnTo>
                  <a:lnTo>
                    <a:pt x="362" y="565"/>
                  </a:lnTo>
                  <a:lnTo>
                    <a:pt x="342" y="565"/>
                  </a:lnTo>
                  <a:lnTo>
                    <a:pt x="322" y="562"/>
                  </a:lnTo>
                  <a:lnTo>
                    <a:pt x="303" y="557"/>
                  </a:lnTo>
                  <a:lnTo>
                    <a:pt x="284" y="551"/>
                  </a:lnTo>
                  <a:lnTo>
                    <a:pt x="266" y="542"/>
                  </a:lnTo>
                  <a:lnTo>
                    <a:pt x="257" y="538"/>
                  </a:lnTo>
                  <a:lnTo>
                    <a:pt x="249" y="532"/>
                  </a:lnTo>
                  <a:lnTo>
                    <a:pt x="239" y="527"/>
                  </a:lnTo>
                  <a:lnTo>
                    <a:pt x="231" y="521"/>
                  </a:lnTo>
                  <a:lnTo>
                    <a:pt x="223" y="514"/>
                  </a:lnTo>
                  <a:lnTo>
                    <a:pt x="215" y="507"/>
                  </a:lnTo>
                  <a:lnTo>
                    <a:pt x="208" y="500"/>
                  </a:lnTo>
                  <a:lnTo>
                    <a:pt x="201" y="493"/>
                  </a:lnTo>
                  <a:lnTo>
                    <a:pt x="192" y="481"/>
                  </a:lnTo>
                  <a:lnTo>
                    <a:pt x="183" y="469"/>
                  </a:lnTo>
                  <a:lnTo>
                    <a:pt x="176" y="456"/>
                  </a:lnTo>
                  <a:lnTo>
                    <a:pt x="169" y="442"/>
                  </a:lnTo>
                  <a:lnTo>
                    <a:pt x="163" y="429"/>
                  </a:lnTo>
                  <a:lnTo>
                    <a:pt x="159" y="414"/>
                  </a:lnTo>
                  <a:lnTo>
                    <a:pt x="155" y="399"/>
                  </a:lnTo>
                  <a:lnTo>
                    <a:pt x="153" y="384"/>
                  </a:lnTo>
                  <a:lnTo>
                    <a:pt x="152" y="373"/>
                  </a:lnTo>
                  <a:lnTo>
                    <a:pt x="151" y="362"/>
                  </a:lnTo>
                  <a:lnTo>
                    <a:pt x="151" y="352"/>
                  </a:lnTo>
                  <a:lnTo>
                    <a:pt x="152" y="342"/>
                  </a:lnTo>
                  <a:lnTo>
                    <a:pt x="153" y="332"/>
                  </a:lnTo>
                  <a:lnTo>
                    <a:pt x="154" y="322"/>
                  </a:lnTo>
                  <a:lnTo>
                    <a:pt x="156" y="312"/>
                  </a:lnTo>
                  <a:lnTo>
                    <a:pt x="159" y="302"/>
                  </a:lnTo>
                  <a:lnTo>
                    <a:pt x="165" y="283"/>
                  </a:lnTo>
                  <a:lnTo>
                    <a:pt x="173" y="265"/>
                  </a:lnTo>
                  <a:lnTo>
                    <a:pt x="183" y="248"/>
                  </a:lnTo>
                  <a:lnTo>
                    <a:pt x="195" y="232"/>
                  </a:lnTo>
                  <a:lnTo>
                    <a:pt x="204" y="220"/>
                  </a:lnTo>
                  <a:lnTo>
                    <a:pt x="214" y="210"/>
                  </a:lnTo>
                  <a:lnTo>
                    <a:pt x="225" y="200"/>
                  </a:lnTo>
                  <a:lnTo>
                    <a:pt x="237" y="190"/>
                  </a:lnTo>
                  <a:lnTo>
                    <a:pt x="250" y="181"/>
                  </a:lnTo>
                  <a:lnTo>
                    <a:pt x="263" y="174"/>
                  </a:lnTo>
                  <a:lnTo>
                    <a:pt x="277" y="168"/>
                  </a:lnTo>
                  <a:lnTo>
                    <a:pt x="291"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39"/>
            <p:cNvSpPr>
              <a:spLocks noEditPoints="1"/>
            </p:cNvSpPr>
            <p:nvPr/>
          </p:nvSpPr>
          <p:spPr bwMode="auto">
            <a:xfrm>
              <a:off x="10293350" y="490538"/>
              <a:ext cx="352425" cy="352425"/>
            </a:xfrm>
            <a:custGeom>
              <a:avLst/>
              <a:gdLst>
                <a:gd name="T0" fmla="*/ 901 w 2225"/>
                <a:gd name="T1" fmla="*/ 20 h 2222"/>
                <a:gd name="T2" fmla="*/ 642 w 2225"/>
                <a:gd name="T3" fmla="*/ 105 h 2222"/>
                <a:gd name="T4" fmla="*/ 415 w 2225"/>
                <a:gd name="T5" fmla="*/ 247 h 2222"/>
                <a:gd name="T6" fmla="*/ 229 w 2225"/>
                <a:gd name="T7" fmla="*/ 437 h 2222"/>
                <a:gd name="T8" fmla="*/ 93 w 2225"/>
                <a:gd name="T9" fmla="*/ 668 h 2222"/>
                <a:gd name="T10" fmla="*/ 15 w 2225"/>
                <a:gd name="T11" fmla="*/ 930 h 2222"/>
                <a:gd name="T12" fmla="*/ 5 w 2225"/>
                <a:gd name="T13" fmla="*/ 1212 h 2222"/>
                <a:gd name="T14" fmla="*/ 64 w 2225"/>
                <a:gd name="T15" fmla="*/ 1481 h 2222"/>
                <a:gd name="T16" fmla="*/ 184 w 2225"/>
                <a:gd name="T17" fmla="*/ 1722 h 2222"/>
                <a:gd name="T18" fmla="*/ 357 w 2225"/>
                <a:gd name="T19" fmla="*/ 1925 h 2222"/>
                <a:gd name="T20" fmla="*/ 572 w 2225"/>
                <a:gd name="T21" fmla="*/ 2082 h 2222"/>
                <a:gd name="T22" fmla="*/ 823 w 2225"/>
                <a:gd name="T23" fmla="*/ 2183 h 2222"/>
                <a:gd name="T24" fmla="*/ 1101 w 2225"/>
                <a:gd name="T25" fmla="*/ 2222 h 2222"/>
                <a:gd name="T26" fmla="*/ 1379 w 2225"/>
                <a:gd name="T27" fmla="*/ 2189 h 2222"/>
                <a:gd name="T28" fmla="*/ 1632 w 2225"/>
                <a:gd name="T29" fmla="*/ 2093 h 2222"/>
                <a:gd name="T30" fmla="*/ 1851 w 2225"/>
                <a:gd name="T31" fmla="*/ 1941 h 2222"/>
                <a:gd name="T32" fmla="*/ 2028 w 2225"/>
                <a:gd name="T33" fmla="*/ 1741 h 2222"/>
                <a:gd name="T34" fmla="*/ 2153 w 2225"/>
                <a:gd name="T35" fmla="*/ 1504 h 2222"/>
                <a:gd name="T36" fmla="*/ 2218 w 2225"/>
                <a:gd name="T37" fmla="*/ 1236 h 2222"/>
                <a:gd name="T38" fmla="*/ 2213 w 2225"/>
                <a:gd name="T39" fmla="*/ 954 h 2222"/>
                <a:gd name="T40" fmla="*/ 2142 w 2225"/>
                <a:gd name="T41" fmla="*/ 690 h 2222"/>
                <a:gd name="T42" fmla="*/ 2010 w 2225"/>
                <a:gd name="T43" fmla="*/ 457 h 2222"/>
                <a:gd name="T44" fmla="*/ 1829 w 2225"/>
                <a:gd name="T45" fmla="*/ 262 h 2222"/>
                <a:gd name="T46" fmla="*/ 1605 w 2225"/>
                <a:gd name="T47" fmla="*/ 115 h 2222"/>
                <a:gd name="T48" fmla="*/ 1349 w 2225"/>
                <a:gd name="T49" fmla="*/ 25 h 2222"/>
                <a:gd name="T50" fmla="*/ 1103 w 2225"/>
                <a:gd name="T51" fmla="*/ 2063 h 2222"/>
                <a:gd name="T52" fmla="*/ 865 w 2225"/>
                <a:gd name="T53" fmla="*/ 2030 h 2222"/>
                <a:gd name="T54" fmla="*/ 650 w 2225"/>
                <a:gd name="T55" fmla="*/ 1943 h 2222"/>
                <a:gd name="T56" fmla="*/ 465 w 2225"/>
                <a:gd name="T57" fmla="*/ 1808 h 2222"/>
                <a:gd name="T58" fmla="*/ 317 w 2225"/>
                <a:gd name="T59" fmla="*/ 1634 h 2222"/>
                <a:gd name="T60" fmla="*/ 214 w 2225"/>
                <a:gd name="T61" fmla="*/ 1428 h 2222"/>
                <a:gd name="T62" fmla="*/ 163 w 2225"/>
                <a:gd name="T63" fmla="*/ 1198 h 2222"/>
                <a:gd name="T64" fmla="*/ 172 w 2225"/>
                <a:gd name="T65" fmla="*/ 956 h 2222"/>
                <a:gd name="T66" fmla="*/ 238 w 2225"/>
                <a:gd name="T67" fmla="*/ 731 h 2222"/>
                <a:gd name="T68" fmla="*/ 355 w 2225"/>
                <a:gd name="T69" fmla="*/ 533 h 2222"/>
                <a:gd name="T70" fmla="*/ 515 w 2225"/>
                <a:gd name="T71" fmla="*/ 370 h 2222"/>
                <a:gd name="T72" fmla="*/ 709 w 2225"/>
                <a:gd name="T73" fmla="*/ 249 h 2222"/>
                <a:gd name="T74" fmla="*/ 931 w 2225"/>
                <a:gd name="T75" fmla="*/ 176 h 2222"/>
                <a:gd name="T76" fmla="*/ 1172 w 2225"/>
                <a:gd name="T77" fmla="*/ 161 h 2222"/>
                <a:gd name="T78" fmla="*/ 1406 w 2225"/>
                <a:gd name="T79" fmla="*/ 204 h 2222"/>
                <a:gd name="T80" fmla="*/ 1615 w 2225"/>
                <a:gd name="T81" fmla="*/ 302 h 2222"/>
                <a:gd name="T82" fmla="*/ 1794 w 2225"/>
                <a:gd name="T83" fmla="*/ 446 h 2222"/>
                <a:gd name="T84" fmla="*/ 1934 w 2225"/>
                <a:gd name="T85" fmla="*/ 627 h 2222"/>
                <a:gd name="T86" fmla="*/ 2026 w 2225"/>
                <a:gd name="T87" fmla="*/ 838 h 2222"/>
                <a:gd name="T88" fmla="*/ 2065 w 2225"/>
                <a:gd name="T89" fmla="*/ 1072 h 2222"/>
                <a:gd name="T90" fmla="*/ 2044 w 2225"/>
                <a:gd name="T91" fmla="*/ 1313 h 2222"/>
                <a:gd name="T92" fmla="*/ 1968 w 2225"/>
                <a:gd name="T93" fmla="*/ 1533 h 2222"/>
                <a:gd name="T94" fmla="*/ 1842 w 2225"/>
                <a:gd name="T95" fmla="*/ 1724 h 2222"/>
                <a:gd name="T96" fmla="*/ 1675 w 2225"/>
                <a:gd name="T97" fmla="*/ 1880 h 2222"/>
                <a:gd name="T98" fmla="*/ 1474 w 2225"/>
                <a:gd name="T99" fmla="*/ 1992 h 2222"/>
                <a:gd name="T100" fmla="*/ 1248 w 2225"/>
                <a:gd name="T101" fmla="*/ 2054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5" h="2222">
                  <a:moveTo>
                    <a:pt x="1125" y="0"/>
                  </a:moveTo>
                  <a:lnTo>
                    <a:pt x="1068" y="1"/>
                  </a:lnTo>
                  <a:lnTo>
                    <a:pt x="1011" y="5"/>
                  </a:lnTo>
                  <a:lnTo>
                    <a:pt x="955" y="11"/>
                  </a:lnTo>
                  <a:lnTo>
                    <a:pt x="901" y="20"/>
                  </a:lnTo>
                  <a:lnTo>
                    <a:pt x="846" y="33"/>
                  </a:lnTo>
                  <a:lnTo>
                    <a:pt x="794" y="47"/>
                  </a:lnTo>
                  <a:lnTo>
                    <a:pt x="741" y="64"/>
                  </a:lnTo>
                  <a:lnTo>
                    <a:pt x="691" y="83"/>
                  </a:lnTo>
                  <a:lnTo>
                    <a:pt x="642" y="105"/>
                  </a:lnTo>
                  <a:lnTo>
                    <a:pt x="593" y="129"/>
                  </a:lnTo>
                  <a:lnTo>
                    <a:pt x="546" y="155"/>
                  </a:lnTo>
                  <a:lnTo>
                    <a:pt x="501" y="183"/>
                  </a:lnTo>
                  <a:lnTo>
                    <a:pt x="458" y="215"/>
                  </a:lnTo>
                  <a:lnTo>
                    <a:pt x="415" y="247"/>
                  </a:lnTo>
                  <a:lnTo>
                    <a:pt x="374" y="281"/>
                  </a:lnTo>
                  <a:lnTo>
                    <a:pt x="335" y="317"/>
                  </a:lnTo>
                  <a:lnTo>
                    <a:pt x="297" y="355"/>
                  </a:lnTo>
                  <a:lnTo>
                    <a:pt x="262" y="396"/>
                  </a:lnTo>
                  <a:lnTo>
                    <a:pt x="229" y="437"/>
                  </a:lnTo>
                  <a:lnTo>
                    <a:pt x="198" y="480"/>
                  </a:lnTo>
                  <a:lnTo>
                    <a:pt x="168" y="525"/>
                  </a:lnTo>
                  <a:lnTo>
                    <a:pt x="140" y="571"/>
                  </a:lnTo>
                  <a:lnTo>
                    <a:pt x="115" y="619"/>
                  </a:lnTo>
                  <a:lnTo>
                    <a:pt x="93" y="668"/>
                  </a:lnTo>
                  <a:lnTo>
                    <a:pt x="72" y="718"/>
                  </a:lnTo>
                  <a:lnTo>
                    <a:pt x="54" y="770"/>
                  </a:lnTo>
                  <a:lnTo>
                    <a:pt x="39" y="822"/>
                  </a:lnTo>
                  <a:lnTo>
                    <a:pt x="26" y="875"/>
                  </a:lnTo>
                  <a:lnTo>
                    <a:pt x="15" y="930"/>
                  </a:lnTo>
                  <a:lnTo>
                    <a:pt x="7" y="986"/>
                  </a:lnTo>
                  <a:lnTo>
                    <a:pt x="2" y="1042"/>
                  </a:lnTo>
                  <a:lnTo>
                    <a:pt x="0" y="1099"/>
                  </a:lnTo>
                  <a:lnTo>
                    <a:pt x="1" y="1156"/>
                  </a:lnTo>
                  <a:lnTo>
                    <a:pt x="5" y="1212"/>
                  </a:lnTo>
                  <a:lnTo>
                    <a:pt x="11" y="1268"/>
                  </a:lnTo>
                  <a:lnTo>
                    <a:pt x="21" y="1323"/>
                  </a:lnTo>
                  <a:lnTo>
                    <a:pt x="33" y="1377"/>
                  </a:lnTo>
                  <a:lnTo>
                    <a:pt x="47" y="1429"/>
                  </a:lnTo>
                  <a:lnTo>
                    <a:pt x="64" y="1481"/>
                  </a:lnTo>
                  <a:lnTo>
                    <a:pt x="83" y="1532"/>
                  </a:lnTo>
                  <a:lnTo>
                    <a:pt x="105" y="1581"/>
                  </a:lnTo>
                  <a:lnTo>
                    <a:pt x="129" y="1629"/>
                  </a:lnTo>
                  <a:lnTo>
                    <a:pt x="155" y="1677"/>
                  </a:lnTo>
                  <a:lnTo>
                    <a:pt x="184" y="1722"/>
                  </a:lnTo>
                  <a:lnTo>
                    <a:pt x="215" y="1765"/>
                  </a:lnTo>
                  <a:lnTo>
                    <a:pt x="247" y="1807"/>
                  </a:lnTo>
                  <a:lnTo>
                    <a:pt x="281" y="1848"/>
                  </a:lnTo>
                  <a:lnTo>
                    <a:pt x="319" y="1888"/>
                  </a:lnTo>
                  <a:lnTo>
                    <a:pt x="357" y="1925"/>
                  </a:lnTo>
                  <a:lnTo>
                    <a:pt x="396" y="1960"/>
                  </a:lnTo>
                  <a:lnTo>
                    <a:pt x="438" y="1993"/>
                  </a:lnTo>
                  <a:lnTo>
                    <a:pt x="482" y="2024"/>
                  </a:lnTo>
                  <a:lnTo>
                    <a:pt x="526" y="2054"/>
                  </a:lnTo>
                  <a:lnTo>
                    <a:pt x="572" y="2082"/>
                  </a:lnTo>
                  <a:lnTo>
                    <a:pt x="620" y="2106"/>
                  </a:lnTo>
                  <a:lnTo>
                    <a:pt x="669" y="2129"/>
                  </a:lnTo>
                  <a:lnTo>
                    <a:pt x="719" y="2149"/>
                  </a:lnTo>
                  <a:lnTo>
                    <a:pt x="771" y="2167"/>
                  </a:lnTo>
                  <a:lnTo>
                    <a:pt x="823" y="2183"/>
                  </a:lnTo>
                  <a:lnTo>
                    <a:pt x="877" y="2196"/>
                  </a:lnTo>
                  <a:lnTo>
                    <a:pt x="932" y="2206"/>
                  </a:lnTo>
                  <a:lnTo>
                    <a:pt x="987" y="2214"/>
                  </a:lnTo>
                  <a:lnTo>
                    <a:pt x="1044" y="2220"/>
                  </a:lnTo>
                  <a:lnTo>
                    <a:pt x="1101" y="2222"/>
                  </a:lnTo>
                  <a:lnTo>
                    <a:pt x="1158" y="2221"/>
                  </a:lnTo>
                  <a:lnTo>
                    <a:pt x="1215" y="2216"/>
                  </a:lnTo>
                  <a:lnTo>
                    <a:pt x="1270" y="2210"/>
                  </a:lnTo>
                  <a:lnTo>
                    <a:pt x="1324" y="2201"/>
                  </a:lnTo>
                  <a:lnTo>
                    <a:pt x="1379" y="2189"/>
                  </a:lnTo>
                  <a:lnTo>
                    <a:pt x="1432" y="2175"/>
                  </a:lnTo>
                  <a:lnTo>
                    <a:pt x="1484" y="2158"/>
                  </a:lnTo>
                  <a:lnTo>
                    <a:pt x="1534" y="2138"/>
                  </a:lnTo>
                  <a:lnTo>
                    <a:pt x="1584" y="2117"/>
                  </a:lnTo>
                  <a:lnTo>
                    <a:pt x="1632" y="2093"/>
                  </a:lnTo>
                  <a:lnTo>
                    <a:pt x="1679" y="2067"/>
                  </a:lnTo>
                  <a:lnTo>
                    <a:pt x="1724" y="2039"/>
                  </a:lnTo>
                  <a:lnTo>
                    <a:pt x="1768" y="2007"/>
                  </a:lnTo>
                  <a:lnTo>
                    <a:pt x="1811" y="1975"/>
                  </a:lnTo>
                  <a:lnTo>
                    <a:pt x="1851" y="1941"/>
                  </a:lnTo>
                  <a:lnTo>
                    <a:pt x="1890" y="1904"/>
                  </a:lnTo>
                  <a:lnTo>
                    <a:pt x="1928" y="1866"/>
                  </a:lnTo>
                  <a:lnTo>
                    <a:pt x="1963" y="1826"/>
                  </a:lnTo>
                  <a:lnTo>
                    <a:pt x="1997" y="1784"/>
                  </a:lnTo>
                  <a:lnTo>
                    <a:pt x="2028" y="1741"/>
                  </a:lnTo>
                  <a:lnTo>
                    <a:pt x="2057" y="1697"/>
                  </a:lnTo>
                  <a:lnTo>
                    <a:pt x="2085" y="1650"/>
                  </a:lnTo>
                  <a:lnTo>
                    <a:pt x="2110" y="1603"/>
                  </a:lnTo>
                  <a:lnTo>
                    <a:pt x="2133" y="1554"/>
                  </a:lnTo>
                  <a:lnTo>
                    <a:pt x="2153" y="1504"/>
                  </a:lnTo>
                  <a:lnTo>
                    <a:pt x="2171" y="1452"/>
                  </a:lnTo>
                  <a:lnTo>
                    <a:pt x="2186" y="1400"/>
                  </a:lnTo>
                  <a:lnTo>
                    <a:pt x="2199" y="1346"/>
                  </a:lnTo>
                  <a:lnTo>
                    <a:pt x="2210" y="1291"/>
                  </a:lnTo>
                  <a:lnTo>
                    <a:pt x="2218" y="1236"/>
                  </a:lnTo>
                  <a:lnTo>
                    <a:pt x="2223" y="1180"/>
                  </a:lnTo>
                  <a:lnTo>
                    <a:pt x="2225" y="1122"/>
                  </a:lnTo>
                  <a:lnTo>
                    <a:pt x="2224" y="1065"/>
                  </a:lnTo>
                  <a:lnTo>
                    <a:pt x="2221" y="1009"/>
                  </a:lnTo>
                  <a:lnTo>
                    <a:pt x="2213" y="954"/>
                  </a:lnTo>
                  <a:lnTo>
                    <a:pt x="2204" y="899"/>
                  </a:lnTo>
                  <a:lnTo>
                    <a:pt x="2192" y="845"/>
                  </a:lnTo>
                  <a:lnTo>
                    <a:pt x="2178" y="793"/>
                  </a:lnTo>
                  <a:lnTo>
                    <a:pt x="2161" y="740"/>
                  </a:lnTo>
                  <a:lnTo>
                    <a:pt x="2142" y="690"/>
                  </a:lnTo>
                  <a:lnTo>
                    <a:pt x="2120" y="641"/>
                  </a:lnTo>
                  <a:lnTo>
                    <a:pt x="2096" y="593"/>
                  </a:lnTo>
                  <a:lnTo>
                    <a:pt x="2070" y="545"/>
                  </a:lnTo>
                  <a:lnTo>
                    <a:pt x="2041" y="500"/>
                  </a:lnTo>
                  <a:lnTo>
                    <a:pt x="2010" y="457"/>
                  </a:lnTo>
                  <a:lnTo>
                    <a:pt x="1978" y="415"/>
                  </a:lnTo>
                  <a:lnTo>
                    <a:pt x="1944" y="373"/>
                  </a:lnTo>
                  <a:lnTo>
                    <a:pt x="1907" y="334"/>
                  </a:lnTo>
                  <a:lnTo>
                    <a:pt x="1869" y="297"/>
                  </a:lnTo>
                  <a:lnTo>
                    <a:pt x="1829" y="262"/>
                  </a:lnTo>
                  <a:lnTo>
                    <a:pt x="1788" y="229"/>
                  </a:lnTo>
                  <a:lnTo>
                    <a:pt x="1744" y="197"/>
                  </a:lnTo>
                  <a:lnTo>
                    <a:pt x="1699" y="167"/>
                  </a:lnTo>
                  <a:lnTo>
                    <a:pt x="1653" y="140"/>
                  </a:lnTo>
                  <a:lnTo>
                    <a:pt x="1605" y="115"/>
                  </a:lnTo>
                  <a:lnTo>
                    <a:pt x="1556" y="93"/>
                  </a:lnTo>
                  <a:lnTo>
                    <a:pt x="1506" y="72"/>
                  </a:lnTo>
                  <a:lnTo>
                    <a:pt x="1454" y="54"/>
                  </a:lnTo>
                  <a:lnTo>
                    <a:pt x="1402" y="39"/>
                  </a:lnTo>
                  <a:lnTo>
                    <a:pt x="1349" y="25"/>
                  </a:lnTo>
                  <a:lnTo>
                    <a:pt x="1293" y="15"/>
                  </a:lnTo>
                  <a:lnTo>
                    <a:pt x="1238" y="7"/>
                  </a:lnTo>
                  <a:lnTo>
                    <a:pt x="1181" y="2"/>
                  </a:lnTo>
                  <a:lnTo>
                    <a:pt x="1125" y="0"/>
                  </a:lnTo>
                  <a:close/>
                  <a:moveTo>
                    <a:pt x="1103" y="2063"/>
                  </a:moveTo>
                  <a:lnTo>
                    <a:pt x="1054" y="2061"/>
                  </a:lnTo>
                  <a:lnTo>
                    <a:pt x="1005" y="2057"/>
                  </a:lnTo>
                  <a:lnTo>
                    <a:pt x="958" y="2051"/>
                  </a:lnTo>
                  <a:lnTo>
                    <a:pt x="911" y="2042"/>
                  </a:lnTo>
                  <a:lnTo>
                    <a:pt x="865" y="2030"/>
                  </a:lnTo>
                  <a:lnTo>
                    <a:pt x="820" y="2017"/>
                  </a:lnTo>
                  <a:lnTo>
                    <a:pt x="776" y="2001"/>
                  </a:lnTo>
                  <a:lnTo>
                    <a:pt x="732" y="1984"/>
                  </a:lnTo>
                  <a:lnTo>
                    <a:pt x="690" y="1964"/>
                  </a:lnTo>
                  <a:lnTo>
                    <a:pt x="650" y="1943"/>
                  </a:lnTo>
                  <a:lnTo>
                    <a:pt x="610" y="1920"/>
                  </a:lnTo>
                  <a:lnTo>
                    <a:pt x="571" y="1895"/>
                  </a:lnTo>
                  <a:lnTo>
                    <a:pt x="534" y="1868"/>
                  </a:lnTo>
                  <a:lnTo>
                    <a:pt x="499" y="1838"/>
                  </a:lnTo>
                  <a:lnTo>
                    <a:pt x="465" y="1808"/>
                  </a:lnTo>
                  <a:lnTo>
                    <a:pt x="431" y="1777"/>
                  </a:lnTo>
                  <a:lnTo>
                    <a:pt x="400" y="1743"/>
                  </a:lnTo>
                  <a:lnTo>
                    <a:pt x="371" y="1709"/>
                  </a:lnTo>
                  <a:lnTo>
                    <a:pt x="343" y="1673"/>
                  </a:lnTo>
                  <a:lnTo>
                    <a:pt x="317" y="1634"/>
                  </a:lnTo>
                  <a:lnTo>
                    <a:pt x="292" y="1595"/>
                  </a:lnTo>
                  <a:lnTo>
                    <a:pt x="269" y="1556"/>
                  </a:lnTo>
                  <a:lnTo>
                    <a:pt x="249" y="1514"/>
                  </a:lnTo>
                  <a:lnTo>
                    <a:pt x="230" y="1471"/>
                  </a:lnTo>
                  <a:lnTo>
                    <a:pt x="214" y="1428"/>
                  </a:lnTo>
                  <a:lnTo>
                    <a:pt x="200" y="1384"/>
                  </a:lnTo>
                  <a:lnTo>
                    <a:pt x="187" y="1339"/>
                  </a:lnTo>
                  <a:lnTo>
                    <a:pt x="177" y="1292"/>
                  </a:lnTo>
                  <a:lnTo>
                    <a:pt x="169" y="1245"/>
                  </a:lnTo>
                  <a:lnTo>
                    <a:pt x="163" y="1198"/>
                  </a:lnTo>
                  <a:lnTo>
                    <a:pt x="160" y="1150"/>
                  </a:lnTo>
                  <a:lnTo>
                    <a:pt x="159" y="1100"/>
                  </a:lnTo>
                  <a:lnTo>
                    <a:pt x="161" y="1052"/>
                  </a:lnTo>
                  <a:lnTo>
                    <a:pt x="166" y="1004"/>
                  </a:lnTo>
                  <a:lnTo>
                    <a:pt x="172" y="956"/>
                  </a:lnTo>
                  <a:lnTo>
                    <a:pt x="181" y="909"/>
                  </a:lnTo>
                  <a:lnTo>
                    <a:pt x="192" y="863"/>
                  </a:lnTo>
                  <a:lnTo>
                    <a:pt x="205" y="818"/>
                  </a:lnTo>
                  <a:lnTo>
                    <a:pt x="221" y="775"/>
                  </a:lnTo>
                  <a:lnTo>
                    <a:pt x="238" y="731"/>
                  </a:lnTo>
                  <a:lnTo>
                    <a:pt x="258" y="689"/>
                  </a:lnTo>
                  <a:lnTo>
                    <a:pt x="279" y="649"/>
                  </a:lnTo>
                  <a:lnTo>
                    <a:pt x="302" y="609"/>
                  </a:lnTo>
                  <a:lnTo>
                    <a:pt x="328" y="570"/>
                  </a:lnTo>
                  <a:lnTo>
                    <a:pt x="355" y="533"/>
                  </a:lnTo>
                  <a:lnTo>
                    <a:pt x="384" y="498"/>
                  </a:lnTo>
                  <a:lnTo>
                    <a:pt x="414" y="464"/>
                  </a:lnTo>
                  <a:lnTo>
                    <a:pt x="446" y="431"/>
                  </a:lnTo>
                  <a:lnTo>
                    <a:pt x="480" y="400"/>
                  </a:lnTo>
                  <a:lnTo>
                    <a:pt x="515" y="370"/>
                  </a:lnTo>
                  <a:lnTo>
                    <a:pt x="551" y="342"/>
                  </a:lnTo>
                  <a:lnTo>
                    <a:pt x="588" y="316"/>
                  </a:lnTo>
                  <a:lnTo>
                    <a:pt x="628" y="292"/>
                  </a:lnTo>
                  <a:lnTo>
                    <a:pt x="668" y="269"/>
                  </a:lnTo>
                  <a:lnTo>
                    <a:pt x="709" y="249"/>
                  </a:lnTo>
                  <a:lnTo>
                    <a:pt x="752" y="230"/>
                  </a:lnTo>
                  <a:lnTo>
                    <a:pt x="795" y="214"/>
                  </a:lnTo>
                  <a:lnTo>
                    <a:pt x="839" y="198"/>
                  </a:lnTo>
                  <a:lnTo>
                    <a:pt x="884" y="186"/>
                  </a:lnTo>
                  <a:lnTo>
                    <a:pt x="931" y="176"/>
                  </a:lnTo>
                  <a:lnTo>
                    <a:pt x="978" y="168"/>
                  </a:lnTo>
                  <a:lnTo>
                    <a:pt x="1026" y="163"/>
                  </a:lnTo>
                  <a:lnTo>
                    <a:pt x="1075" y="160"/>
                  </a:lnTo>
                  <a:lnTo>
                    <a:pt x="1123" y="159"/>
                  </a:lnTo>
                  <a:lnTo>
                    <a:pt x="1172" y="161"/>
                  </a:lnTo>
                  <a:lnTo>
                    <a:pt x="1221" y="165"/>
                  </a:lnTo>
                  <a:lnTo>
                    <a:pt x="1268" y="171"/>
                  </a:lnTo>
                  <a:lnTo>
                    <a:pt x="1315" y="180"/>
                  </a:lnTo>
                  <a:lnTo>
                    <a:pt x="1361" y="191"/>
                  </a:lnTo>
                  <a:lnTo>
                    <a:pt x="1406" y="204"/>
                  </a:lnTo>
                  <a:lnTo>
                    <a:pt x="1450" y="221"/>
                  </a:lnTo>
                  <a:lnTo>
                    <a:pt x="1494" y="238"/>
                  </a:lnTo>
                  <a:lnTo>
                    <a:pt x="1535" y="258"/>
                  </a:lnTo>
                  <a:lnTo>
                    <a:pt x="1576" y="279"/>
                  </a:lnTo>
                  <a:lnTo>
                    <a:pt x="1615" y="302"/>
                  </a:lnTo>
                  <a:lnTo>
                    <a:pt x="1654" y="327"/>
                  </a:lnTo>
                  <a:lnTo>
                    <a:pt x="1691" y="354"/>
                  </a:lnTo>
                  <a:lnTo>
                    <a:pt x="1727" y="383"/>
                  </a:lnTo>
                  <a:lnTo>
                    <a:pt x="1761" y="414"/>
                  </a:lnTo>
                  <a:lnTo>
                    <a:pt x="1794" y="446"/>
                  </a:lnTo>
                  <a:lnTo>
                    <a:pt x="1825" y="479"/>
                  </a:lnTo>
                  <a:lnTo>
                    <a:pt x="1855" y="513"/>
                  </a:lnTo>
                  <a:lnTo>
                    <a:pt x="1882" y="549"/>
                  </a:lnTo>
                  <a:lnTo>
                    <a:pt x="1908" y="588"/>
                  </a:lnTo>
                  <a:lnTo>
                    <a:pt x="1934" y="627"/>
                  </a:lnTo>
                  <a:lnTo>
                    <a:pt x="1956" y="666"/>
                  </a:lnTo>
                  <a:lnTo>
                    <a:pt x="1976" y="707"/>
                  </a:lnTo>
                  <a:lnTo>
                    <a:pt x="1995" y="750"/>
                  </a:lnTo>
                  <a:lnTo>
                    <a:pt x="2011" y="794"/>
                  </a:lnTo>
                  <a:lnTo>
                    <a:pt x="2026" y="838"/>
                  </a:lnTo>
                  <a:lnTo>
                    <a:pt x="2038" y="883"/>
                  </a:lnTo>
                  <a:lnTo>
                    <a:pt x="2048" y="929"/>
                  </a:lnTo>
                  <a:lnTo>
                    <a:pt x="2056" y="976"/>
                  </a:lnTo>
                  <a:lnTo>
                    <a:pt x="2062" y="1024"/>
                  </a:lnTo>
                  <a:lnTo>
                    <a:pt x="2065" y="1072"/>
                  </a:lnTo>
                  <a:lnTo>
                    <a:pt x="2065" y="1120"/>
                  </a:lnTo>
                  <a:lnTo>
                    <a:pt x="2064" y="1170"/>
                  </a:lnTo>
                  <a:lnTo>
                    <a:pt x="2060" y="1218"/>
                  </a:lnTo>
                  <a:lnTo>
                    <a:pt x="2053" y="1265"/>
                  </a:lnTo>
                  <a:lnTo>
                    <a:pt x="2044" y="1313"/>
                  </a:lnTo>
                  <a:lnTo>
                    <a:pt x="2033" y="1359"/>
                  </a:lnTo>
                  <a:lnTo>
                    <a:pt x="2020" y="1403"/>
                  </a:lnTo>
                  <a:lnTo>
                    <a:pt x="2005" y="1447"/>
                  </a:lnTo>
                  <a:lnTo>
                    <a:pt x="1987" y="1491"/>
                  </a:lnTo>
                  <a:lnTo>
                    <a:pt x="1968" y="1533"/>
                  </a:lnTo>
                  <a:lnTo>
                    <a:pt x="1946" y="1573"/>
                  </a:lnTo>
                  <a:lnTo>
                    <a:pt x="1923" y="1613"/>
                  </a:lnTo>
                  <a:lnTo>
                    <a:pt x="1897" y="1651"/>
                  </a:lnTo>
                  <a:lnTo>
                    <a:pt x="1870" y="1689"/>
                  </a:lnTo>
                  <a:lnTo>
                    <a:pt x="1842" y="1724"/>
                  </a:lnTo>
                  <a:lnTo>
                    <a:pt x="1812" y="1758"/>
                  </a:lnTo>
                  <a:lnTo>
                    <a:pt x="1780" y="1791"/>
                  </a:lnTo>
                  <a:lnTo>
                    <a:pt x="1746" y="1822"/>
                  </a:lnTo>
                  <a:lnTo>
                    <a:pt x="1711" y="1851"/>
                  </a:lnTo>
                  <a:lnTo>
                    <a:pt x="1675" y="1880"/>
                  </a:lnTo>
                  <a:lnTo>
                    <a:pt x="1638" y="1906"/>
                  </a:lnTo>
                  <a:lnTo>
                    <a:pt x="1598" y="1930"/>
                  </a:lnTo>
                  <a:lnTo>
                    <a:pt x="1558" y="1953"/>
                  </a:lnTo>
                  <a:lnTo>
                    <a:pt x="1517" y="1973"/>
                  </a:lnTo>
                  <a:lnTo>
                    <a:pt x="1474" y="1992"/>
                  </a:lnTo>
                  <a:lnTo>
                    <a:pt x="1431" y="2008"/>
                  </a:lnTo>
                  <a:lnTo>
                    <a:pt x="1387" y="2023"/>
                  </a:lnTo>
                  <a:lnTo>
                    <a:pt x="1342" y="2036"/>
                  </a:lnTo>
                  <a:lnTo>
                    <a:pt x="1295" y="2046"/>
                  </a:lnTo>
                  <a:lnTo>
                    <a:pt x="1248" y="2054"/>
                  </a:lnTo>
                  <a:lnTo>
                    <a:pt x="1201" y="2059"/>
                  </a:lnTo>
                  <a:lnTo>
                    <a:pt x="1151" y="2062"/>
                  </a:lnTo>
                  <a:lnTo>
                    <a:pt x="1103" y="20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67" name="AutoShape 62"/>
          <p:cNvSpPr>
            <a:spLocks noChangeAspect="1" noChangeArrowheads="1" noTextEdit="1"/>
          </p:cNvSpPr>
          <p:nvPr/>
        </p:nvSpPr>
        <p:spPr bwMode="auto">
          <a:xfrm>
            <a:off x="0" y="488950"/>
            <a:ext cx="2324100"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nvGrpSpPr>
          <p:cNvPr id="2" name="Group 1"/>
          <p:cNvGrpSpPr/>
          <p:nvPr/>
        </p:nvGrpSpPr>
        <p:grpSpPr>
          <a:xfrm>
            <a:off x="0" y="1365250"/>
            <a:ext cx="2071688" cy="4903788"/>
            <a:chOff x="0" y="1365250"/>
            <a:chExt cx="2071688" cy="4903788"/>
          </a:xfrm>
        </p:grpSpPr>
        <p:sp>
          <p:nvSpPr>
            <p:cNvPr id="68" name="Freeform 64"/>
            <p:cNvSpPr>
              <a:spLocks/>
            </p:cNvSpPr>
            <p:nvPr/>
          </p:nvSpPr>
          <p:spPr bwMode="auto">
            <a:xfrm>
              <a:off x="0" y="2655888"/>
              <a:ext cx="2071688" cy="3613150"/>
            </a:xfrm>
            <a:custGeom>
              <a:avLst/>
              <a:gdLst>
                <a:gd name="T0" fmla="*/ 5468 w 6526"/>
                <a:gd name="T1" fmla="*/ 5208 h 11383"/>
                <a:gd name="T2" fmla="*/ 5400 w 6526"/>
                <a:gd name="T3" fmla="*/ 4766 h 11383"/>
                <a:gd name="T4" fmla="*/ 5291 w 6526"/>
                <a:gd name="T5" fmla="*/ 4331 h 11383"/>
                <a:gd name="T6" fmla="*/ 5139 w 6526"/>
                <a:gd name="T7" fmla="*/ 3906 h 11383"/>
                <a:gd name="T8" fmla="*/ 4944 w 6526"/>
                <a:gd name="T9" fmla="*/ 3496 h 11383"/>
                <a:gd name="T10" fmla="*/ 4707 w 6526"/>
                <a:gd name="T11" fmla="*/ 3101 h 11383"/>
                <a:gd name="T12" fmla="*/ 4429 w 6526"/>
                <a:gd name="T13" fmla="*/ 2728 h 11383"/>
                <a:gd name="T14" fmla="*/ 4109 w 6526"/>
                <a:gd name="T15" fmla="*/ 2378 h 11383"/>
                <a:gd name="T16" fmla="*/ 3751 w 6526"/>
                <a:gd name="T17" fmla="*/ 2059 h 11383"/>
                <a:gd name="T18" fmla="*/ 3371 w 6526"/>
                <a:gd name="T19" fmla="*/ 1784 h 11383"/>
                <a:gd name="T20" fmla="*/ 2970 w 6526"/>
                <a:gd name="T21" fmla="*/ 1551 h 11383"/>
                <a:gd name="T22" fmla="*/ 2556 w 6526"/>
                <a:gd name="T23" fmla="*/ 1362 h 11383"/>
                <a:gd name="T24" fmla="*/ 2127 w 6526"/>
                <a:gd name="T25" fmla="*/ 1216 h 11383"/>
                <a:gd name="T26" fmla="*/ 1690 w 6526"/>
                <a:gd name="T27" fmla="*/ 1112 h 11383"/>
                <a:gd name="T28" fmla="*/ 1245 w 6526"/>
                <a:gd name="T29" fmla="*/ 1052 h 11383"/>
                <a:gd name="T30" fmla="*/ 798 w 6526"/>
                <a:gd name="T31" fmla="*/ 1035 h 11383"/>
                <a:gd name="T32" fmla="*/ 428 w 6526"/>
                <a:gd name="T33" fmla="*/ 1052 h 11383"/>
                <a:gd name="T34" fmla="*/ 86 w 6526"/>
                <a:gd name="T35" fmla="*/ 1095 h 11383"/>
                <a:gd name="T36" fmla="*/ 312 w 6526"/>
                <a:gd name="T37" fmla="*/ 24 h 11383"/>
                <a:gd name="T38" fmla="*/ 940 w 6526"/>
                <a:gd name="T39" fmla="*/ 0 h 11383"/>
                <a:gd name="T40" fmla="*/ 1567 w 6526"/>
                <a:gd name="T41" fmla="*/ 47 h 11383"/>
                <a:gd name="T42" fmla="*/ 2187 w 6526"/>
                <a:gd name="T43" fmla="*/ 162 h 11383"/>
                <a:gd name="T44" fmla="*/ 2794 w 6526"/>
                <a:gd name="T45" fmla="*/ 346 h 11383"/>
                <a:gd name="T46" fmla="*/ 3383 w 6526"/>
                <a:gd name="T47" fmla="*/ 599 h 11383"/>
                <a:gd name="T48" fmla="*/ 3946 w 6526"/>
                <a:gd name="T49" fmla="*/ 924 h 11383"/>
                <a:gd name="T50" fmla="*/ 4477 w 6526"/>
                <a:gd name="T51" fmla="*/ 1317 h 11383"/>
                <a:gd name="T52" fmla="*/ 5134 w 6526"/>
                <a:gd name="T53" fmla="*/ 1960 h 11383"/>
                <a:gd name="T54" fmla="*/ 5789 w 6526"/>
                <a:gd name="T55" fmla="*/ 2885 h 11383"/>
                <a:gd name="T56" fmla="*/ 6239 w 6526"/>
                <a:gd name="T57" fmla="*/ 3897 h 11383"/>
                <a:gd name="T58" fmla="*/ 6481 w 6526"/>
                <a:gd name="T59" fmla="*/ 4966 h 11383"/>
                <a:gd name="T60" fmla="*/ 6516 w 6526"/>
                <a:gd name="T61" fmla="*/ 6056 h 11383"/>
                <a:gd name="T62" fmla="*/ 6342 w 6526"/>
                <a:gd name="T63" fmla="*/ 7137 h 11383"/>
                <a:gd name="T64" fmla="*/ 5958 w 6526"/>
                <a:gd name="T65" fmla="*/ 8176 h 11383"/>
                <a:gd name="T66" fmla="*/ 5363 w 6526"/>
                <a:gd name="T67" fmla="*/ 9142 h 11383"/>
                <a:gd name="T68" fmla="*/ 4731 w 6526"/>
                <a:gd name="T69" fmla="*/ 9842 h 11383"/>
                <a:gd name="T70" fmla="*/ 4187 w 6526"/>
                <a:gd name="T71" fmla="*/ 10293 h 11383"/>
                <a:gd name="T72" fmla="*/ 3601 w 6526"/>
                <a:gd name="T73" fmla="*/ 10667 h 11383"/>
                <a:gd name="T74" fmla="*/ 2983 w 6526"/>
                <a:gd name="T75" fmla="*/ 10964 h 11383"/>
                <a:gd name="T76" fmla="*/ 2341 w 6526"/>
                <a:gd name="T77" fmla="*/ 11182 h 11383"/>
                <a:gd name="T78" fmla="*/ 1679 w 6526"/>
                <a:gd name="T79" fmla="*/ 11321 h 11383"/>
                <a:gd name="T80" fmla="*/ 1009 w 6526"/>
                <a:gd name="T81" fmla="*/ 11380 h 11383"/>
                <a:gd name="T82" fmla="*/ 335 w 6526"/>
                <a:gd name="T83" fmla="*/ 11361 h 11383"/>
                <a:gd name="T84" fmla="*/ 61 w 6526"/>
                <a:gd name="T85" fmla="*/ 10285 h 11383"/>
                <a:gd name="T86" fmla="*/ 305 w 6526"/>
                <a:gd name="T87" fmla="*/ 10319 h 11383"/>
                <a:gd name="T88" fmla="*/ 552 w 6526"/>
                <a:gd name="T89" fmla="*/ 10341 h 11383"/>
                <a:gd name="T90" fmla="*/ 798 w 6526"/>
                <a:gd name="T91" fmla="*/ 10349 h 11383"/>
                <a:gd name="T92" fmla="*/ 1095 w 6526"/>
                <a:gd name="T93" fmla="*/ 10342 h 11383"/>
                <a:gd name="T94" fmla="*/ 1541 w 6526"/>
                <a:gd name="T95" fmla="*/ 10296 h 11383"/>
                <a:gd name="T96" fmla="*/ 1979 w 6526"/>
                <a:gd name="T97" fmla="*/ 10206 h 11383"/>
                <a:gd name="T98" fmla="*/ 2410 w 6526"/>
                <a:gd name="T99" fmla="*/ 10076 h 11383"/>
                <a:gd name="T100" fmla="*/ 2828 w 6526"/>
                <a:gd name="T101" fmla="*/ 9902 h 11383"/>
                <a:gd name="T102" fmla="*/ 3230 w 6526"/>
                <a:gd name="T103" fmla="*/ 9687 h 11383"/>
                <a:gd name="T104" fmla="*/ 3614 w 6526"/>
                <a:gd name="T105" fmla="*/ 9429 h 11383"/>
                <a:gd name="T106" fmla="*/ 3977 w 6526"/>
                <a:gd name="T107" fmla="*/ 9130 h 11383"/>
                <a:gd name="T108" fmla="*/ 4313 w 6526"/>
                <a:gd name="T109" fmla="*/ 8789 h 11383"/>
                <a:gd name="T110" fmla="*/ 4611 w 6526"/>
                <a:gd name="T111" fmla="*/ 8419 h 11383"/>
                <a:gd name="T112" fmla="*/ 4865 w 6526"/>
                <a:gd name="T113" fmla="*/ 8029 h 11383"/>
                <a:gd name="T114" fmla="*/ 5076 w 6526"/>
                <a:gd name="T115" fmla="*/ 7621 h 11383"/>
                <a:gd name="T116" fmla="*/ 5243 w 6526"/>
                <a:gd name="T117" fmla="*/ 7199 h 11383"/>
                <a:gd name="T118" fmla="*/ 5368 w 6526"/>
                <a:gd name="T119" fmla="*/ 6766 h 11383"/>
                <a:gd name="T120" fmla="*/ 5450 w 6526"/>
                <a:gd name="T121" fmla="*/ 6325 h 11383"/>
                <a:gd name="T122" fmla="*/ 5489 w 6526"/>
                <a:gd name="T123" fmla="*/ 5878 h 1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6" h="11383">
                  <a:moveTo>
                    <a:pt x="5490" y="5543"/>
                  </a:moveTo>
                  <a:lnTo>
                    <a:pt x="5486" y="5431"/>
                  </a:lnTo>
                  <a:lnTo>
                    <a:pt x="5477" y="5320"/>
                  </a:lnTo>
                  <a:lnTo>
                    <a:pt x="5468" y="5208"/>
                  </a:lnTo>
                  <a:lnTo>
                    <a:pt x="5455" y="5097"/>
                  </a:lnTo>
                  <a:lnTo>
                    <a:pt x="5439" y="4986"/>
                  </a:lnTo>
                  <a:lnTo>
                    <a:pt x="5421" y="4875"/>
                  </a:lnTo>
                  <a:lnTo>
                    <a:pt x="5400" y="4766"/>
                  </a:lnTo>
                  <a:lnTo>
                    <a:pt x="5376" y="4655"/>
                  </a:lnTo>
                  <a:lnTo>
                    <a:pt x="5350" y="4547"/>
                  </a:lnTo>
                  <a:lnTo>
                    <a:pt x="5322" y="4438"/>
                  </a:lnTo>
                  <a:lnTo>
                    <a:pt x="5291" y="4331"/>
                  </a:lnTo>
                  <a:lnTo>
                    <a:pt x="5256" y="4223"/>
                  </a:lnTo>
                  <a:lnTo>
                    <a:pt x="5219" y="4117"/>
                  </a:lnTo>
                  <a:lnTo>
                    <a:pt x="5180" y="4012"/>
                  </a:lnTo>
                  <a:lnTo>
                    <a:pt x="5139" y="3906"/>
                  </a:lnTo>
                  <a:lnTo>
                    <a:pt x="5093" y="3802"/>
                  </a:lnTo>
                  <a:lnTo>
                    <a:pt x="5046" y="3699"/>
                  </a:lnTo>
                  <a:lnTo>
                    <a:pt x="4996" y="3597"/>
                  </a:lnTo>
                  <a:lnTo>
                    <a:pt x="4944" y="3496"/>
                  </a:lnTo>
                  <a:lnTo>
                    <a:pt x="4889" y="3395"/>
                  </a:lnTo>
                  <a:lnTo>
                    <a:pt x="4831" y="3296"/>
                  </a:lnTo>
                  <a:lnTo>
                    <a:pt x="4770" y="3199"/>
                  </a:lnTo>
                  <a:lnTo>
                    <a:pt x="4707" y="3101"/>
                  </a:lnTo>
                  <a:lnTo>
                    <a:pt x="4642" y="3006"/>
                  </a:lnTo>
                  <a:lnTo>
                    <a:pt x="4573" y="2912"/>
                  </a:lnTo>
                  <a:lnTo>
                    <a:pt x="4503" y="2820"/>
                  </a:lnTo>
                  <a:lnTo>
                    <a:pt x="4429" y="2728"/>
                  </a:lnTo>
                  <a:lnTo>
                    <a:pt x="4353" y="2638"/>
                  </a:lnTo>
                  <a:lnTo>
                    <a:pt x="4274" y="2550"/>
                  </a:lnTo>
                  <a:lnTo>
                    <a:pt x="4193" y="2463"/>
                  </a:lnTo>
                  <a:lnTo>
                    <a:pt x="4109" y="2378"/>
                  </a:lnTo>
                  <a:lnTo>
                    <a:pt x="4022" y="2295"/>
                  </a:lnTo>
                  <a:lnTo>
                    <a:pt x="3933" y="2214"/>
                  </a:lnTo>
                  <a:lnTo>
                    <a:pt x="3842" y="2135"/>
                  </a:lnTo>
                  <a:lnTo>
                    <a:pt x="3751" y="2059"/>
                  </a:lnTo>
                  <a:lnTo>
                    <a:pt x="3658" y="1987"/>
                  </a:lnTo>
                  <a:lnTo>
                    <a:pt x="3563" y="1916"/>
                  </a:lnTo>
                  <a:lnTo>
                    <a:pt x="3467" y="1849"/>
                  </a:lnTo>
                  <a:lnTo>
                    <a:pt x="3371" y="1784"/>
                  </a:lnTo>
                  <a:lnTo>
                    <a:pt x="3272" y="1722"/>
                  </a:lnTo>
                  <a:lnTo>
                    <a:pt x="3172" y="1663"/>
                  </a:lnTo>
                  <a:lnTo>
                    <a:pt x="3072" y="1606"/>
                  </a:lnTo>
                  <a:lnTo>
                    <a:pt x="2970" y="1551"/>
                  </a:lnTo>
                  <a:lnTo>
                    <a:pt x="2868" y="1500"/>
                  </a:lnTo>
                  <a:lnTo>
                    <a:pt x="2765" y="1451"/>
                  </a:lnTo>
                  <a:lnTo>
                    <a:pt x="2660" y="1406"/>
                  </a:lnTo>
                  <a:lnTo>
                    <a:pt x="2556" y="1362"/>
                  </a:lnTo>
                  <a:lnTo>
                    <a:pt x="2450" y="1322"/>
                  </a:lnTo>
                  <a:lnTo>
                    <a:pt x="2343" y="1284"/>
                  </a:lnTo>
                  <a:lnTo>
                    <a:pt x="2235" y="1248"/>
                  </a:lnTo>
                  <a:lnTo>
                    <a:pt x="2127" y="1216"/>
                  </a:lnTo>
                  <a:lnTo>
                    <a:pt x="2019" y="1186"/>
                  </a:lnTo>
                  <a:lnTo>
                    <a:pt x="1909" y="1159"/>
                  </a:lnTo>
                  <a:lnTo>
                    <a:pt x="1800" y="1135"/>
                  </a:lnTo>
                  <a:lnTo>
                    <a:pt x="1690" y="1112"/>
                  </a:lnTo>
                  <a:lnTo>
                    <a:pt x="1579" y="1093"/>
                  </a:lnTo>
                  <a:lnTo>
                    <a:pt x="1469" y="1077"/>
                  </a:lnTo>
                  <a:lnTo>
                    <a:pt x="1357" y="1064"/>
                  </a:lnTo>
                  <a:lnTo>
                    <a:pt x="1245" y="1052"/>
                  </a:lnTo>
                  <a:lnTo>
                    <a:pt x="1133" y="1044"/>
                  </a:lnTo>
                  <a:lnTo>
                    <a:pt x="1022" y="1039"/>
                  </a:lnTo>
                  <a:lnTo>
                    <a:pt x="910" y="1035"/>
                  </a:lnTo>
                  <a:lnTo>
                    <a:pt x="798" y="1035"/>
                  </a:lnTo>
                  <a:lnTo>
                    <a:pt x="687" y="1036"/>
                  </a:lnTo>
                  <a:lnTo>
                    <a:pt x="600" y="1040"/>
                  </a:lnTo>
                  <a:lnTo>
                    <a:pt x="514" y="1046"/>
                  </a:lnTo>
                  <a:lnTo>
                    <a:pt x="428" y="1052"/>
                  </a:lnTo>
                  <a:lnTo>
                    <a:pt x="342" y="1060"/>
                  </a:lnTo>
                  <a:lnTo>
                    <a:pt x="257" y="1071"/>
                  </a:lnTo>
                  <a:lnTo>
                    <a:pt x="171" y="1082"/>
                  </a:lnTo>
                  <a:lnTo>
                    <a:pt x="86" y="1095"/>
                  </a:lnTo>
                  <a:lnTo>
                    <a:pt x="0" y="1110"/>
                  </a:lnTo>
                  <a:lnTo>
                    <a:pt x="0" y="61"/>
                  </a:lnTo>
                  <a:lnTo>
                    <a:pt x="156" y="41"/>
                  </a:lnTo>
                  <a:lnTo>
                    <a:pt x="312" y="24"/>
                  </a:lnTo>
                  <a:lnTo>
                    <a:pt x="469" y="11"/>
                  </a:lnTo>
                  <a:lnTo>
                    <a:pt x="626" y="4"/>
                  </a:lnTo>
                  <a:lnTo>
                    <a:pt x="783" y="0"/>
                  </a:lnTo>
                  <a:lnTo>
                    <a:pt x="940" y="0"/>
                  </a:lnTo>
                  <a:lnTo>
                    <a:pt x="1097" y="5"/>
                  </a:lnTo>
                  <a:lnTo>
                    <a:pt x="1253" y="15"/>
                  </a:lnTo>
                  <a:lnTo>
                    <a:pt x="1410" y="29"/>
                  </a:lnTo>
                  <a:lnTo>
                    <a:pt x="1567" y="47"/>
                  </a:lnTo>
                  <a:lnTo>
                    <a:pt x="1723" y="68"/>
                  </a:lnTo>
                  <a:lnTo>
                    <a:pt x="1878" y="95"/>
                  </a:lnTo>
                  <a:lnTo>
                    <a:pt x="2033" y="126"/>
                  </a:lnTo>
                  <a:lnTo>
                    <a:pt x="2187" y="162"/>
                  </a:lnTo>
                  <a:lnTo>
                    <a:pt x="2341" y="201"/>
                  </a:lnTo>
                  <a:lnTo>
                    <a:pt x="2493" y="245"/>
                  </a:lnTo>
                  <a:lnTo>
                    <a:pt x="2644" y="293"/>
                  </a:lnTo>
                  <a:lnTo>
                    <a:pt x="2794" y="346"/>
                  </a:lnTo>
                  <a:lnTo>
                    <a:pt x="2943" y="403"/>
                  </a:lnTo>
                  <a:lnTo>
                    <a:pt x="3091" y="464"/>
                  </a:lnTo>
                  <a:lnTo>
                    <a:pt x="3238" y="529"/>
                  </a:lnTo>
                  <a:lnTo>
                    <a:pt x="3383" y="599"/>
                  </a:lnTo>
                  <a:lnTo>
                    <a:pt x="3526" y="674"/>
                  </a:lnTo>
                  <a:lnTo>
                    <a:pt x="3668" y="752"/>
                  </a:lnTo>
                  <a:lnTo>
                    <a:pt x="3808" y="836"/>
                  </a:lnTo>
                  <a:lnTo>
                    <a:pt x="3946" y="924"/>
                  </a:lnTo>
                  <a:lnTo>
                    <a:pt x="4081" y="1015"/>
                  </a:lnTo>
                  <a:lnTo>
                    <a:pt x="4215" y="1111"/>
                  </a:lnTo>
                  <a:lnTo>
                    <a:pt x="4347" y="1212"/>
                  </a:lnTo>
                  <a:lnTo>
                    <a:pt x="4477" y="1317"/>
                  </a:lnTo>
                  <a:lnTo>
                    <a:pt x="4605" y="1426"/>
                  </a:lnTo>
                  <a:lnTo>
                    <a:pt x="4730" y="1540"/>
                  </a:lnTo>
                  <a:lnTo>
                    <a:pt x="4938" y="1746"/>
                  </a:lnTo>
                  <a:lnTo>
                    <a:pt x="5134" y="1960"/>
                  </a:lnTo>
                  <a:lnTo>
                    <a:pt x="5317" y="2181"/>
                  </a:lnTo>
                  <a:lnTo>
                    <a:pt x="5487" y="2410"/>
                  </a:lnTo>
                  <a:lnTo>
                    <a:pt x="5645" y="2644"/>
                  </a:lnTo>
                  <a:lnTo>
                    <a:pt x="5789" y="2885"/>
                  </a:lnTo>
                  <a:lnTo>
                    <a:pt x="5920" y="3131"/>
                  </a:lnTo>
                  <a:lnTo>
                    <a:pt x="6039" y="3383"/>
                  </a:lnTo>
                  <a:lnTo>
                    <a:pt x="6145" y="3638"/>
                  </a:lnTo>
                  <a:lnTo>
                    <a:pt x="6239" y="3897"/>
                  </a:lnTo>
                  <a:lnTo>
                    <a:pt x="6318" y="4161"/>
                  </a:lnTo>
                  <a:lnTo>
                    <a:pt x="6385" y="4426"/>
                  </a:lnTo>
                  <a:lnTo>
                    <a:pt x="6440" y="4695"/>
                  </a:lnTo>
                  <a:lnTo>
                    <a:pt x="6481" y="4966"/>
                  </a:lnTo>
                  <a:lnTo>
                    <a:pt x="6509" y="5238"/>
                  </a:lnTo>
                  <a:lnTo>
                    <a:pt x="6524" y="5510"/>
                  </a:lnTo>
                  <a:lnTo>
                    <a:pt x="6526" y="5783"/>
                  </a:lnTo>
                  <a:lnTo>
                    <a:pt x="6516" y="6056"/>
                  </a:lnTo>
                  <a:lnTo>
                    <a:pt x="6492" y="6328"/>
                  </a:lnTo>
                  <a:lnTo>
                    <a:pt x="6455" y="6599"/>
                  </a:lnTo>
                  <a:lnTo>
                    <a:pt x="6405" y="6869"/>
                  </a:lnTo>
                  <a:lnTo>
                    <a:pt x="6342" y="7137"/>
                  </a:lnTo>
                  <a:lnTo>
                    <a:pt x="6265" y="7402"/>
                  </a:lnTo>
                  <a:lnTo>
                    <a:pt x="6176" y="7664"/>
                  </a:lnTo>
                  <a:lnTo>
                    <a:pt x="6074" y="7922"/>
                  </a:lnTo>
                  <a:lnTo>
                    <a:pt x="5958" y="8176"/>
                  </a:lnTo>
                  <a:lnTo>
                    <a:pt x="5829" y="8425"/>
                  </a:lnTo>
                  <a:lnTo>
                    <a:pt x="5688" y="8670"/>
                  </a:lnTo>
                  <a:lnTo>
                    <a:pt x="5532" y="8909"/>
                  </a:lnTo>
                  <a:lnTo>
                    <a:pt x="5363" y="9142"/>
                  </a:lnTo>
                  <a:lnTo>
                    <a:pt x="5181" y="9368"/>
                  </a:lnTo>
                  <a:lnTo>
                    <a:pt x="4987" y="9586"/>
                  </a:lnTo>
                  <a:lnTo>
                    <a:pt x="4861" y="9716"/>
                  </a:lnTo>
                  <a:lnTo>
                    <a:pt x="4731" y="9842"/>
                  </a:lnTo>
                  <a:lnTo>
                    <a:pt x="4599" y="9962"/>
                  </a:lnTo>
                  <a:lnTo>
                    <a:pt x="4465" y="10077"/>
                  </a:lnTo>
                  <a:lnTo>
                    <a:pt x="4327" y="10187"/>
                  </a:lnTo>
                  <a:lnTo>
                    <a:pt x="4187" y="10293"/>
                  </a:lnTo>
                  <a:lnTo>
                    <a:pt x="4044" y="10394"/>
                  </a:lnTo>
                  <a:lnTo>
                    <a:pt x="3898" y="10490"/>
                  </a:lnTo>
                  <a:lnTo>
                    <a:pt x="3751" y="10582"/>
                  </a:lnTo>
                  <a:lnTo>
                    <a:pt x="3601" y="10667"/>
                  </a:lnTo>
                  <a:lnTo>
                    <a:pt x="3449" y="10749"/>
                  </a:lnTo>
                  <a:lnTo>
                    <a:pt x="3296" y="10825"/>
                  </a:lnTo>
                  <a:lnTo>
                    <a:pt x="3140" y="10898"/>
                  </a:lnTo>
                  <a:lnTo>
                    <a:pt x="2983" y="10964"/>
                  </a:lnTo>
                  <a:lnTo>
                    <a:pt x="2824" y="11026"/>
                  </a:lnTo>
                  <a:lnTo>
                    <a:pt x="2665" y="11083"/>
                  </a:lnTo>
                  <a:lnTo>
                    <a:pt x="2503" y="11134"/>
                  </a:lnTo>
                  <a:lnTo>
                    <a:pt x="2341" y="11182"/>
                  </a:lnTo>
                  <a:lnTo>
                    <a:pt x="2177" y="11223"/>
                  </a:lnTo>
                  <a:lnTo>
                    <a:pt x="2011" y="11261"/>
                  </a:lnTo>
                  <a:lnTo>
                    <a:pt x="1845" y="11294"/>
                  </a:lnTo>
                  <a:lnTo>
                    <a:pt x="1679" y="11321"/>
                  </a:lnTo>
                  <a:lnTo>
                    <a:pt x="1512" y="11343"/>
                  </a:lnTo>
                  <a:lnTo>
                    <a:pt x="1345" y="11360"/>
                  </a:lnTo>
                  <a:lnTo>
                    <a:pt x="1176" y="11373"/>
                  </a:lnTo>
                  <a:lnTo>
                    <a:pt x="1009" y="11380"/>
                  </a:lnTo>
                  <a:lnTo>
                    <a:pt x="840" y="11383"/>
                  </a:lnTo>
                  <a:lnTo>
                    <a:pt x="671" y="11381"/>
                  </a:lnTo>
                  <a:lnTo>
                    <a:pt x="504" y="11373"/>
                  </a:lnTo>
                  <a:lnTo>
                    <a:pt x="335" y="11361"/>
                  </a:lnTo>
                  <a:lnTo>
                    <a:pt x="168" y="11345"/>
                  </a:lnTo>
                  <a:lnTo>
                    <a:pt x="0" y="11322"/>
                  </a:lnTo>
                  <a:lnTo>
                    <a:pt x="0" y="10274"/>
                  </a:lnTo>
                  <a:lnTo>
                    <a:pt x="61" y="10285"/>
                  </a:lnTo>
                  <a:lnTo>
                    <a:pt x="122" y="10294"/>
                  </a:lnTo>
                  <a:lnTo>
                    <a:pt x="183" y="10303"/>
                  </a:lnTo>
                  <a:lnTo>
                    <a:pt x="245" y="10311"/>
                  </a:lnTo>
                  <a:lnTo>
                    <a:pt x="305" y="10319"/>
                  </a:lnTo>
                  <a:lnTo>
                    <a:pt x="367" y="10325"/>
                  </a:lnTo>
                  <a:lnTo>
                    <a:pt x="429" y="10331"/>
                  </a:lnTo>
                  <a:lnTo>
                    <a:pt x="491" y="10336"/>
                  </a:lnTo>
                  <a:lnTo>
                    <a:pt x="552" y="10341"/>
                  </a:lnTo>
                  <a:lnTo>
                    <a:pt x="613" y="10343"/>
                  </a:lnTo>
                  <a:lnTo>
                    <a:pt x="675" y="10347"/>
                  </a:lnTo>
                  <a:lnTo>
                    <a:pt x="737" y="10348"/>
                  </a:lnTo>
                  <a:lnTo>
                    <a:pt x="798" y="10349"/>
                  </a:lnTo>
                  <a:lnTo>
                    <a:pt x="860" y="10349"/>
                  </a:lnTo>
                  <a:lnTo>
                    <a:pt x="922" y="10348"/>
                  </a:lnTo>
                  <a:lnTo>
                    <a:pt x="984" y="10347"/>
                  </a:lnTo>
                  <a:lnTo>
                    <a:pt x="1095" y="10342"/>
                  </a:lnTo>
                  <a:lnTo>
                    <a:pt x="1207" y="10334"/>
                  </a:lnTo>
                  <a:lnTo>
                    <a:pt x="1319" y="10324"/>
                  </a:lnTo>
                  <a:lnTo>
                    <a:pt x="1429" y="10311"/>
                  </a:lnTo>
                  <a:lnTo>
                    <a:pt x="1541" y="10296"/>
                  </a:lnTo>
                  <a:lnTo>
                    <a:pt x="1651" y="10276"/>
                  </a:lnTo>
                  <a:lnTo>
                    <a:pt x="1761" y="10256"/>
                  </a:lnTo>
                  <a:lnTo>
                    <a:pt x="1871" y="10233"/>
                  </a:lnTo>
                  <a:lnTo>
                    <a:pt x="1979" y="10206"/>
                  </a:lnTo>
                  <a:lnTo>
                    <a:pt x="2089" y="10178"/>
                  </a:lnTo>
                  <a:lnTo>
                    <a:pt x="2197" y="10146"/>
                  </a:lnTo>
                  <a:lnTo>
                    <a:pt x="2304" y="10113"/>
                  </a:lnTo>
                  <a:lnTo>
                    <a:pt x="2410" y="10076"/>
                  </a:lnTo>
                  <a:lnTo>
                    <a:pt x="2515" y="10036"/>
                  </a:lnTo>
                  <a:lnTo>
                    <a:pt x="2621" y="9995"/>
                  </a:lnTo>
                  <a:lnTo>
                    <a:pt x="2724" y="9950"/>
                  </a:lnTo>
                  <a:lnTo>
                    <a:pt x="2828" y="9902"/>
                  </a:lnTo>
                  <a:lnTo>
                    <a:pt x="2930" y="9852"/>
                  </a:lnTo>
                  <a:lnTo>
                    <a:pt x="3031" y="9800"/>
                  </a:lnTo>
                  <a:lnTo>
                    <a:pt x="3132" y="9745"/>
                  </a:lnTo>
                  <a:lnTo>
                    <a:pt x="3230" y="9687"/>
                  </a:lnTo>
                  <a:lnTo>
                    <a:pt x="3328" y="9627"/>
                  </a:lnTo>
                  <a:lnTo>
                    <a:pt x="3425" y="9564"/>
                  </a:lnTo>
                  <a:lnTo>
                    <a:pt x="3520" y="9498"/>
                  </a:lnTo>
                  <a:lnTo>
                    <a:pt x="3614" y="9429"/>
                  </a:lnTo>
                  <a:lnTo>
                    <a:pt x="3707" y="9359"/>
                  </a:lnTo>
                  <a:lnTo>
                    <a:pt x="3798" y="9286"/>
                  </a:lnTo>
                  <a:lnTo>
                    <a:pt x="3889" y="9208"/>
                  </a:lnTo>
                  <a:lnTo>
                    <a:pt x="3977" y="9130"/>
                  </a:lnTo>
                  <a:lnTo>
                    <a:pt x="4063" y="9049"/>
                  </a:lnTo>
                  <a:lnTo>
                    <a:pt x="4149" y="8965"/>
                  </a:lnTo>
                  <a:lnTo>
                    <a:pt x="4232" y="8878"/>
                  </a:lnTo>
                  <a:lnTo>
                    <a:pt x="4313" y="8789"/>
                  </a:lnTo>
                  <a:lnTo>
                    <a:pt x="4391" y="8699"/>
                  </a:lnTo>
                  <a:lnTo>
                    <a:pt x="4467" y="8607"/>
                  </a:lnTo>
                  <a:lnTo>
                    <a:pt x="4541" y="8513"/>
                  </a:lnTo>
                  <a:lnTo>
                    <a:pt x="4611" y="8419"/>
                  </a:lnTo>
                  <a:lnTo>
                    <a:pt x="4679" y="8323"/>
                  </a:lnTo>
                  <a:lnTo>
                    <a:pt x="4743" y="8227"/>
                  </a:lnTo>
                  <a:lnTo>
                    <a:pt x="4806" y="8128"/>
                  </a:lnTo>
                  <a:lnTo>
                    <a:pt x="4865" y="8029"/>
                  </a:lnTo>
                  <a:lnTo>
                    <a:pt x="4921" y="7929"/>
                  </a:lnTo>
                  <a:lnTo>
                    <a:pt x="4976" y="7827"/>
                  </a:lnTo>
                  <a:lnTo>
                    <a:pt x="5027" y="7724"/>
                  </a:lnTo>
                  <a:lnTo>
                    <a:pt x="5076" y="7621"/>
                  </a:lnTo>
                  <a:lnTo>
                    <a:pt x="5122" y="7516"/>
                  </a:lnTo>
                  <a:lnTo>
                    <a:pt x="5165" y="7412"/>
                  </a:lnTo>
                  <a:lnTo>
                    <a:pt x="5205" y="7305"/>
                  </a:lnTo>
                  <a:lnTo>
                    <a:pt x="5243" y="7199"/>
                  </a:lnTo>
                  <a:lnTo>
                    <a:pt x="5279" y="7091"/>
                  </a:lnTo>
                  <a:lnTo>
                    <a:pt x="5311" y="6983"/>
                  </a:lnTo>
                  <a:lnTo>
                    <a:pt x="5341" y="6875"/>
                  </a:lnTo>
                  <a:lnTo>
                    <a:pt x="5368" y="6766"/>
                  </a:lnTo>
                  <a:lnTo>
                    <a:pt x="5393" y="6656"/>
                  </a:lnTo>
                  <a:lnTo>
                    <a:pt x="5414" y="6546"/>
                  </a:lnTo>
                  <a:lnTo>
                    <a:pt x="5433" y="6435"/>
                  </a:lnTo>
                  <a:lnTo>
                    <a:pt x="5450" y="6325"/>
                  </a:lnTo>
                  <a:lnTo>
                    <a:pt x="5463" y="6213"/>
                  </a:lnTo>
                  <a:lnTo>
                    <a:pt x="5475" y="6101"/>
                  </a:lnTo>
                  <a:lnTo>
                    <a:pt x="5483" y="5990"/>
                  </a:lnTo>
                  <a:lnTo>
                    <a:pt x="5489" y="5878"/>
                  </a:lnTo>
                  <a:lnTo>
                    <a:pt x="5491" y="5766"/>
                  </a:lnTo>
                  <a:lnTo>
                    <a:pt x="5493" y="5655"/>
                  </a:lnTo>
                  <a:lnTo>
                    <a:pt x="5490" y="554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65"/>
            <p:cNvSpPr>
              <a:spLocks/>
            </p:cNvSpPr>
            <p:nvPr/>
          </p:nvSpPr>
          <p:spPr bwMode="auto">
            <a:xfrm>
              <a:off x="0" y="1365250"/>
              <a:ext cx="860425" cy="1254125"/>
            </a:xfrm>
            <a:custGeom>
              <a:avLst/>
              <a:gdLst>
                <a:gd name="T0" fmla="*/ 2336 w 2708"/>
                <a:gd name="T1" fmla="*/ 1768 h 3949"/>
                <a:gd name="T2" fmla="*/ 2299 w 2708"/>
                <a:gd name="T3" fmla="*/ 1578 h 3949"/>
                <a:gd name="T4" fmla="*/ 2241 w 2708"/>
                <a:gd name="T5" fmla="*/ 1391 h 3949"/>
                <a:gd name="T6" fmla="*/ 2159 w 2708"/>
                <a:gd name="T7" fmla="*/ 1213 h 3949"/>
                <a:gd name="T8" fmla="*/ 2053 w 2708"/>
                <a:gd name="T9" fmla="*/ 1043 h 3949"/>
                <a:gd name="T10" fmla="*/ 1926 w 2708"/>
                <a:gd name="T11" fmla="*/ 885 h 3949"/>
                <a:gd name="T12" fmla="*/ 1776 w 2708"/>
                <a:gd name="T13" fmla="*/ 740 h 3949"/>
                <a:gd name="T14" fmla="*/ 1612 w 2708"/>
                <a:gd name="T15" fmla="*/ 619 h 3949"/>
                <a:gd name="T16" fmla="*/ 1438 w 2708"/>
                <a:gd name="T17" fmla="*/ 520 h 3949"/>
                <a:gd name="T18" fmla="*/ 1256 w 2708"/>
                <a:gd name="T19" fmla="*/ 446 h 3949"/>
                <a:gd name="T20" fmla="*/ 1067 w 2708"/>
                <a:gd name="T21" fmla="*/ 393 h 3949"/>
                <a:gd name="T22" fmla="*/ 876 w 2708"/>
                <a:gd name="T23" fmla="*/ 365 h 3949"/>
                <a:gd name="T24" fmla="*/ 681 w 2708"/>
                <a:gd name="T25" fmla="*/ 360 h 3949"/>
                <a:gd name="T26" fmla="*/ 462 w 2708"/>
                <a:gd name="T27" fmla="*/ 381 h 3949"/>
                <a:gd name="T28" fmla="*/ 247 w 2708"/>
                <a:gd name="T29" fmla="*/ 434 h 3949"/>
                <a:gd name="T30" fmla="*/ 40 w 2708"/>
                <a:gd name="T31" fmla="*/ 514 h 3949"/>
                <a:gd name="T32" fmla="*/ 197 w 2708"/>
                <a:gd name="T33" fmla="*/ 74 h 3949"/>
                <a:gd name="T34" fmla="*/ 536 w 2708"/>
                <a:gd name="T35" fmla="*/ 10 h 3949"/>
                <a:gd name="T36" fmla="*/ 879 w 2708"/>
                <a:gd name="T37" fmla="*/ 5 h 3949"/>
                <a:gd name="T38" fmla="*/ 1219 w 2708"/>
                <a:gd name="T39" fmla="*/ 61 h 3949"/>
                <a:gd name="T40" fmla="*/ 1548 w 2708"/>
                <a:gd name="T41" fmla="*/ 176 h 3949"/>
                <a:gd name="T42" fmla="*/ 1857 w 2708"/>
                <a:gd name="T43" fmla="*/ 351 h 3949"/>
                <a:gd name="T44" fmla="*/ 2156 w 2708"/>
                <a:gd name="T45" fmla="*/ 606 h 3949"/>
                <a:gd name="T46" fmla="*/ 2451 w 2708"/>
                <a:gd name="T47" fmla="*/ 1000 h 3949"/>
                <a:gd name="T48" fmla="*/ 2635 w 2708"/>
                <a:gd name="T49" fmla="*/ 1444 h 3949"/>
                <a:gd name="T50" fmla="*/ 2707 w 2708"/>
                <a:gd name="T51" fmla="*/ 1912 h 3949"/>
                <a:gd name="T52" fmla="*/ 2665 w 2708"/>
                <a:gd name="T53" fmla="*/ 2383 h 3949"/>
                <a:gd name="T54" fmla="*/ 2510 w 2708"/>
                <a:gd name="T55" fmla="*/ 2836 h 3949"/>
                <a:gd name="T56" fmla="*/ 2241 w 2708"/>
                <a:gd name="T57" fmla="*/ 3250 h 3949"/>
                <a:gd name="T58" fmla="*/ 1945 w 2708"/>
                <a:gd name="T59" fmla="*/ 3533 h 3949"/>
                <a:gd name="T60" fmla="*/ 1630 w 2708"/>
                <a:gd name="T61" fmla="*/ 3734 h 3949"/>
                <a:gd name="T62" fmla="*/ 1288 w 2708"/>
                <a:gd name="T63" fmla="*/ 3870 h 3949"/>
                <a:gd name="T64" fmla="*/ 931 w 2708"/>
                <a:gd name="T65" fmla="*/ 3939 h 3949"/>
                <a:gd name="T66" fmla="*/ 568 w 2708"/>
                <a:gd name="T67" fmla="*/ 3942 h 3949"/>
                <a:gd name="T68" fmla="*/ 209 w 2708"/>
                <a:gd name="T69" fmla="*/ 3879 h 3949"/>
                <a:gd name="T70" fmla="*/ 46 w 2708"/>
                <a:gd name="T71" fmla="*/ 3437 h 3949"/>
                <a:gd name="T72" fmla="*/ 285 w 2708"/>
                <a:gd name="T73" fmla="*/ 3528 h 3949"/>
                <a:gd name="T74" fmla="*/ 533 w 2708"/>
                <a:gd name="T75" fmla="*/ 3577 h 3949"/>
                <a:gd name="T76" fmla="*/ 784 w 2708"/>
                <a:gd name="T77" fmla="*/ 3589 h 3949"/>
                <a:gd name="T78" fmla="*/ 978 w 2708"/>
                <a:gd name="T79" fmla="*/ 3572 h 3949"/>
                <a:gd name="T80" fmla="*/ 1168 w 2708"/>
                <a:gd name="T81" fmla="*/ 3531 h 3949"/>
                <a:gd name="T82" fmla="*/ 1352 w 2708"/>
                <a:gd name="T83" fmla="*/ 3467 h 3949"/>
                <a:gd name="T84" fmla="*/ 1529 w 2708"/>
                <a:gd name="T85" fmla="*/ 3380 h 3949"/>
                <a:gd name="T86" fmla="*/ 1697 w 2708"/>
                <a:gd name="T87" fmla="*/ 3271 h 3949"/>
                <a:gd name="T88" fmla="*/ 1852 w 2708"/>
                <a:gd name="T89" fmla="*/ 3139 h 3949"/>
                <a:gd name="T90" fmla="*/ 1992 w 2708"/>
                <a:gd name="T91" fmla="*/ 2986 h 3949"/>
                <a:gd name="T92" fmla="*/ 2110 w 2708"/>
                <a:gd name="T93" fmla="*/ 2819 h 3949"/>
                <a:gd name="T94" fmla="*/ 2204 w 2708"/>
                <a:gd name="T95" fmla="*/ 2644 h 3949"/>
                <a:gd name="T96" fmla="*/ 2274 w 2708"/>
                <a:gd name="T97" fmla="*/ 2461 h 3949"/>
                <a:gd name="T98" fmla="*/ 2322 w 2708"/>
                <a:gd name="T99" fmla="*/ 2271 h 3949"/>
                <a:gd name="T100" fmla="*/ 2345 w 2708"/>
                <a:gd name="T101" fmla="*/ 2078 h 3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8" h="3949">
                  <a:moveTo>
                    <a:pt x="2348" y="1922"/>
                  </a:moveTo>
                  <a:lnTo>
                    <a:pt x="2347" y="1884"/>
                  </a:lnTo>
                  <a:lnTo>
                    <a:pt x="2343" y="1845"/>
                  </a:lnTo>
                  <a:lnTo>
                    <a:pt x="2339" y="1807"/>
                  </a:lnTo>
                  <a:lnTo>
                    <a:pt x="2336" y="1768"/>
                  </a:lnTo>
                  <a:lnTo>
                    <a:pt x="2330" y="1730"/>
                  </a:lnTo>
                  <a:lnTo>
                    <a:pt x="2324" y="1692"/>
                  </a:lnTo>
                  <a:lnTo>
                    <a:pt x="2317" y="1653"/>
                  </a:lnTo>
                  <a:lnTo>
                    <a:pt x="2309" y="1615"/>
                  </a:lnTo>
                  <a:lnTo>
                    <a:pt x="2299" y="1578"/>
                  </a:lnTo>
                  <a:lnTo>
                    <a:pt x="2290" y="1540"/>
                  </a:lnTo>
                  <a:lnTo>
                    <a:pt x="2279" y="1502"/>
                  </a:lnTo>
                  <a:lnTo>
                    <a:pt x="2267" y="1465"/>
                  </a:lnTo>
                  <a:lnTo>
                    <a:pt x="2254" y="1428"/>
                  </a:lnTo>
                  <a:lnTo>
                    <a:pt x="2241" y="1391"/>
                  </a:lnTo>
                  <a:lnTo>
                    <a:pt x="2225" y="1356"/>
                  </a:lnTo>
                  <a:lnTo>
                    <a:pt x="2210" y="1319"/>
                  </a:lnTo>
                  <a:lnTo>
                    <a:pt x="2193" y="1283"/>
                  </a:lnTo>
                  <a:lnTo>
                    <a:pt x="2177" y="1248"/>
                  </a:lnTo>
                  <a:lnTo>
                    <a:pt x="2159" y="1213"/>
                  </a:lnTo>
                  <a:lnTo>
                    <a:pt x="2139" y="1177"/>
                  </a:lnTo>
                  <a:lnTo>
                    <a:pt x="2120" y="1143"/>
                  </a:lnTo>
                  <a:lnTo>
                    <a:pt x="2098" y="1110"/>
                  </a:lnTo>
                  <a:lnTo>
                    <a:pt x="2077" y="1076"/>
                  </a:lnTo>
                  <a:lnTo>
                    <a:pt x="2053" y="1043"/>
                  </a:lnTo>
                  <a:lnTo>
                    <a:pt x="2029" y="1010"/>
                  </a:lnTo>
                  <a:lnTo>
                    <a:pt x="2006" y="978"/>
                  </a:lnTo>
                  <a:lnTo>
                    <a:pt x="1979" y="947"/>
                  </a:lnTo>
                  <a:lnTo>
                    <a:pt x="1953" y="915"/>
                  </a:lnTo>
                  <a:lnTo>
                    <a:pt x="1926" y="885"/>
                  </a:lnTo>
                  <a:lnTo>
                    <a:pt x="1897" y="854"/>
                  </a:lnTo>
                  <a:lnTo>
                    <a:pt x="1868" y="825"/>
                  </a:lnTo>
                  <a:lnTo>
                    <a:pt x="1838" y="796"/>
                  </a:lnTo>
                  <a:lnTo>
                    <a:pt x="1807" y="768"/>
                  </a:lnTo>
                  <a:lnTo>
                    <a:pt x="1776" y="740"/>
                  </a:lnTo>
                  <a:lnTo>
                    <a:pt x="1744" y="714"/>
                  </a:lnTo>
                  <a:lnTo>
                    <a:pt x="1712" y="689"/>
                  </a:lnTo>
                  <a:lnTo>
                    <a:pt x="1679" y="664"/>
                  </a:lnTo>
                  <a:lnTo>
                    <a:pt x="1646" y="642"/>
                  </a:lnTo>
                  <a:lnTo>
                    <a:pt x="1612" y="619"/>
                  </a:lnTo>
                  <a:lnTo>
                    <a:pt x="1578" y="598"/>
                  </a:lnTo>
                  <a:lnTo>
                    <a:pt x="1543" y="576"/>
                  </a:lnTo>
                  <a:lnTo>
                    <a:pt x="1509" y="557"/>
                  </a:lnTo>
                  <a:lnTo>
                    <a:pt x="1473" y="538"/>
                  </a:lnTo>
                  <a:lnTo>
                    <a:pt x="1438" y="520"/>
                  </a:lnTo>
                  <a:lnTo>
                    <a:pt x="1402" y="504"/>
                  </a:lnTo>
                  <a:lnTo>
                    <a:pt x="1366" y="487"/>
                  </a:lnTo>
                  <a:lnTo>
                    <a:pt x="1330" y="473"/>
                  </a:lnTo>
                  <a:lnTo>
                    <a:pt x="1293" y="459"/>
                  </a:lnTo>
                  <a:lnTo>
                    <a:pt x="1256" y="446"/>
                  </a:lnTo>
                  <a:lnTo>
                    <a:pt x="1219" y="432"/>
                  </a:lnTo>
                  <a:lnTo>
                    <a:pt x="1181" y="422"/>
                  </a:lnTo>
                  <a:lnTo>
                    <a:pt x="1143" y="411"/>
                  </a:lnTo>
                  <a:lnTo>
                    <a:pt x="1105" y="402"/>
                  </a:lnTo>
                  <a:lnTo>
                    <a:pt x="1067" y="393"/>
                  </a:lnTo>
                  <a:lnTo>
                    <a:pt x="1029" y="386"/>
                  </a:lnTo>
                  <a:lnTo>
                    <a:pt x="991" y="379"/>
                  </a:lnTo>
                  <a:lnTo>
                    <a:pt x="953" y="373"/>
                  </a:lnTo>
                  <a:lnTo>
                    <a:pt x="914" y="368"/>
                  </a:lnTo>
                  <a:lnTo>
                    <a:pt x="876" y="365"/>
                  </a:lnTo>
                  <a:lnTo>
                    <a:pt x="836" y="362"/>
                  </a:lnTo>
                  <a:lnTo>
                    <a:pt x="797" y="360"/>
                  </a:lnTo>
                  <a:lnTo>
                    <a:pt x="759" y="359"/>
                  </a:lnTo>
                  <a:lnTo>
                    <a:pt x="720" y="359"/>
                  </a:lnTo>
                  <a:lnTo>
                    <a:pt x="681" y="360"/>
                  </a:lnTo>
                  <a:lnTo>
                    <a:pt x="637" y="361"/>
                  </a:lnTo>
                  <a:lnTo>
                    <a:pt x="593" y="365"/>
                  </a:lnTo>
                  <a:lnTo>
                    <a:pt x="549" y="370"/>
                  </a:lnTo>
                  <a:lnTo>
                    <a:pt x="506" y="374"/>
                  </a:lnTo>
                  <a:lnTo>
                    <a:pt x="462" y="381"/>
                  </a:lnTo>
                  <a:lnTo>
                    <a:pt x="418" y="390"/>
                  </a:lnTo>
                  <a:lnTo>
                    <a:pt x="375" y="399"/>
                  </a:lnTo>
                  <a:lnTo>
                    <a:pt x="333" y="409"/>
                  </a:lnTo>
                  <a:lnTo>
                    <a:pt x="290" y="421"/>
                  </a:lnTo>
                  <a:lnTo>
                    <a:pt x="247" y="434"/>
                  </a:lnTo>
                  <a:lnTo>
                    <a:pt x="206" y="447"/>
                  </a:lnTo>
                  <a:lnTo>
                    <a:pt x="164" y="462"/>
                  </a:lnTo>
                  <a:lnTo>
                    <a:pt x="122" y="478"/>
                  </a:lnTo>
                  <a:lnTo>
                    <a:pt x="81" y="495"/>
                  </a:lnTo>
                  <a:lnTo>
                    <a:pt x="40" y="514"/>
                  </a:lnTo>
                  <a:lnTo>
                    <a:pt x="0" y="533"/>
                  </a:lnTo>
                  <a:lnTo>
                    <a:pt x="0" y="140"/>
                  </a:lnTo>
                  <a:lnTo>
                    <a:pt x="65" y="116"/>
                  </a:lnTo>
                  <a:lnTo>
                    <a:pt x="131" y="94"/>
                  </a:lnTo>
                  <a:lnTo>
                    <a:pt x="197" y="74"/>
                  </a:lnTo>
                  <a:lnTo>
                    <a:pt x="264" y="56"/>
                  </a:lnTo>
                  <a:lnTo>
                    <a:pt x="331" y="42"/>
                  </a:lnTo>
                  <a:lnTo>
                    <a:pt x="399" y="29"/>
                  </a:lnTo>
                  <a:lnTo>
                    <a:pt x="467" y="18"/>
                  </a:lnTo>
                  <a:lnTo>
                    <a:pt x="536" y="10"/>
                  </a:lnTo>
                  <a:lnTo>
                    <a:pt x="604" y="4"/>
                  </a:lnTo>
                  <a:lnTo>
                    <a:pt x="672" y="1"/>
                  </a:lnTo>
                  <a:lnTo>
                    <a:pt x="741" y="0"/>
                  </a:lnTo>
                  <a:lnTo>
                    <a:pt x="810" y="1"/>
                  </a:lnTo>
                  <a:lnTo>
                    <a:pt x="879" y="5"/>
                  </a:lnTo>
                  <a:lnTo>
                    <a:pt x="948" y="12"/>
                  </a:lnTo>
                  <a:lnTo>
                    <a:pt x="1016" y="20"/>
                  </a:lnTo>
                  <a:lnTo>
                    <a:pt x="1084" y="31"/>
                  </a:lnTo>
                  <a:lnTo>
                    <a:pt x="1152" y="44"/>
                  </a:lnTo>
                  <a:lnTo>
                    <a:pt x="1219" y="61"/>
                  </a:lnTo>
                  <a:lnTo>
                    <a:pt x="1287" y="78"/>
                  </a:lnTo>
                  <a:lnTo>
                    <a:pt x="1352" y="99"/>
                  </a:lnTo>
                  <a:lnTo>
                    <a:pt x="1419" y="122"/>
                  </a:lnTo>
                  <a:lnTo>
                    <a:pt x="1484" y="147"/>
                  </a:lnTo>
                  <a:lnTo>
                    <a:pt x="1548" y="176"/>
                  </a:lnTo>
                  <a:lnTo>
                    <a:pt x="1611" y="206"/>
                  </a:lnTo>
                  <a:lnTo>
                    <a:pt x="1674" y="238"/>
                  </a:lnTo>
                  <a:lnTo>
                    <a:pt x="1736" y="273"/>
                  </a:lnTo>
                  <a:lnTo>
                    <a:pt x="1798" y="310"/>
                  </a:lnTo>
                  <a:lnTo>
                    <a:pt x="1857" y="351"/>
                  </a:lnTo>
                  <a:lnTo>
                    <a:pt x="1915" y="393"/>
                  </a:lnTo>
                  <a:lnTo>
                    <a:pt x="1973" y="437"/>
                  </a:lnTo>
                  <a:lnTo>
                    <a:pt x="2029" y="485"/>
                  </a:lnTo>
                  <a:lnTo>
                    <a:pt x="2084" y="535"/>
                  </a:lnTo>
                  <a:lnTo>
                    <a:pt x="2156" y="606"/>
                  </a:lnTo>
                  <a:lnTo>
                    <a:pt x="2224" y="680"/>
                  </a:lnTo>
                  <a:lnTo>
                    <a:pt x="2287" y="757"/>
                  </a:lnTo>
                  <a:lnTo>
                    <a:pt x="2347" y="835"/>
                  </a:lnTo>
                  <a:lnTo>
                    <a:pt x="2401" y="917"/>
                  </a:lnTo>
                  <a:lnTo>
                    <a:pt x="2451" y="1000"/>
                  </a:lnTo>
                  <a:lnTo>
                    <a:pt x="2497" y="1086"/>
                  </a:lnTo>
                  <a:lnTo>
                    <a:pt x="2539" y="1174"/>
                  </a:lnTo>
                  <a:lnTo>
                    <a:pt x="2575" y="1262"/>
                  </a:lnTo>
                  <a:lnTo>
                    <a:pt x="2608" y="1352"/>
                  </a:lnTo>
                  <a:lnTo>
                    <a:pt x="2635" y="1444"/>
                  </a:lnTo>
                  <a:lnTo>
                    <a:pt x="2659" y="1535"/>
                  </a:lnTo>
                  <a:lnTo>
                    <a:pt x="2677" y="1629"/>
                  </a:lnTo>
                  <a:lnTo>
                    <a:pt x="2692" y="1723"/>
                  </a:lnTo>
                  <a:lnTo>
                    <a:pt x="2702" y="1817"/>
                  </a:lnTo>
                  <a:lnTo>
                    <a:pt x="2707" y="1912"/>
                  </a:lnTo>
                  <a:lnTo>
                    <a:pt x="2708" y="2007"/>
                  </a:lnTo>
                  <a:lnTo>
                    <a:pt x="2704" y="2101"/>
                  </a:lnTo>
                  <a:lnTo>
                    <a:pt x="2696" y="2196"/>
                  </a:lnTo>
                  <a:lnTo>
                    <a:pt x="2683" y="2290"/>
                  </a:lnTo>
                  <a:lnTo>
                    <a:pt x="2665" y="2383"/>
                  </a:lnTo>
                  <a:lnTo>
                    <a:pt x="2644" y="2476"/>
                  </a:lnTo>
                  <a:lnTo>
                    <a:pt x="2617" y="2568"/>
                  </a:lnTo>
                  <a:lnTo>
                    <a:pt x="2587" y="2659"/>
                  </a:lnTo>
                  <a:lnTo>
                    <a:pt x="2551" y="2748"/>
                  </a:lnTo>
                  <a:lnTo>
                    <a:pt x="2510" y="2836"/>
                  </a:lnTo>
                  <a:lnTo>
                    <a:pt x="2465" y="2923"/>
                  </a:lnTo>
                  <a:lnTo>
                    <a:pt x="2417" y="3008"/>
                  </a:lnTo>
                  <a:lnTo>
                    <a:pt x="2362" y="3090"/>
                  </a:lnTo>
                  <a:lnTo>
                    <a:pt x="2304" y="3171"/>
                  </a:lnTo>
                  <a:lnTo>
                    <a:pt x="2241" y="3250"/>
                  </a:lnTo>
                  <a:lnTo>
                    <a:pt x="2173" y="3326"/>
                  </a:lnTo>
                  <a:lnTo>
                    <a:pt x="2118" y="3381"/>
                  </a:lnTo>
                  <a:lnTo>
                    <a:pt x="2063" y="3435"/>
                  </a:lnTo>
                  <a:lnTo>
                    <a:pt x="2004" y="3485"/>
                  </a:lnTo>
                  <a:lnTo>
                    <a:pt x="1945" y="3533"/>
                  </a:lnTo>
                  <a:lnTo>
                    <a:pt x="1884" y="3579"/>
                  </a:lnTo>
                  <a:lnTo>
                    <a:pt x="1823" y="3621"/>
                  </a:lnTo>
                  <a:lnTo>
                    <a:pt x="1760" y="3662"/>
                  </a:lnTo>
                  <a:lnTo>
                    <a:pt x="1695" y="3700"/>
                  </a:lnTo>
                  <a:lnTo>
                    <a:pt x="1630" y="3734"/>
                  </a:lnTo>
                  <a:lnTo>
                    <a:pt x="1564" y="3766"/>
                  </a:lnTo>
                  <a:lnTo>
                    <a:pt x="1496" y="3796"/>
                  </a:lnTo>
                  <a:lnTo>
                    <a:pt x="1427" y="3823"/>
                  </a:lnTo>
                  <a:lnTo>
                    <a:pt x="1358" y="3848"/>
                  </a:lnTo>
                  <a:lnTo>
                    <a:pt x="1288" y="3870"/>
                  </a:lnTo>
                  <a:lnTo>
                    <a:pt x="1218" y="3889"/>
                  </a:lnTo>
                  <a:lnTo>
                    <a:pt x="1147" y="3905"/>
                  </a:lnTo>
                  <a:lnTo>
                    <a:pt x="1075" y="3920"/>
                  </a:lnTo>
                  <a:lnTo>
                    <a:pt x="1003" y="3930"/>
                  </a:lnTo>
                  <a:lnTo>
                    <a:pt x="931" y="3939"/>
                  </a:lnTo>
                  <a:lnTo>
                    <a:pt x="859" y="3945"/>
                  </a:lnTo>
                  <a:lnTo>
                    <a:pt x="787" y="3948"/>
                  </a:lnTo>
                  <a:lnTo>
                    <a:pt x="713" y="3949"/>
                  </a:lnTo>
                  <a:lnTo>
                    <a:pt x="640" y="3947"/>
                  </a:lnTo>
                  <a:lnTo>
                    <a:pt x="568" y="3942"/>
                  </a:lnTo>
                  <a:lnTo>
                    <a:pt x="495" y="3935"/>
                  </a:lnTo>
                  <a:lnTo>
                    <a:pt x="423" y="3924"/>
                  </a:lnTo>
                  <a:lnTo>
                    <a:pt x="352" y="3913"/>
                  </a:lnTo>
                  <a:lnTo>
                    <a:pt x="280" y="3897"/>
                  </a:lnTo>
                  <a:lnTo>
                    <a:pt x="209" y="3879"/>
                  </a:lnTo>
                  <a:lnTo>
                    <a:pt x="139" y="3858"/>
                  </a:lnTo>
                  <a:lnTo>
                    <a:pt x="69" y="3835"/>
                  </a:lnTo>
                  <a:lnTo>
                    <a:pt x="0" y="3809"/>
                  </a:lnTo>
                  <a:lnTo>
                    <a:pt x="0" y="3415"/>
                  </a:lnTo>
                  <a:lnTo>
                    <a:pt x="46" y="3437"/>
                  </a:lnTo>
                  <a:lnTo>
                    <a:pt x="93" y="3459"/>
                  </a:lnTo>
                  <a:lnTo>
                    <a:pt x="140" y="3479"/>
                  </a:lnTo>
                  <a:lnTo>
                    <a:pt x="189" y="3497"/>
                  </a:lnTo>
                  <a:lnTo>
                    <a:pt x="236" y="3512"/>
                  </a:lnTo>
                  <a:lnTo>
                    <a:pt x="285" y="3528"/>
                  </a:lnTo>
                  <a:lnTo>
                    <a:pt x="334" y="3541"/>
                  </a:lnTo>
                  <a:lnTo>
                    <a:pt x="384" y="3553"/>
                  </a:lnTo>
                  <a:lnTo>
                    <a:pt x="434" y="3562"/>
                  </a:lnTo>
                  <a:lnTo>
                    <a:pt x="482" y="3572"/>
                  </a:lnTo>
                  <a:lnTo>
                    <a:pt x="533" y="3577"/>
                  </a:lnTo>
                  <a:lnTo>
                    <a:pt x="583" y="3583"/>
                  </a:lnTo>
                  <a:lnTo>
                    <a:pt x="633" y="3587"/>
                  </a:lnTo>
                  <a:lnTo>
                    <a:pt x="683" y="3589"/>
                  </a:lnTo>
                  <a:lnTo>
                    <a:pt x="734" y="3591"/>
                  </a:lnTo>
                  <a:lnTo>
                    <a:pt x="784" y="3589"/>
                  </a:lnTo>
                  <a:lnTo>
                    <a:pt x="823" y="3588"/>
                  </a:lnTo>
                  <a:lnTo>
                    <a:pt x="863" y="3586"/>
                  </a:lnTo>
                  <a:lnTo>
                    <a:pt x="901" y="3582"/>
                  </a:lnTo>
                  <a:lnTo>
                    <a:pt x="939" y="3577"/>
                  </a:lnTo>
                  <a:lnTo>
                    <a:pt x="978" y="3572"/>
                  </a:lnTo>
                  <a:lnTo>
                    <a:pt x="1016" y="3566"/>
                  </a:lnTo>
                  <a:lnTo>
                    <a:pt x="1054" y="3558"/>
                  </a:lnTo>
                  <a:lnTo>
                    <a:pt x="1092" y="3550"/>
                  </a:lnTo>
                  <a:lnTo>
                    <a:pt x="1130" y="3541"/>
                  </a:lnTo>
                  <a:lnTo>
                    <a:pt x="1168" y="3531"/>
                  </a:lnTo>
                  <a:lnTo>
                    <a:pt x="1205" y="3520"/>
                  </a:lnTo>
                  <a:lnTo>
                    <a:pt x="1243" y="3509"/>
                  </a:lnTo>
                  <a:lnTo>
                    <a:pt x="1280" y="3495"/>
                  </a:lnTo>
                  <a:lnTo>
                    <a:pt x="1316" y="3482"/>
                  </a:lnTo>
                  <a:lnTo>
                    <a:pt x="1352" y="3467"/>
                  </a:lnTo>
                  <a:lnTo>
                    <a:pt x="1389" y="3452"/>
                  </a:lnTo>
                  <a:lnTo>
                    <a:pt x="1425" y="3435"/>
                  </a:lnTo>
                  <a:lnTo>
                    <a:pt x="1460" y="3418"/>
                  </a:lnTo>
                  <a:lnTo>
                    <a:pt x="1495" y="3400"/>
                  </a:lnTo>
                  <a:lnTo>
                    <a:pt x="1529" y="3380"/>
                  </a:lnTo>
                  <a:lnTo>
                    <a:pt x="1564" y="3361"/>
                  </a:lnTo>
                  <a:lnTo>
                    <a:pt x="1598" y="3340"/>
                  </a:lnTo>
                  <a:lnTo>
                    <a:pt x="1631" y="3318"/>
                  </a:lnTo>
                  <a:lnTo>
                    <a:pt x="1665" y="3295"/>
                  </a:lnTo>
                  <a:lnTo>
                    <a:pt x="1697" y="3271"/>
                  </a:lnTo>
                  <a:lnTo>
                    <a:pt x="1729" y="3247"/>
                  </a:lnTo>
                  <a:lnTo>
                    <a:pt x="1761" y="3221"/>
                  </a:lnTo>
                  <a:lnTo>
                    <a:pt x="1792" y="3195"/>
                  </a:lnTo>
                  <a:lnTo>
                    <a:pt x="1823" y="3168"/>
                  </a:lnTo>
                  <a:lnTo>
                    <a:pt x="1852" y="3139"/>
                  </a:lnTo>
                  <a:lnTo>
                    <a:pt x="1882" y="3111"/>
                  </a:lnTo>
                  <a:lnTo>
                    <a:pt x="1912" y="3080"/>
                  </a:lnTo>
                  <a:lnTo>
                    <a:pt x="1939" y="3049"/>
                  </a:lnTo>
                  <a:lnTo>
                    <a:pt x="1966" y="3018"/>
                  </a:lnTo>
                  <a:lnTo>
                    <a:pt x="1992" y="2986"/>
                  </a:lnTo>
                  <a:lnTo>
                    <a:pt x="2019" y="2954"/>
                  </a:lnTo>
                  <a:lnTo>
                    <a:pt x="2042" y="2920"/>
                  </a:lnTo>
                  <a:lnTo>
                    <a:pt x="2066" y="2887"/>
                  </a:lnTo>
                  <a:lnTo>
                    <a:pt x="2089" y="2854"/>
                  </a:lnTo>
                  <a:lnTo>
                    <a:pt x="2110" y="2819"/>
                  </a:lnTo>
                  <a:lnTo>
                    <a:pt x="2131" y="2785"/>
                  </a:lnTo>
                  <a:lnTo>
                    <a:pt x="2150" y="2751"/>
                  </a:lnTo>
                  <a:lnTo>
                    <a:pt x="2170" y="2715"/>
                  </a:lnTo>
                  <a:lnTo>
                    <a:pt x="2187" y="2679"/>
                  </a:lnTo>
                  <a:lnTo>
                    <a:pt x="2204" y="2644"/>
                  </a:lnTo>
                  <a:lnTo>
                    <a:pt x="2219" y="2608"/>
                  </a:lnTo>
                  <a:lnTo>
                    <a:pt x="2235" y="2571"/>
                  </a:lnTo>
                  <a:lnTo>
                    <a:pt x="2249" y="2534"/>
                  </a:lnTo>
                  <a:lnTo>
                    <a:pt x="2262" y="2497"/>
                  </a:lnTo>
                  <a:lnTo>
                    <a:pt x="2274" y="2461"/>
                  </a:lnTo>
                  <a:lnTo>
                    <a:pt x="2286" y="2423"/>
                  </a:lnTo>
                  <a:lnTo>
                    <a:pt x="2295" y="2385"/>
                  </a:lnTo>
                  <a:lnTo>
                    <a:pt x="2305" y="2347"/>
                  </a:lnTo>
                  <a:lnTo>
                    <a:pt x="2313" y="2309"/>
                  </a:lnTo>
                  <a:lnTo>
                    <a:pt x="2322" y="2271"/>
                  </a:lnTo>
                  <a:lnTo>
                    <a:pt x="2328" y="2233"/>
                  </a:lnTo>
                  <a:lnTo>
                    <a:pt x="2333" y="2194"/>
                  </a:lnTo>
                  <a:lnTo>
                    <a:pt x="2338" y="2155"/>
                  </a:lnTo>
                  <a:lnTo>
                    <a:pt x="2342" y="2117"/>
                  </a:lnTo>
                  <a:lnTo>
                    <a:pt x="2345" y="2078"/>
                  </a:lnTo>
                  <a:lnTo>
                    <a:pt x="2348" y="2039"/>
                  </a:lnTo>
                  <a:lnTo>
                    <a:pt x="2349" y="2001"/>
                  </a:lnTo>
                  <a:lnTo>
                    <a:pt x="2349" y="1962"/>
                  </a:lnTo>
                  <a:lnTo>
                    <a:pt x="2348" y="192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66"/>
            <p:cNvSpPr>
              <a:spLocks noEditPoints="1"/>
            </p:cNvSpPr>
            <p:nvPr/>
          </p:nvSpPr>
          <p:spPr bwMode="auto">
            <a:xfrm>
              <a:off x="728663" y="2355850"/>
              <a:ext cx="261938" cy="263525"/>
            </a:xfrm>
            <a:custGeom>
              <a:avLst/>
              <a:gdLst>
                <a:gd name="T0" fmla="*/ 746 w 829"/>
                <a:gd name="T1" fmla="*/ 340 h 830"/>
                <a:gd name="T2" fmla="*/ 718 w 829"/>
                <a:gd name="T3" fmla="*/ 262 h 830"/>
                <a:gd name="T4" fmla="*/ 671 w 829"/>
                <a:gd name="T5" fmla="*/ 192 h 830"/>
                <a:gd name="T6" fmla="*/ 606 w 829"/>
                <a:gd name="T7" fmla="*/ 135 h 830"/>
                <a:gd name="T8" fmla="*/ 532 w 829"/>
                <a:gd name="T9" fmla="*/ 96 h 830"/>
                <a:gd name="T10" fmla="*/ 453 w 829"/>
                <a:gd name="T11" fmla="*/ 77 h 830"/>
                <a:gd name="T12" fmla="*/ 371 w 829"/>
                <a:gd name="T13" fmla="*/ 78 h 830"/>
                <a:gd name="T14" fmla="*/ 292 w 829"/>
                <a:gd name="T15" fmla="*/ 98 h 830"/>
                <a:gd name="T16" fmla="*/ 219 w 829"/>
                <a:gd name="T17" fmla="*/ 138 h 830"/>
                <a:gd name="T18" fmla="*/ 156 w 829"/>
                <a:gd name="T19" fmla="*/ 196 h 830"/>
                <a:gd name="T20" fmla="*/ 109 w 829"/>
                <a:gd name="T21" fmla="*/ 267 h 830"/>
                <a:gd name="T22" fmla="*/ 82 w 829"/>
                <a:gd name="T23" fmla="*/ 344 h 830"/>
                <a:gd name="T24" fmla="*/ 75 w 829"/>
                <a:gd name="T25" fmla="*/ 426 h 830"/>
                <a:gd name="T26" fmla="*/ 87 w 829"/>
                <a:gd name="T27" fmla="*/ 506 h 830"/>
                <a:gd name="T28" fmla="*/ 119 w 829"/>
                <a:gd name="T29" fmla="*/ 582 h 830"/>
                <a:gd name="T30" fmla="*/ 170 w 829"/>
                <a:gd name="T31" fmla="*/ 651 h 830"/>
                <a:gd name="T32" fmla="*/ 237 w 829"/>
                <a:gd name="T33" fmla="*/ 704 h 830"/>
                <a:gd name="T34" fmla="*/ 313 w 829"/>
                <a:gd name="T35" fmla="*/ 739 h 830"/>
                <a:gd name="T36" fmla="*/ 393 w 829"/>
                <a:gd name="T37" fmla="*/ 754 h 830"/>
                <a:gd name="T38" fmla="*/ 474 w 829"/>
                <a:gd name="T39" fmla="*/ 750 h 830"/>
                <a:gd name="T40" fmla="*/ 553 w 829"/>
                <a:gd name="T41" fmla="*/ 726 h 830"/>
                <a:gd name="T42" fmla="*/ 624 w 829"/>
                <a:gd name="T43" fmla="*/ 683 h 830"/>
                <a:gd name="T44" fmla="*/ 684 w 829"/>
                <a:gd name="T45" fmla="*/ 621 h 830"/>
                <a:gd name="T46" fmla="*/ 727 w 829"/>
                <a:gd name="T47" fmla="*/ 549 h 830"/>
                <a:gd name="T48" fmla="*/ 750 w 829"/>
                <a:gd name="T49" fmla="*/ 469 h 830"/>
                <a:gd name="T50" fmla="*/ 718 w 829"/>
                <a:gd name="T51" fmla="*/ 698 h 830"/>
                <a:gd name="T52" fmla="*/ 637 w 829"/>
                <a:gd name="T53" fmla="*/ 766 h 830"/>
                <a:gd name="T54" fmla="*/ 545 w 829"/>
                <a:gd name="T55" fmla="*/ 809 h 830"/>
                <a:gd name="T56" fmla="*/ 448 w 829"/>
                <a:gd name="T57" fmla="*/ 829 h 830"/>
                <a:gd name="T58" fmla="*/ 348 w 829"/>
                <a:gd name="T59" fmla="*/ 824 h 830"/>
                <a:gd name="T60" fmla="*/ 252 w 829"/>
                <a:gd name="T61" fmla="*/ 797 h 830"/>
                <a:gd name="T62" fmla="*/ 163 w 829"/>
                <a:gd name="T63" fmla="*/ 745 h 830"/>
                <a:gd name="T64" fmla="*/ 88 w 829"/>
                <a:gd name="T65" fmla="*/ 671 h 830"/>
                <a:gd name="T66" fmla="*/ 35 w 829"/>
                <a:gd name="T67" fmla="*/ 583 h 830"/>
                <a:gd name="T68" fmla="*/ 6 w 829"/>
                <a:gd name="T69" fmla="*/ 488 h 830"/>
                <a:gd name="T70" fmla="*/ 0 w 829"/>
                <a:gd name="T71" fmla="*/ 388 h 830"/>
                <a:gd name="T72" fmla="*/ 19 w 829"/>
                <a:gd name="T73" fmla="*/ 291 h 830"/>
                <a:gd name="T74" fmla="*/ 61 w 829"/>
                <a:gd name="T75" fmla="*/ 198 h 830"/>
                <a:gd name="T76" fmla="*/ 127 w 829"/>
                <a:gd name="T77" fmla="*/ 116 h 830"/>
                <a:gd name="T78" fmla="*/ 210 w 829"/>
                <a:gd name="T79" fmla="*/ 54 h 830"/>
                <a:gd name="T80" fmla="*/ 303 w 829"/>
                <a:gd name="T81" fmla="*/ 15 h 830"/>
                <a:gd name="T82" fmla="*/ 402 w 829"/>
                <a:gd name="T83" fmla="*/ 0 h 830"/>
                <a:gd name="T84" fmla="*/ 500 w 829"/>
                <a:gd name="T85" fmla="*/ 9 h 830"/>
                <a:gd name="T86" fmla="*/ 595 w 829"/>
                <a:gd name="T87" fmla="*/ 41 h 830"/>
                <a:gd name="T88" fmla="*/ 683 w 829"/>
                <a:gd name="T89" fmla="*/ 98 h 830"/>
                <a:gd name="T90" fmla="*/ 755 w 829"/>
                <a:gd name="T91" fmla="*/ 176 h 830"/>
                <a:gd name="T92" fmla="*/ 802 w 829"/>
                <a:gd name="T93" fmla="*/ 266 h 830"/>
                <a:gd name="T94" fmla="*/ 826 w 829"/>
                <a:gd name="T95" fmla="*/ 362 h 830"/>
                <a:gd name="T96" fmla="*/ 827 w 829"/>
                <a:gd name="T97" fmla="*/ 462 h 830"/>
                <a:gd name="T98" fmla="*/ 804 w 829"/>
                <a:gd name="T99" fmla="*/ 559 h 830"/>
                <a:gd name="T100" fmla="*/ 757 w 829"/>
                <a:gd name="T101" fmla="*/ 65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9" h="830">
                  <a:moveTo>
                    <a:pt x="755" y="404"/>
                  </a:moveTo>
                  <a:lnTo>
                    <a:pt x="753" y="388"/>
                  </a:lnTo>
                  <a:lnTo>
                    <a:pt x="751" y="372"/>
                  </a:lnTo>
                  <a:lnTo>
                    <a:pt x="749" y="355"/>
                  </a:lnTo>
                  <a:lnTo>
                    <a:pt x="746" y="340"/>
                  </a:lnTo>
                  <a:lnTo>
                    <a:pt x="741" y="324"/>
                  </a:lnTo>
                  <a:lnTo>
                    <a:pt x="737" y="308"/>
                  </a:lnTo>
                  <a:lnTo>
                    <a:pt x="732" y="292"/>
                  </a:lnTo>
                  <a:lnTo>
                    <a:pt x="725" y="278"/>
                  </a:lnTo>
                  <a:lnTo>
                    <a:pt x="718" y="262"/>
                  </a:lnTo>
                  <a:lnTo>
                    <a:pt x="711" y="248"/>
                  </a:lnTo>
                  <a:lnTo>
                    <a:pt x="701" y="233"/>
                  </a:lnTo>
                  <a:lnTo>
                    <a:pt x="693" y="220"/>
                  </a:lnTo>
                  <a:lnTo>
                    <a:pt x="682" y="205"/>
                  </a:lnTo>
                  <a:lnTo>
                    <a:pt x="671" y="192"/>
                  </a:lnTo>
                  <a:lnTo>
                    <a:pt x="659" y="179"/>
                  </a:lnTo>
                  <a:lnTo>
                    <a:pt x="646" y="167"/>
                  </a:lnTo>
                  <a:lnTo>
                    <a:pt x="633" y="155"/>
                  </a:lnTo>
                  <a:lnTo>
                    <a:pt x="620" y="145"/>
                  </a:lnTo>
                  <a:lnTo>
                    <a:pt x="606" y="135"/>
                  </a:lnTo>
                  <a:lnTo>
                    <a:pt x="592" y="126"/>
                  </a:lnTo>
                  <a:lnTo>
                    <a:pt x="577" y="117"/>
                  </a:lnTo>
                  <a:lnTo>
                    <a:pt x="563" y="109"/>
                  </a:lnTo>
                  <a:lnTo>
                    <a:pt x="548" y="102"/>
                  </a:lnTo>
                  <a:lnTo>
                    <a:pt x="532" y="96"/>
                  </a:lnTo>
                  <a:lnTo>
                    <a:pt x="517" y="91"/>
                  </a:lnTo>
                  <a:lnTo>
                    <a:pt x="501" y="87"/>
                  </a:lnTo>
                  <a:lnTo>
                    <a:pt x="485" y="83"/>
                  </a:lnTo>
                  <a:lnTo>
                    <a:pt x="469" y="79"/>
                  </a:lnTo>
                  <a:lnTo>
                    <a:pt x="453" y="77"/>
                  </a:lnTo>
                  <a:lnTo>
                    <a:pt x="436" y="76"/>
                  </a:lnTo>
                  <a:lnTo>
                    <a:pt x="419" y="76"/>
                  </a:lnTo>
                  <a:lnTo>
                    <a:pt x="404" y="76"/>
                  </a:lnTo>
                  <a:lnTo>
                    <a:pt x="387" y="77"/>
                  </a:lnTo>
                  <a:lnTo>
                    <a:pt x="371" y="78"/>
                  </a:lnTo>
                  <a:lnTo>
                    <a:pt x="355" y="81"/>
                  </a:lnTo>
                  <a:lnTo>
                    <a:pt x="339" y="84"/>
                  </a:lnTo>
                  <a:lnTo>
                    <a:pt x="323" y="88"/>
                  </a:lnTo>
                  <a:lnTo>
                    <a:pt x="308" y="93"/>
                  </a:lnTo>
                  <a:lnTo>
                    <a:pt x="292" y="98"/>
                  </a:lnTo>
                  <a:lnTo>
                    <a:pt x="277" y="104"/>
                  </a:lnTo>
                  <a:lnTo>
                    <a:pt x="261" y="112"/>
                  </a:lnTo>
                  <a:lnTo>
                    <a:pt x="247" y="120"/>
                  </a:lnTo>
                  <a:lnTo>
                    <a:pt x="233" y="128"/>
                  </a:lnTo>
                  <a:lnTo>
                    <a:pt x="219" y="138"/>
                  </a:lnTo>
                  <a:lnTo>
                    <a:pt x="206" y="147"/>
                  </a:lnTo>
                  <a:lnTo>
                    <a:pt x="191" y="159"/>
                  </a:lnTo>
                  <a:lnTo>
                    <a:pt x="179" y="170"/>
                  </a:lnTo>
                  <a:lnTo>
                    <a:pt x="166" y="183"/>
                  </a:lnTo>
                  <a:lnTo>
                    <a:pt x="156" y="196"/>
                  </a:lnTo>
                  <a:lnTo>
                    <a:pt x="144" y="209"/>
                  </a:lnTo>
                  <a:lnTo>
                    <a:pt x="134" y="223"/>
                  </a:lnTo>
                  <a:lnTo>
                    <a:pt x="125" y="237"/>
                  </a:lnTo>
                  <a:lnTo>
                    <a:pt x="117" y="252"/>
                  </a:lnTo>
                  <a:lnTo>
                    <a:pt x="109" y="267"/>
                  </a:lnTo>
                  <a:lnTo>
                    <a:pt x="102" y="281"/>
                  </a:lnTo>
                  <a:lnTo>
                    <a:pt x="96" y="297"/>
                  </a:lnTo>
                  <a:lnTo>
                    <a:pt x="90" y="314"/>
                  </a:lnTo>
                  <a:lnTo>
                    <a:pt x="86" y="329"/>
                  </a:lnTo>
                  <a:lnTo>
                    <a:pt x="82" y="344"/>
                  </a:lnTo>
                  <a:lnTo>
                    <a:pt x="80" y="361"/>
                  </a:lnTo>
                  <a:lnTo>
                    <a:pt x="77" y="376"/>
                  </a:lnTo>
                  <a:lnTo>
                    <a:pt x="75" y="393"/>
                  </a:lnTo>
                  <a:lnTo>
                    <a:pt x="75" y="410"/>
                  </a:lnTo>
                  <a:lnTo>
                    <a:pt x="75" y="426"/>
                  </a:lnTo>
                  <a:lnTo>
                    <a:pt x="76" y="442"/>
                  </a:lnTo>
                  <a:lnTo>
                    <a:pt x="77" y="458"/>
                  </a:lnTo>
                  <a:lnTo>
                    <a:pt x="80" y="475"/>
                  </a:lnTo>
                  <a:lnTo>
                    <a:pt x="83" y="491"/>
                  </a:lnTo>
                  <a:lnTo>
                    <a:pt x="87" y="506"/>
                  </a:lnTo>
                  <a:lnTo>
                    <a:pt x="92" y="523"/>
                  </a:lnTo>
                  <a:lnTo>
                    <a:pt x="97" y="538"/>
                  </a:lnTo>
                  <a:lnTo>
                    <a:pt x="103" y="552"/>
                  </a:lnTo>
                  <a:lnTo>
                    <a:pt x="111" y="568"/>
                  </a:lnTo>
                  <a:lnTo>
                    <a:pt x="119" y="582"/>
                  </a:lnTo>
                  <a:lnTo>
                    <a:pt x="127" y="597"/>
                  </a:lnTo>
                  <a:lnTo>
                    <a:pt x="137" y="611"/>
                  </a:lnTo>
                  <a:lnTo>
                    <a:pt x="147" y="625"/>
                  </a:lnTo>
                  <a:lnTo>
                    <a:pt x="158" y="638"/>
                  </a:lnTo>
                  <a:lnTo>
                    <a:pt x="170" y="651"/>
                  </a:lnTo>
                  <a:lnTo>
                    <a:pt x="182" y="663"/>
                  </a:lnTo>
                  <a:lnTo>
                    <a:pt x="195" y="675"/>
                  </a:lnTo>
                  <a:lnTo>
                    <a:pt x="209" y="685"/>
                  </a:lnTo>
                  <a:lnTo>
                    <a:pt x="222" y="695"/>
                  </a:lnTo>
                  <a:lnTo>
                    <a:pt x="237" y="704"/>
                  </a:lnTo>
                  <a:lnTo>
                    <a:pt x="252" y="713"/>
                  </a:lnTo>
                  <a:lnTo>
                    <a:pt x="266" y="721"/>
                  </a:lnTo>
                  <a:lnTo>
                    <a:pt x="282" y="728"/>
                  </a:lnTo>
                  <a:lnTo>
                    <a:pt x="297" y="734"/>
                  </a:lnTo>
                  <a:lnTo>
                    <a:pt x="313" y="739"/>
                  </a:lnTo>
                  <a:lnTo>
                    <a:pt x="328" y="744"/>
                  </a:lnTo>
                  <a:lnTo>
                    <a:pt x="345" y="747"/>
                  </a:lnTo>
                  <a:lnTo>
                    <a:pt x="360" y="751"/>
                  </a:lnTo>
                  <a:lnTo>
                    <a:pt x="377" y="753"/>
                  </a:lnTo>
                  <a:lnTo>
                    <a:pt x="393" y="754"/>
                  </a:lnTo>
                  <a:lnTo>
                    <a:pt x="409" y="754"/>
                  </a:lnTo>
                  <a:lnTo>
                    <a:pt x="425" y="754"/>
                  </a:lnTo>
                  <a:lnTo>
                    <a:pt x="442" y="754"/>
                  </a:lnTo>
                  <a:lnTo>
                    <a:pt x="459" y="752"/>
                  </a:lnTo>
                  <a:lnTo>
                    <a:pt x="474" y="750"/>
                  </a:lnTo>
                  <a:lnTo>
                    <a:pt x="491" y="746"/>
                  </a:lnTo>
                  <a:lnTo>
                    <a:pt x="506" y="742"/>
                  </a:lnTo>
                  <a:lnTo>
                    <a:pt x="522" y="738"/>
                  </a:lnTo>
                  <a:lnTo>
                    <a:pt x="537" y="732"/>
                  </a:lnTo>
                  <a:lnTo>
                    <a:pt x="553" y="726"/>
                  </a:lnTo>
                  <a:lnTo>
                    <a:pt x="568" y="719"/>
                  </a:lnTo>
                  <a:lnTo>
                    <a:pt x="582" y="710"/>
                  </a:lnTo>
                  <a:lnTo>
                    <a:pt x="597" y="702"/>
                  </a:lnTo>
                  <a:lnTo>
                    <a:pt x="611" y="693"/>
                  </a:lnTo>
                  <a:lnTo>
                    <a:pt x="624" y="683"/>
                  </a:lnTo>
                  <a:lnTo>
                    <a:pt x="637" y="671"/>
                  </a:lnTo>
                  <a:lnTo>
                    <a:pt x="650" y="660"/>
                  </a:lnTo>
                  <a:lnTo>
                    <a:pt x="662" y="647"/>
                  </a:lnTo>
                  <a:lnTo>
                    <a:pt x="674" y="634"/>
                  </a:lnTo>
                  <a:lnTo>
                    <a:pt x="684" y="621"/>
                  </a:lnTo>
                  <a:lnTo>
                    <a:pt x="695" y="607"/>
                  </a:lnTo>
                  <a:lnTo>
                    <a:pt x="705" y="593"/>
                  </a:lnTo>
                  <a:lnTo>
                    <a:pt x="713" y="578"/>
                  </a:lnTo>
                  <a:lnTo>
                    <a:pt x="720" y="563"/>
                  </a:lnTo>
                  <a:lnTo>
                    <a:pt x="727" y="549"/>
                  </a:lnTo>
                  <a:lnTo>
                    <a:pt x="733" y="533"/>
                  </a:lnTo>
                  <a:lnTo>
                    <a:pt x="739" y="518"/>
                  </a:lnTo>
                  <a:lnTo>
                    <a:pt x="744" y="501"/>
                  </a:lnTo>
                  <a:lnTo>
                    <a:pt x="747" y="486"/>
                  </a:lnTo>
                  <a:lnTo>
                    <a:pt x="750" y="469"/>
                  </a:lnTo>
                  <a:lnTo>
                    <a:pt x="752" y="454"/>
                  </a:lnTo>
                  <a:lnTo>
                    <a:pt x="753" y="437"/>
                  </a:lnTo>
                  <a:lnTo>
                    <a:pt x="755" y="420"/>
                  </a:lnTo>
                  <a:lnTo>
                    <a:pt x="755" y="404"/>
                  </a:lnTo>
                  <a:close/>
                  <a:moveTo>
                    <a:pt x="718" y="698"/>
                  </a:moveTo>
                  <a:lnTo>
                    <a:pt x="702" y="714"/>
                  </a:lnTo>
                  <a:lnTo>
                    <a:pt x="687" y="728"/>
                  </a:lnTo>
                  <a:lnTo>
                    <a:pt x="670" y="742"/>
                  </a:lnTo>
                  <a:lnTo>
                    <a:pt x="654" y="754"/>
                  </a:lnTo>
                  <a:lnTo>
                    <a:pt x="637" y="766"/>
                  </a:lnTo>
                  <a:lnTo>
                    <a:pt x="619" y="777"/>
                  </a:lnTo>
                  <a:lnTo>
                    <a:pt x="601" y="786"/>
                  </a:lnTo>
                  <a:lnTo>
                    <a:pt x="583" y="795"/>
                  </a:lnTo>
                  <a:lnTo>
                    <a:pt x="564" y="802"/>
                  </a:lnTo>
                  <a:lnTo>
                    <a:pt x="545" y="809"/>
                  </a:lnTo>
                  <a:lnTo>
                    <a:pt x="526" y="815"/>
                  </a:lnTo>
                  <a:lnTo>
                    <a:pt x="507" y="820"/>
                  </a:lnTo>
                  <a:lnTo>
                    <a:pt x="487" y="824"/>
                  </a:lnTo>
                  <a:lnTo>
                    <a:pt x="468" y="827"/>
                  </a:lnTo>
                  <a:lnTo>
                    <a:pt x="448" y="829"/>
                  </a:lnTo>
                  <a:lnTo>
                    <a:pt x="428" y="830"/>
                  </a:lnTo>
                  <a:lnTo>
                    <a:pt x="408" y="830"/>
                  </a:lnTo>
                  <a:lnTo>
                    <a:pt x="389" y="829"/>
                  </a:lnTo>
                  <a:lnTo>
                    <a:pt x="368" y="828"/>
                  </a:lnTo>
                  <a:lnTo>
                    <a:pt x="348" y="824"/>
                  </a:lnTo>
                  <a:lnTo>
                    <a:pt x="329" y="821"/>
                  </a:lnTo>
                  <a:lnTo>
                    <a:pt x="309" y="817"/>
                  </a:lnTo>
                  <a:lnTo>
                    <a:pt x="290" y="811"/>
                  </a:lnTo>
                  <a:lnTo>
                    <a:pt x="271" y="804"/>
                  </a:lnTo>
                  <a:lnTo>
                    <a:pt x="252" y="797"/>
                  </a:lnTo>
                  <a:lnTo>
                    <a:pt x="233" y="789"/>
                  </a:lnTo>
                  <a:lnTo>
                    <a:pt x="215" y="779"/>
                  </a:lnTo>
                  <a:lnTo>
                    <a:pt x="197" y="769"/>
                  </a:lnTo>
                  <a:lnTo>
                    <a:pt x="179" y="758"/>
                  </a:lnTo>
                  <a:lnTo>
                    <a:pt x="163" y="745"/>
                  </a:lnTo>
                  <a:lnTo>
                    <a:pt x="146" y="732"/>
                  </a:lnTo>
                  <a:lnTo>
                    <a:pt x="131" y="717"/>
                  </a:lnTo>
                  <a:lnTo>
                    <a:pt x="115" y="703"/>
                  </a:lnTo>
                  <a:lnTo>
                    <a:pt x="101" y="688"/>
                  </a:lnTo>
                  <a:lnTo>
                    <a:pt x="88" y="671"/>
                  </a:lnTo>
                  <a:lnTo>
                    <a:pt x="75" y="654"/>
                  </a:lnTo>
                  <a:lnTo>
                    <a:pt x="64" y="638"/>
                  </a:lnTo>
                  <a:lnTo>
                    <a:pt x="54" y="620"/>
                  </a:lnTo>
                  <a:lnTo>
                    <a:pt x="44" y="602"/>
                  </a:lnTo>
                  <a:lnTo>
                    <a:pt x="35" y="583"/>
                  </a:lnTo>
                  <a:lnTo>
                    <a:pt x="27" y="565"/>
                  </a:lnTo>
                  <a:lnTo>
                    <a:pt x="20" y="546"/>
                  </a:lnTo>
                  <a:lnTo>
                    <a:pt x="14" y="527"/>
                  </a:lnTo>
                  <a:lnTo>
                    <a:pt x="10" y="507"/>
                  </a:lnTo>
                  <a:lnTo>
                    <a:pt x="6" y="488"/>
                  </a:lnTo>
                  <a:lnTo>
                    <a:pt x="2" y="468"/>
                  </a:lnTo>
                  <a:lnTo>
                    <a:pt x="1" y="449"/>
                  </a:lnTo>
                  <a:lnTo>
                    <a:pt x="0" y="429"/>
                  </a:lnTo>
                  <a:lnTo>
                    <a:pt x="0" y="409"/>
                  </a:lnTo>
                  <a:lnTo>
                    <a:pt x="0" y="388"/>
                  </a:lnTo>
                  <a:lnTo>
                    <a:pt x="2" y="369"/>
                  </a:lnTo>
                  <a:lnTo>
                    <a:pt x="5" y="349"/>
                  </a:lnTo>
                  <a:lnTo>
                    <a:pt x="8" y="329"/>
                  </a:lnTo>
                  <a:lnTo>
                    <a:pt x="13" y="310"/>
                  </a:lnTo>
                  <a:lnTo>
                    <a:pt x="19" y="291"/>
                  </a:lnTo>
                  <a:lnTo>
                    <a:pt x="25" y="272"/>
                  </a:lnTo>
                  <a:lnTo>
                    <a:pt x="32" y="253"/>
                  </a:lnTo>
                  <a:lnTo>
                    <a:pt x="40" y="234"/>
                  </a:lnTo>
                  <a:lnTo>
                    <a:pt x="50" y="216"/>
                  </a:lnTo>
                  <a:lnTo>
                    <a:pt x="61" y="198"/>
                  </a:lnTo>
                  <a:lnTo>
                    <a:pt x="73" y="180"/>
                  </a:lnTo>
                  <a:lnTo>
                    <a:pt x="84" y="164"/>
                  </a:lnTo>
                  <a:lnTo>
                    <a:pt x="97" y="147"/>
                  </a:lnTo>
                  <a:lnTo>
                    <a:pt x="112" y="132"/>
                  </a:lnTo>
                  <a:lnTo>
                    <a:pt x="127" y="116"/>
                  </a:lnTo>
                  <a:lnTo>
                    <a:pt x="143" y="102"/>
                  </a:lnTo>
                  <a:lnTo>
                    <a:pt x="158" y="89"/>
                  </a:lnTo>
                  <a:lnTo>
                    <a:pt x="175" y="76"/>
                  </a:lnTo>
                  <a:lnTo>
                    <a:pt x="193" y="64"/>
                  </a:lnTo>
                  <a:lnTo>
                    <a:pt x="210" y="54"/>
                  </a:lnTo>
                  <a:lnTo>
                    <a:pt x="228" y="45"/>
                  </a:lnTo>
                  <a:lnTo>
                    <a:pt x="246" y="35"/>
                  </a:lnTo>
                  <a:lnTo>
                    <a:pt x="265" y="28"/>
                  </a:lnTo>
                  <a:lnTo>
                    <a:pt x="284" y="21"/>
                  </a:lnTo>
                  <a:lnTo>
                    <a:pt x="303" y="15"/>
                  </a:lnTo>
                  <a:lnTo>
                    <a:pt x="322" y="11"/>
                  </a:lnTo>
                  <a:lnTo>
                    <a:pt x="342" y="7"/>
                  </a:lnTo>
                  <a:lnTo>
                    <a:pt x="361" y="3"/>
                  </a:lnTo>
                  <a:lnTo>
                    <a:pt x="381" y="1"/>
                  </a:lnTo>
                  <a:lnTo>
                    <a:pt x="402" y="0"/>
                  </a:lnTo>
                  <a:lnTo>
                    <a:pt x="421" y="0"/>
                  </a:lnTo>
                  <a:lnTo>
                    <a:pt x="441" y="1"/>
                  </a:lnTo>
                  <a:lnTo>
                    <a:pt x="461" y="2"/>
                  </a:lnTo>
                  <a:lnTo>
                    <a:pt x="481" y="6"/>
                  </a:lnTo>
                  <a:lnTo>
                    <a:pt x="500" y="9"/>
                  </a:lnTo>
                  <a:lnTo>
                    <a:pt x="520" y="14"/>
                  </a:lnTo>
                  <a:lnTo>
                    <a:pt x="539" y="19"/>
                  </a:lnTo>
                  <a:lnTo>
                    <a:pt x="558" y="26"/>
                  </a:lnTo>
                  <a:lnTo>
                    <a:pt x="577" y="33"/>
                  </a:lnTo>
                  <a:lnTo>
                    <a:pt x="595" y="41"/>
                  </a:lnTo>
                  <a:lnTo>
                    <a:pt x="614" y="51"/>
                  </a:lnTo>
                  <a:lnTo>
                    <a:pt x="632" y="62"/>
                  </a:lnTo>
                  <a:lnTo>
                    <a:pt x="649" y="72"/>
                  </a:lnTo>
                  <a:lnTo>
                    <a:pt x="667" y="85"/>
                  </a:lnTo>
                  <a:lnTo>
                    <a:pt x="683" y="98"/>
                  </a:lnTo>
                  <a:lnTo>
                    <a:pt x="699" y="113"/>
                  </a:lnTo>
                  <a:lnTo>
                    <a:pt x="714" y="127"/>
                  </a:lnTo>
                  <a:lnTo>
                    <a:pt x="728" y="144"/>
                  </a:lnTo>
                  <a:lnTo>
                    <a:pt x="741" y="159"/>
                  </a:lnTo>
                  <a:lnTo>
                    <a:pt x="755" y="176"/>
                  </a:lnTo>
                  <a:lnTo>
                    <a:pt x="765" y="194"/>
                  </a:lnTo>
                  <a:lnTo>
                    <a:pt x="776" y="210"/>
                  </a:lnTo>
                  <a:lnTo>
                    <a:pt x="785" y="228"/>
                  </a:lnTo>
                  <a:lnTo>
                    <a:pt x="794" y="247"/>
                  </a:lnTo>
                  <a:lnTo>
                    <a:pt x="802" y="266"/>
                  </a:lnTo>
                  <a:lnTo>
                    <a:pt x="809" y="284"/>
                  </a:lnTo>
                  <a:lnTo>
                    <a:pt x="815" y="304"/>
                  </a:lnTo>
                  <a:lnTo>
                    <a:pt x="820" y="323"/>
                  </a:lnTo>
                  <a:lnTo>
                    <a:pt x="823" y="342"/>
                  </a:lnTo>
                  <a:lnTo>
                    <a:pt x="826" y="362"/>
                  </a:lnTo>
                  <a:lnTo>
                    <a:pt x="828" y="382"/>
                  </a:lnTo>
                  <a:lnTo>
                    <a:pt x="829" y="401"/>
                  </a:lnTo>
                  <a:lnTo>
                    <a:pt x="829" y="422"/>
                  </a:lnTo>
                  <a:lnTo>
                    <a:pt x="829" y="442"/>
                  </a:lnTo>
                  <a:lnTo>
                    <a:pt x="827" y="462"/>
                  </a:lnTo>
                  <a:lnTo>
                    <a:pt x="825" y="481"/>
                  </a:lnTo>
                  <a:lnTo>
                    <a:pt x="821" y="501"/>
                  </a:lnTo>
                  <a:lnTo>
                    <a:pt x="816" y="520"/>
                  </a:lnTo>
                  <a:lnTo>
                    <a:pt x="810" y="539"/>
                  </a:lnTo>
                  <a:lnTo>
                    <a:pt x="804" y="559"/>
                  </a:lnTo>
                  <a:lnTo>
                    <a:pt x="796" y="577"/>
                  </a:lnTo>
                  <a:lnTo>
                    <a:pt x="788" y="596"/>
                  </a:lnTo>
                  <a:lnTo>
                    <a:pt x="778" y="614"/>
                  </a:lnTo>
                  <a:lnTo>
                    <a:pt x="769" y="632"/>
                  </a:lnTo>
                  <a:lnTo>
                    <a:pt x="757" y="650"/>
                  </a:lnTo>
                  <a:lnTo>
                    <a:pt x="745" y="666"/>
                  </a:lnTo>
                  <a:lnTo>
                    <a:pt x="732" y="683"/>
                  </a:lnTo>
                  <a:lnTo>
                    <a:pt x="718" y="69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47" name="TextBox 46"/>
          <p:cNvSpPr txBox="1"/>
          <p:nvPr userDrawn="1"/>
        </p:nvSpPr>
        <p:spPr>
          <a:xfrm>
            <a:off x="839788" y="485545"/>
            <a:ext cx="2208934" cy="914400"/>
          </a:xfrm>
          <a:prstGeom prst="rect">
            <a:avLst/>
          </a:prstGeom>
          <a:solidFill>
            <a:schemeClr val="tx2"/>
          </a:solidFill>
          <a:ln w="28575">
            <a:solidFill>
              <a:schemeClr val="accent2"/>
            </a:solidFill>
          </a:ln>
        </p:spPr>
        <p:txBody>
          <a:bodyPr wrap="none" rtlCol="0" anchor="ctr">
            <a:noAutofit/>
          </a:bodyPr>
          <a:lstStyle/>
          <a:p>
            <a:pPr algn="ctr"/>
            <a:r>
              <a:rPr lang="en-US" dirty="0">
                <a:solidFill>
                  <a:schemeClr val="accent1"/>
                </a:solidFill>
              </a:rPr>
              <a:t>Partner</a:t>
            </a:r>
            <a:r>
              <a:rPr lang="en-US" baseline="0" dirty="0">
                <a:solidFill>
                  <a:schemeClr val="accent1"/>
                </a:solidFill>
              </a:rPr>
              <a:t> Logo</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accent1"/>
                </a:solidFill>
              </a:rPr>
              <a:t>(with permission)</a:t>
            </a:r>
            <a:endParaRPr lang="en-AU" dirty="0">
              <a:solidFill>
                <a:schemeClr val="accent1"/>
              </a:solidFill>
            </a:endParaRPr>
          </a:p>
        </p:txBody>
      </p:sp>
      <p:cxnSp>
        <p:nvCxnSpPr>
          <p:cNvPr id="48" name="Straight Connector 47"/>
          <p:cNvCxnSpPr/>
          <p:nvPr userDrawn="1"/>
        </p:nvCxnSpPr>
        <p:spPr>
          <a:xfrm>
            <a:off x="4151313" y="4201304"/>
            <a:ext cx="7566025"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xmlns="" id="{8D734DA6-5C7A-4E36-9885-7D2DC76BB965}"/>
              </a:ext>
            </a:extLst>
          </p:cNvPr>
          <p:cNvGrpSpPr/>
          <p:nvPr userDrawn="1"/>
        </p:nvGrpSpPr>
        <p:grpSpPr>
          <a:xfrm>
            <a:off x="9228138" y="342901"/>
            <a:ext cx="2484438" cy="889000"/>
            <a:chOff x="9228138" y="342901"/>
            <a:chExt cx="2484438" cy="889000"/>
          </a:xfrm>
        </p:grpSpPr>
        <p:sp>
          <p:nvSpPr>
            <p:cNvPr id="50" name="Freeform 5"/>
            <p:cNvSpPr>
              <a:spLocks/>
            </p:cNvSpPr>
            <p:nvPr userDrawn="1"/>
          </p:nvSpPr>
          <p:spPr bwMode="auto">
            <a:xfrm>
              <a:off x="9228138" y="1076326"/>
              <a:ext cx="80963" cy="117475"/>
            </a:xfrm>
            <a:custGeom>
              <a:avLst/>
              <a:gdLst>
                <a:gd name="T0" fmla="*/ 501 w 506"/>
                <a:gd name="T1" fmla="*/ 558 h 736"/>
                <a:gd name="T2" fmla="*/ 481 w 506"/>
                <a:gd name="T3" fmla="*/ 612 h 736"/>
                <a:gd name="T4" fmla="*/ 449 w 506"/>
                <a:gd name="T5" fmla="*/ 654 h 736"/>
                <a:gd name="T6" fmla="*/ 407 w 506"/>
                <a:gd name="T7" fmla="*/ 686 h 736"/>
                <a:gd name="T8" fmla="*/ 360 w 506"/>
                <a:gd name="T9" fmla="*/ 709 h 736"/>
                <a:gd name="T10" fmla="*/ 276 w 506"/>
                <a:gd name="T11" fmla="*/ 731 h 736"/>
                <a:gd name="T12" fmla="*/ 199 w 506"/>
                <a:gd name="T13" fmla="*/ 736 h 736"/>
                <a:gd name="T14" fmla="*/ 113 w 506"/>
                <a:gd name="T15" fmla="*/ 726 h 736"/>
                <a:gd name="T16" fmla="*/ 50 w 506"/>
                <a:gd name="T17" fmla="*/ 706 h 736"/>
                <a:gd name="T18" fmla="*/ 14 w 506"/>
                <a:gd name="T19" fmla="*/ 522 h 736"/>
                <a:gd name="T20" fmla="*/ 70 w 506"/>
                <a:gd name="T21" fmla="*/ 575 h 736"/>
                <a:gd name="T22" fmla="*/ 103 w 506"/>
                <a:gd name="T23" fmla="*/ 630 h 736"/>
                <a:gd name="T24" fmla="*/ 146 w 506"/>
                <a:gd name="T25" fmla="*/ 667 h 736"/>
                <a:gd name="T26" fmla="*/ 196 w 506"/>
                <a:gd name="T27" fmla="*/ 684 h 736"/>
                <a:gd name="T28" fmla="*/ 254 w 506"/>
                <a:gd name="T29" fmla="*/ 679 h 736"/>
                <a:gd name="T30" fmla="*/ 309 w 506"/>
                <a:gd name="T31" fmla="*/ 654 h 736"/>
                <a:gd name="T32" fmla="*/ 351 w 506"/>
                <a:gd name="T33" fmla="*/ 613 h 736"/>
                <a:gd name="T34" fmla="*/ 372 w 506"/>
                <a:gd name="T35" fmla="*/ 556 h 736"/>
                <a:gd name="T36" fmla="*/ 364 w 506"/>
                <a:gd name="T37" fmla="*/ 507 h 736"/>
                <a:gd name="T38" fmla="*/ 328 w 506"/>
                <a:gd name="T39" fmla="*/ 472 h 736"/>
                <a:gd name="T40" fmla="*/ 223 w 506"/>
                <a:gd name="T41" fmla="*/ 417 h 736"/>
                <a:gd name="T42" fmla="*/ 105 w 506"/>
                <a:gd name="T43" fmla="*/ 356 h 736"/>
                <a:gd name="T44" fmla="*/ 50 w 506"/>
                <a:gd name="T45" fmla="*/ 312 h 736"/>
                <a:gd name="T46" fmla="*/ 15 w 506"/>
                <a:gd name="T47" fmla="*/ 258 h 736"/>
                <a:gd name="T48" fmla="*/ 6 w 506"/>
                <a:gd name="T49" fmla="*/ 195 h 736"/>
                <a:gd name="T50" fmla="*/ 15 w 506"/>
                <a:gd name="T51" fmla="*/ 144 h 736"/>
                <a:gd name="T52" fmla="*/ 34 w 506"/>
                <a:gd name="T53" fmla="*/ 103 h 736"/>
                <a:gd name="T54" fmla="*/ 62 w 506"/>
                <a:gd name="T55" fmla="*/ 69 h 736"/>
                <a:gd name="T56" fmla="*/ 96 w 506"/>
                <a:gd name="T57" fmla="*/ 42 h 736"/>
                <a:gd name="T58" fmla="*/ 147 w 506"/>
                <a:gd name="T59" fmla="*/ 18 h 736"/>
                <a:gd name="T60" fmla="*/ 234 w 506"/>
                <a:gd name="T61" fmla="*/ 1 h 736"/>
                <a:gd name="T62" fmla="*/ 311 w 506"/>
                <a:gd name="T63" fmla="*/ 3 h 736"/>
                <a:gd name="T64" fmla="*/ 372 w 506"/>
                <a:gd name="T65" fmla="*/ 12 h 736"/>
                <a:gd name="T66" fmla="*/ 455 w 506"/>
                <a:gd name="T67" fmla="*/ 43 h 736"/>
                <a:gd name="T68" fmla="*/ 411 w 506"/>
                <a:gd name="T69" fmla="*/ 175 h 736"/>
                <a:gd name="T70" fmla="*/ 374 w 506"/>
                <a:gd name="T71" fmla="*/ 106 h 736"/>
                <a:gd name="T72" fmla="*/ 332 w 506"/>
                <a:gd name="T73" fmla="*/ 69 h 736"/>
                <a:gd name="T74" fmla="*/ 274 w 506"/>
                <a:gd name="T75" fmla="*/ 52 h 736"/>
                <a:gd name="T76" fmla="*/ 221 w 506"/>
                <a:gd name="T77" fmla="*/ 55 h 736"/>
                <a:gd name="T78" fmla="*/ 177 w 506"/>
                <a:gd name="T79" fmla="*/ 72 h 736"/>
                <a:gd name="T80" fmla="*/ 143 w 506"/>
                <a:gd name="T81" fmla="*/ 103 h 736"/>
                <a:gd name="T82" fmla="*/ 126 w 506"/>
                <a:gd name="T83" fmla="*/ 148 h 736"/>
                <a:gd name="T84" fmla="*/ 136 w 506"/>
                <a:gd name="T85" fmla="*/ 192 h 736"/>
                <a:gd name="T86" fmla="*/ 173 w 506"/>
                <a:gd name="T87" fmla="*/ 228 h 736"/>
                <a:gd name="T88" fmla="*/ 280 w 506"/>
                <a:gd name="T89" fmla="*/ 286 h 736"/>
                <a:gd name="T90" fmla="*/ 402 w 506"/>
                <a:gd name="T91" fmla="*/ 352 h 736"/>
                <a:gd name="T92" fmla="*/ 460 w 506"/>
                <a:gd name="T93" fmla="*/ 399 h 736"/>
                <a:gd name="T94" fmla="*/ 497 w 506"/>
                <a:gd name="T95" fmla="*/ 457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6" h="736">
                  <a:moveTo>
                    <a:pt x="506" y="508"/>
                  </a:moveTo>
                  <a:lnTo>
                    <a:pt x="505" y="526"/>
                  </a:lnTo>
                  <a:lnTo>
                    <a:pt x="504" y="543"/>
                  </a:lnTo>
                  <a:lnTo>
                    <a:pt x="501" y="558"/>
                  </a:lnTo>
                  <a:lnTo>
                    <a:pt x="497" y="573"/>
                  </a:lnTo>
                  <a:lnTo>
                    <a:pt x="493" y="587"/>
                  </a:lnTo>
                  <a:lnTo>
                    <a:pt x="487" y="600"/>
                  </a:lnTo>
                  <a:lnTo>
                    <a:pt x="481" y="612"/>
                  </a:lnTo>
                  <a:lnTo>
                    <a:pt x="474" y="623"/>
                  </a:lnTo>
                  <a:lnTo>
                    <a:pt x="466" y="634"/>
                  </a:lnTo>
                  <a:lnTo>
                    <a:pt x="458" y="645"/>
                  </a:lnTo>
                  <a:lnTo>
                    <a:pt x="449" y="654"/>
                  </a:lnTo>
                  <a:lnTo>
                    <a:pt x="439" y="663"/>
                  </a:lnTo>
                  <a:lnTo>
                    <a:pt x="429" y="671"/>
                  </a:lnTo>
                  <a:lnTo>
                    <a:pt x="418" y="679"/>
                  </a:lnTo>
                  <a:lnTo>
                    <a:pt x="407" y="686"/>
                  </a:lnTo>
                  <a:lnTo>
                    <a:pt x="395" y="692"/>
                  </a:lnTo>
                  <a:lnTo>
                    <a:pt x="384" y="698"/>
                  </a:lnTo>
                  <a:lnTo>
                    <a:pt x="372" y="704"/>
                  </a:lnTo>
                  <a:lnTo>
                    <a:pt x="360" y="709"/>
                  </a:lnTo>
                  <a:lnTo>
                    <a:pt x="348" y="714"/>
                  </a:lnTo>
                  <a:lnTo>
                    <a:pt x="324" y="721"/>
                  </a:lnTo>
                  <a:lnTo>
                    <a:pt x="300" y="727"/>
                  </a:lnTo>
                  <a:lnTo>
                    <a:pt x="276" y="731"/>
                  </a:lnTo>
                  <a:lnTo>
                    <a:pt x="253" y="734"/>
                  </a:lnTo>
                  <a:lnTo>
                    <a:pt x="232" y="735"/>
                  </a:lnTo>
                  <a:lnTo>
                    <a:pt x="213" y="736"/>
                  </a:lnTo>
                  <a:lnTo>
                    <a:pt x="199" y="736"/>
                  </a:lnTo>
                  <a:lnTo>
                    <a:pt x="180" y="735"/>
                  </a:lnTo>
                  <a:lnTo>
                    <a:pt x="156" y="733"/>
                  </a:lnTo>
                  <a:lnTo>
                    <a:pt x="128" y="729"/>
                  </a:lnTo>
                  <a:lnTo>
                    <a:pt x="113" y="726"/>
                  </a:lnTo>
                  <a:lnTo>
                    <a:pt x="98" y="723"/>
                  </a:lnTo>
                  <a:lnTo>
                    <a:pt x="82" y="718"/>
                  </a:lnTo>
                  <a:lnTo>
                    <a:pt x="66" y="713"/>
                  </a:lnTo>
                  <a:lnTo>
                    <a:pt x="50" y="706"/>
                  </a:lnTo>
                  <a:lnTo>
                    <a:pt x="33" y="699"/>
                  </a:lnTo>
                  <a:lnTo>
                    <a:pt x="16" y="691"/>
                  </a:lnTo>
                  <a:lnTo>
                    <a:pt x="0" y="681"/>
                  </a:lnTo>
                  <a:lnTo>
                    <a:pt x="14" y="522"/>
                  </a:lnTo>
                  <a:lnTo>
                    <a:pt x="50" y="522"/>
                  </a:lnTo>
                  <a:lnTo>
                    <a:pt x="56" y="542"/>
                  </a:lnTo>
                  <a:lnTo>
                    <a:pt x="63" y="559"/>
                  </a:lnTo>
                  <a:lnTo>
                    <a:pt x="70" y="575"/>
                  </a:lnTo>
                  <a:lnTo>
                    <a:pt x="78" y="590"/>
                  </a:lnTo>
                  <a:lnTo>
                    <a:pt x="86" y="605"/>
                  </a:lnTo>
                  <a:lnTo>
                    <a:pt x="94" y="618"/>
                  </a:lnTo>
                  <a:lnTo>
                    <a:pt x="103" y="630"/>
                  </a:lnTo>
                  <a:lnTo>
                    <a:pt x="113" y="641"/>
                  </a:lnTo>
                  <a:lnTo>
                    <a:pt x="123" y="651"/>
                  </a:lnTo>
                  <a:lnTo>
                    <a:pt x="134" y="659"/>
                  </a:lnTo>
                  <a:lnTo>
                    <a:pt x="146" y="667"/>
                  </a:lnTo>
                  <a:lnTo>
                    <a:pt x="157" y="673"/>
                  </a:lnTo>
                  <a:lnTo>
                    <a:pt x="170" y="678"/>
                  </a:lnTo>
                  <a:lnTo>
                    <a:pt x="183" y="681"/>
                  </a:lnTo>
                  <a:lnTo>
                    <a:pt x="196" y="684"/>
                  </a:lnTo>
                  <a:lnTo>
                    <a:pt x="210" y="684"/>
                  </a:lnTo>
                  <a:lnTo>
                    <a:pt x="225" y="684"/>
                  </a:lnTo>
                  <a:lnTo>
                    <a:pt x="239" y="682"/>
                  </a:lnTo>
                  <a:lnTo>
                    <a:pt x="254" y="679"/>
                  </a:lnTo>
                  <a:lnTo>
                    <a:pt x="268" y="674"/>
                  </a:lnTo>
                  <a:lnTo>
                    <a:pt x="283" y="669"/>
                  </a:lnTo>
                  <a:lnTo>
                    <a:pt x="296" y="662"/>
                  </a:lnTo>
                  <a:lnTo>
                    <a:pt x="309" y="654"/>
                  </a:lnTo>
                  <a:lnTo>
                    <a:pt x="321" y="646"/>
                  </a:lnTo>
                  <a:lnTo>
                    <a:pt x="332" y="636"/>
                  </a:lnTo>
                  <a:lnTo>
                    <a:pt x="342" y="625"/>
                  </a:lnTo>
                  <a:lnTo>
                    <a:pt x="351" y="613"/>
                  </a:lnTo>
                  <a:lnTo>
                    <a:pt x="358" y="600"/>
                  </a:lnTo>
                  <a:lnTo>
                    <a:pt x="364" y="586"/>
                  </a:lnTo>
                  <a:lnTo>
                    <a:pt x="369" y="572"/>
                  </a:lnTo>
                  <a:lnTo>
                    <a:pt x="372" y="556"/>
                  </a:lnTo>
                  <a:lnTo>
                    <a:pt x="373" y="540"/>
                  </a:lnTo>
                  <a:lnTo>
                    <a:pt x="372" y="529"/>
                  </a:lnTo>
                  <a:lnTo>
                    <a:pt x="369" y="517"/>
                  </a:lnTo>
                  <a:lnTo>
                    <a:pt x="364" y="507"/>
                  </a:lnTo>
                  <a:lnTo>
                    <a:pt x="357" y="498"/>
                  </a:lnTo>
                  <a:lnTo>
                    <a:pt x="349" y="489"/>
                  </a:lnTo>
                  <a:lnTo>
                    <a:pt x="339" y="480"/>
                  </a:lnTo>
                  <a:lnTo>
                    <a:pt x="328" y="472"/>
                  </a:lnTo>
                  <a:lnTo>
                    <a:pt x="316" y="464"/>
                  </a:lnTo>
                  <a:lnTo>
                    <a:pt x="288" y="448"/>
                  </a:lnTo>
                  <a:lnTo>
                    <a:pt x="256" y="432"/>
                  </a:lnTo>
                  <a:lnTo>
                    <a:pt x="223" y="417"/>
                  </a:lnTo>
                  <a:lnTo>
                    <a:pt x="189" y="401"/>
                  </a:lnTo>
                  <a:lnTo>
                    <a:pt x="155" y="384"/>
                  </a:lnTo>
                  <a:lnTo>
                    <a:pt x="121" y="366"/>
                  </a:lnTo>
                  <a:lnTo>
                    <a:pt x="105" y="356"/>
                  </a:lnTo>
                  <a:lnTo>
                    <a:pt x="90" y="346"/>
                  </a:lnTo>
                  <a:lnTo>
                    <a:pt x="76" y="335"/>
                  </a:lnTo>
                  <a:lnTo>
                    <a:pt x="63" y="324"/>
                  </a:lnTo>
                  <a:lnTo>
                    <a:pt x="50" y="312"/>
                  </a:lnTo>
                  <a:lnTo>
                    <a:pt x="39" y="299"/>
                  </a:lnTo>
                  <a:lnTo>
                    <a:pt x="30" y="286"/>
                  </a:lnTo>
                  <a:lnTo>
                    <a:pt x="21" y="272"/>
                  </a:lnTo>
                  <a:lnTo>
                    <a:pt x="15" y="258"/>
                  </a:lnTo>
                  <a:lnTo>
                    <a:pt x="10" y="242"/>
                  </a:lnTo>
                  <a:lnTo>
                    <a:pt x="7" y="226"/>
                  </a:lnTo>
                  <a:lnTo>
                    <a:pt x="6" y="208"/>
                  </a:lnTo>
                  <a:lnTo>
                    <a:pt x="6" y="195"/>
                  </a:lnTo>
                  <a:lnTo>
                    <a:pt x="7" y="181"/>
                  </a:lnTo>
                  <a:lnTo>
                    <a:pt x="9" y="169"/>
                  </a:lnTo>
                  <a:lnTo>
                    <a:pt x="12" y="156"/>
                  </a:lnTo>
                  <a:lnTo>
                    <a:pt x="15" y="144"/>
                  </a:lnTo>
                  <a:lnTo>
                    <a:pt x="19" y="133"/>
                  </a:lnTo>
                  <a:lnTo>
                    <a:pt x="23" y="122"/>
                  </a:lnTo>
                  <a:lnTo>
                    <a:pt x="28" y="112"/>
                  </a:lnTo>
                  <a:lnTo>
                    <a:pt x="34" y="103"/>
                  </a:lnTo>
                  <a:lnTo>
                    <a:pt x="40" y="94"/>
                  </a:lnTo>
                  <a:lnTo>
                    <a:pt x="47" y="85"/>
                  </a:lnTo>
                  <a:lnTo>
                    <a:pt x="54" y="77"/>
                  </a:lnTo>
                  <a:lnTo>
                    <a:pt x="62" y="69"/>
                  </a:lnTo>
                  <a:lnTo>
                    <a:pt x="70" y="61"/>
                  </a:lnTo>
                  <a:lnTo>
                    <a:pt x="78" y="55"/>
                  </a:lnTo>
                  <a:lnTo>
                    <a:pt x="87" y="48"/>
                  </a:lnTo>
                  <a:lnTo>
                    <a:pt x="96" y="42"/>
                  </a:lnTo>
                  <a:lnTo>
                    <a:pt x="106" y="37"/>
                  </a:lnTo>
                  <a:lnTo>
                    <a:pt x="115" y="31"/>
                  </a:lnTo>
                  <a:lnTo>
                    <a:pt x="125" y="27"/>
                  </a:lnTo>
                  <a:lnTo>
                    <a:pt x="147" y="18"/>
                  </a:lnTo>
                  <a:lnTo>
                    <a:pt x="168" y="12"/>
                  </a:lnTo>
                  <a:lnTo>
                    <a:pt x="190" y="7"/>
                  </a:lnTo>
                  <a:lnTo>
                    <a:pt x="212" y="3"/>
                  </a:lnTo>
                  <a:lnTo>
                    <a:pt x="234" y="1"/>
                  </a:lnTo>
                  <a:lnTo>
                    <a:pt x="256" y="0"/>
                  </a:lnTo>
                  <a:lnTo>
                    <a:pt x="275" y="0"/>
                  </a:lnTo>
                  <a:lnTo>
                    <a:pt x="294" y="1"/>
                  </a:lnTo>
                  <a:lnTo>
                    <a:pt x="311" y="3"/>
                  </a:lnTo>
                  <a:lnTo>
                    <a:pt x="328" y="4"/>
                  </a:lnTo>
                  <a:lnTo>
                    <a:pt x="343" y="7"/>
                  </a:lnTo>
                  <a:lnTo>
                    <a:pt x="358" y="9"/>
                  </a:lnTo>
                  <a:lnTo>
                    <a:pt x="372" y="12"/>
                  </a:lnTo>
                  <a:lnTo>
                    <a:pt x="385" y="16"/>
                  </a:lnTo>
                  <a:lnTo>
                    <a:pt x="410" y="24"/>
                  </a:lnTo>
                  <a:lnTo>
                    <a:pt x="434" y="33"/>
                  </a:lnTo>
                  <a:lnTo>
                    <a:pt x="455" y="43"/>
                  </a:lnTo>
                  <a:lnTo>
                    <a:pt x="475" y="54"/>
                  </a:lnTo>
                  <a:lnTo>
                    <a:pt x="461" y="208"/>
                  </a:lnTo>
                  <a:lnTo>
                    <a:pt x="424" y="208"/>
                  </a:lnTo>
                  <a:lnTo>
                    <a:pt x="411" y="175"/>
                  </a:lnTo>
                  <a:lnTo>
                    <a:pt x="397" y="145"/>
                  </a:lnTo>
                  <a:lnTo>
                    <a:pt x="390" y="131"/>
                  </a:lnTo>
                  <a:lnTo>
                    <a:pt x="382" y="118"/>
                  </a:lnTo>
                  <a:lnTo>
                    <a:pt x="374" y="106"/>
                  </a:lnTo>
                  <a:lnTo>
                    <a:pt x="364" y="95"/>
                  </a:lnTo>
                  <a:lnTo>
                    <a:pt x="355" y="86"/>
                  </a:lnTo>
                  <a:lnTo>
                    <a:pt x="344" y="77"/>
                  </a:lnTo>
                  <a:lnTo>
                    <a:pt x="332" y="69"/>
                  </a:lnTo>
                  <a:lnTo>
                    <a:pt x="320" y="63"/>
                  </a:lnTo>
                  <a:lnTo>
                    <a:pt x="306" y="58"/>
                  </a:lnTo>
                  <a:lnTo>
                    <a:pt x="292" y="54"/>
                  </a:lnTo>
                  <a:lnTo>
                    <a:pt x="274" y="52"/>
                  </a:lnTo>
                  <a:lnTo>
                    <a:pt x="257" y="51"/>
                  </a:lnTo>
                  <a:lnTo>
                    <a:pt x="245" y="52"/>
                  </a:lnTo>
                  <a:lnTo>
                    <a:pt x="233" y="53"/>
                  </a:lnTo>
                  <a:lnTo>
                    <a:pt x="221" y="55"/>
                  </a:lnTo>
                  <a:lnTo>
                    <a:pt x="209" y="58"/>
                  </a:lnTo>
                  <a:lnTo>
                    <a:pt x="198" y="62"/>
                  </a:lnTo>
                  <a:lnTo>
                    <a:pt x="187" y="67"/>
                  </a:lnTo>
                  <a:lnTo>
                    <a:pt x="177" y="72"/>
                  </a:lnTo>
                  <a:lnTo>
                    <a:pt x="167" y="79"/>
                  </a:lnTo>
                  <a:lnTo>
                    <a:pt x="158" y="86"/>
                  </a:lnTo>
                  <a:lnTo>
                    <a:pt x="150" y="94"/>
                  </a:lnTo>
                  <a:lnTo>
                    <a:pt x="143" y="103"/>
                  </a:lnTo>
                  <a:lnTo>
                    <a:pt x="137" y="113"/>
                  </a:lnTo>
                  <a:lnTo>
                    <a:pt x="132" y="124"/>
                  </a:lnTo>
                  <a:lnTo>
                    <a:pt x="128" y="135"/>
                  </a:lnTo>
                  <a:lnTo>
                    <a:pt x="126" y="148"/>
                  </a:lnTo>
                  <a:lnTo>
                    <a:pt x="125" y="162"/>
                  </a:lnTo>
                  <a:lnTo>
                    <a:pt x="126" y="173"/>
                  </a:lnTo>
                  <a:lnTo>
                    <a:pt x="129" y="183"/>
                  </a:lnTo>
                  <a:lnTo>
                    <a:pt x="136" y="192"/>
                  </a:lnTo>
                  <a:lnTo>
                    <a:pt x="142" y="202"/>
                  </a:lnTo>
                  <a:lnTo>
                    <a:pt x="151" y="211"/>
                  </a:lnTo>
                  <a:lnTo>
                    <a:pt x="161" y="219"/>
                  </a:lnTo>
                  <a:lnTo>
                    <a:pt x="173" y="228"/>
                  </a:lnTo>
                  <a:lnTo>
                    <a:pt x="185" y="236"/>
                  </a:lnTo>
                  <a:lnTo>
                    <a:pt x="214" y="253"/>
                  </a:lnTo>
                  <a:lnTo>
                    <a:pt x="246" y="269"/>
                  </a:lnTo>
                  <a:lnTo>
                    <a:pt x="280" y="286"/>
                  </a:lnTo>
                  <a:lnTo>
                    <a:pt x="316" y="303"/>
                  </a:lnTo>
                  <a:lnTo>
                    <a:pt x="351" y="321"/>
                  </a:lnTo>
                  <a:lnTo>
                    <a:pt x="385" y="341"/>
                  </a:lnTo>
                  <a:lnTo>
                    <a:pt x="402" y="352"/>
                  </a:lnTo>
                  <a:lnTo>
                    <a:pt x="417" y="363"/>
                  </a:lnTo>
                  <a:lnTo>
                    <a:pt x="433" y="375"/>
                  </a:lnTo>
                  <a:lnTo>
                    <a:pt x="447" y="387"/>
                  </a:lnTo>
                  <a:lnTo>
                    <a:pt x="460" y="399"/>
                  </a:lnTo>
                  <a:lnTo>
                    <a:pt x="471" y="412"/>
                  </a:lnTo>
                  <a:lnTo>
                    <a:pt x="481" y="426"/>
                  </a:lnTo>
                  <a:lnTo>
                    <a:pt x="490" y="441"/>
                  </a:lnTo>
                  <a:lnTo>
                    <a:pt x="497" y="457"/>
                  </a:lnTo>
                  <a:lnTo>
                    <a:pt x="502" y="473"/>
                  </a:lnTo>
                  <a:lnTo>
                    <a:pt x="505" y="490"/>
                  </a:lnTo>
                  <a:lnTo>
                    <a:pt x="506" y="50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1" name="Freeform 6"/>
            <p:cNvSpPr>
              <a:spLocks/>
            </p:cNvSpPr>
            <p:nvPr userDrawn="1"/>
          </p:nvSpPr>
          <p:spPr bwMode="auto">
            <a:xfrm>
              <a:off x="9323388" y="1069976"/>
              <a:ext cx="88900" cy="122238"/>
            </a:xfrm>
            <a:custGeom>
              <a:avLst/>
              <a:gdLst>
                <a:gd name="T0" fmla="*/ 63 w 565"/>
                <a:gd name="T1" fmla="*/ 65 h 763"/>
                <a:gd name="T2" fmla="*/ 3 w 565"/>
                <a:gd name="T3" fmla="*/ 45 h 763"/>
                <a:gd name="T4" fmla="*/ 3 w 565"/>
                <a:gd name="T5" fmla="*/ 21 h 763"/>
                <a:gd name="T6" fmla="*/ 182 w 565"/>
                <a:gd name="T7" fmla="*/ 0 h 763"/>
                <a:gd name="T8" fmla="*/ 182 w 565"/>
                <a:gd name="T9" fmla="*/ 295 h 763"/>
                <a:gd name="T10" fmla="*/ 202 w 565"/>
                <a:gd name="T11" fmla="*/ 284 h 763"/>
                <a:gd name="T12" fmla="*/ 222 w 565"/>
                <a:gd name="T13" fmla="*/ 274 h 763"/>
                <a:gd name="T14" fmla="*/ 243 w 565"/>
                <a:gd name="T15" fmla="*/ 265 h 763"/>
                <a:gd name="T16" fmla="*/ 265 w 565"/>
                <a:gd name="T17" fmla="*/ 257 h 763"/>
                <a:gd name="T18" fmla="*/ 287 w 565"/>
                <a:gd name="T19" fmla="*/ 251 h 763"/>
                <a:gd name="T20" fmla="*/ 310 w 565"/>
                <a:gd name="T21" fmla="*/ 247 h 763"/>
                <a:gd name="T22" fmla="*/ 332 w 565"/>
                <a:gd name="T23" fmla="*/ 244 h 763"/>
                <a:gd name="T24" fmla="*/ 355 w 565"/>
                <a:gd name="T25" fmla="*/ 243 h 763"/>
                <a:gd name="T26" fmla="*/ 372 w 565"/>
                <a:gd name="T27" fmla="*/ 243 h 763"/>
                <a:gd name="T28" fmla="*/ 388 w 565"/>
                <a:gd name="T29" fmla="*/ 245 h 763"/>
                <a:gd name="T30" fmla="*/ 403 w 565"/>
                <a:gd name="T31" fmla="*/ 248 h 763"/>
                <a:gd name="T32" fmla="*/ 418 w 565"/>
                <a:gd name="T33" fmla="*/ 252 h 763"/>
                <a:gd name="T34" fmla="*/ 431 w 565"/>
                <a:gd name="T35" fmla="*/ 258 h 763"/>
                <a:gd name="T36" fmla="*/ 443 w 565"/>
                <a:gd name="T37" fmla="*/ 264 h 763"/>
                <a:gd name="T38" fmla="*/ 454 w 565"/>
                <a:gd name="T39" fmla="*/ 272 h 763"/>
                <a:gd name="T40" fmla="*/ 464 w 565"/>
                <a:gd name="T41" fmla="*/ 280 h 763"/>
                <a:gd name="T42" fmla="*/ 472 w 565"/>
                <a:gd name="T43" fmla="*/ 290 h 763"/>
                <a:gd name="T44" fmla="*/ 480 w 565"/>
                <a:gd name="T45" fmla="*/ 301 h 763"/>
                <a:gd name="T46" fmla="*/ 486 w 565"/>
                <a:gd name="T47" fmla="*/ 313 h 763"/>
                <a:gd name="T48" fmla="*/ 491 w 565"/>
                <a:gd name="T49" fmla="*/ 325 h 763"/>
                <a:gd name="T50" fmla="*/ 495 w 565"/>
                <a:gd name="T51" fmla="*/ 339 h 763"/>
                <a:gd name="T52" fmla="*/ 498 w 565"/>
                <a:gd name="T53" fmla="*/ 353 h 763"/>
                <a:gd name="T54" fmla="*/ 500 w 565"/>
                <a:gd name="T55" fmla="*/ 369 h 763"/>
                <a:gd name="T56" fmla="*/ 501 w 565"/>
                <a:gd name="T57" fmla="*/ 386 h 763"/>
                <a:gd name="T58" fmla="*/ 501 w 565"/>
                <a:gd name="T59" fmla="*/ 706 h 763"/>
                <a:gd name="T60" fmla="*/ 565 w 565"/>
                <a:gd name="T61" fmla="*/ 737 h 763"/>
                <a:gd name="T62" fmla="*/ 565 w 565"/>
                <a:gd name="T63" fmla="*/ 763 h 763"/>
                <a:gd name="T64" fmla="*/ 330 w 565"/>
                <a:gd name="T65" fmla="*/ 763 h 763"/>
                <a:gd name="T66" fmla="*/ 330 w 565"/>
                <a:gd name="T67" fmla="*/ 737 h 763"/>
                <a:gd name="T68" fmla="*/ 382 w 565"/>
                <a:gd name="T69" fmla="*/ 706 h 763"/>
                <a:gd name="T70" fmla="*/ 382 w 565"/>
                <a:gd name="T71" fmla="*/ 430 h 763"/>
                <a:gd name="T72" fmla="*/ 382 w 565"/>
                <a:gd name="T73" fmla="*/ 419 h 763"/>
                <a:gd name="T74" fmla="*/ 382 w 565"/>
                <a:gd name="T75" fmla="*/ 408 h 763"/>
                <a:gd name="T76" fmla="*/ 380 w 565"/>
                <a:gd name="T77" fmla="*/ 397 h 763"/>
                <a:gd name="T78" fmla="*/ 379 w 565"/>
                <a:gd name="T79" fmla="*/ 387 h 763"/>
                <a:gd name="T80" fmla="*/ 376 w 565"/>
                <a:gd name="T81" fmla="*/ 377 h 763"/>
                <a:gd name="T82" fmla="*/ 373 w 565"/>
                <a:gd name="T83" fmla="*/ 368 h 763"/>
                <a:gd name="T84" fmla="*/ 369 w 565"/>
                <a:gd name="T85" fmla="*/ 359 h 763"/>
                <a:gd name="T86" fmla="*/ 365 w 565"/>
                <a:gd name="T87" fmla="*/ 352 h 763"/>
                <a:gd name="T88" fmla="*/ 359 w 565"/>
                <a:gd name="T89" fmla="*/ 345 h 763"/>
                <a:gd name="T90" fmla="*/ 353 w 565"/>
                <a:gd name="T91" fmla="*/ 339 h 763"/>
                <a:gd name="T92" fmla="*/ 345 w 565"/>
                <a:gd name="T93" fmla="*/ 333 h 763"/>
                <a:gd name="T94" fmla="*/ 336 w 565"/>
                <a:gd name="T95" fmla="*/ 329 h 763"/>
                <a:gd name="T96" fmla="*/ 327 w 565"/>
                <a:gd name="T97" fmla="*/ 325 h 763"/>
                <a:gd name="T98" fmla="*/ 315 w 565"/>
                <a:gd name="T99" fmla="*/ 323 h 763"/>
                <a:gd name="T100" fmla="*/ 303 w 565"/>
                <a:gd name="T101" fmla="*/ 321 h 763"/>
                <a:gd name="T102" fmla="*/ 289 w 565"/>
                <a:gd name="T103" fmla="*/ 321 h 763"/>
                <a:gd name="T104" fmla="*/ 266 w 565"/>
                <a:gd name="T105" fmla="*/ 322 h 763"/>
                <a:gd name="T106" fmla="*/ 239 w 565"/>
                <a:gd name="T107" fmla="*/ 325 h 763"/>
                <a:gd name="T108" fmla="*/ 210 w 565"/>
                <a:gd name="T109" fmla="*/ 329 h 763"/>
                <a:gd name="T110" fmla="*/ 182 w 565"/>
                <a:gd name="T111" fmla="*/ 335 h 763"/>
                <a:gd name="T112" fmla="*/ 182 w 565"/>
                <a:gd name="T113" fmla="*/ 706 h 763"/>
                <a:gd name="T114" fmla="*/ 234 w 565"/>
                <a:gd name="T115" fmla="*/ 737 h 763"/>
                <a:gd name="T116" fmla="*/ 234 w 565"/>
                <a:gd name="T117" fmla="*/ 763 h 763"/>
                <a:gd name="T118" fmla="*/ 0 w 565"/>
                <a:gd name="T119" fmla="*/ 763 h 763"/>
                <a:gd name="T120" fmla="*/ 0 w 565"/>
                <a:gd name="T121" fmla="*/ 737 h 763"/>
                <a:gd name="T122" fmla="*/ 63 w 565"/>
                <a:gd name="T123" fmla="*/ 706 h 763"/>
                <a:gd name="T124" fmla="*/ 63 w 565"/>
                <a:gd name="T125"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5" h="763">
                  <a:moveTo>
                    <a:pt x="63" y="65"/>
                  </a:moveTo>
                  <a:lnTo>
                    <a:pt x="3" y="45"/>
                  </a:lnTo>
                  <a:lnTo>
                    <a:pt x="3" y="21"/>
                  </a:lnTo>
                  <a:lnTo>
                    <a:pt x="182" y="0"/>
                  </a:lnTo>
                  <a:lnTo>
                    <a:pt x="182" y="295"/>
                  </a:lnTo>
                  <a:lnTo>
                    <a:pt x="202" y="284"/>
                  </a:lnTo>
                  <a:lnTo>
                    <a:pt x="222" y="274"/>
                  </a:lnTo>
                  <a:lnTo>
                    <a:pt x="243" y="265"/>
                  </a:lnTo>
                  <a:lnTo>
                    <a:pt x="265" y="257"/>
                  </a:lnTo>
                  <a:lnTo>
                    <a:pt x="287" y="251"/>
                  </a:lnTo>
                  <a:lnTo>
                    <a:pt x="310" y="247"/>
                  </a:lnTo>
                  <a:lnTo>
                    <a:pt x="332" y="244"/>
                  </a:lnTo>
                  <a:lnTo>
                    <a:pt x="355" y="243"/>
                  </a:lnTo>
                  <a:lnTo>
                    <a:pt x="372" y="243"/>
                  </a:lnTo>
                  <a:lnTo>
                    <a:pt x="388" y="245"/>
                  </a:lnTo>
                  <a:lnTo>
                    <a:pt x="403" y="248"/>
                  </a:lnTo>
                  <a:lnTo>
                    <a:pt x="418" y="252"/>
                  </a:lnTo>
                  <a:lnTo>
                    <a:pt x="431" y="258"/>
                  </a:lnTo>
                  <a:lnTo>
                    <a:pt x="443" y="264"/>
                  </a:lnTo>
                  <a:lnTo>
                    <a:pt x="454" y="272"/>
                  </a:lnTo>
                  <a:lnTo>
                    <a:pt x="464" y="280"/>
                  </a:lnTo>
                  <a:lnTo>
                    <a:pt x="472" y="290"/>
                  </a:lnTo>
                  <a:lnTo>
                    <a:pt x="480" y="301"/>
                  </a:lnTo>
                  <a:lnTo>
                    <a:pt x="486" y="313"/>
                  </a:lnTo>
                  <a:lnTo>
                    <a:pt x="491" y="325"/>
                  </a:lnTo>
                  <a:lnTo>
                    <a:pt x="495" y="339"/>
                  </a:lnTo>
                  <a:lnTo>
                    <a:pt x="498" y="353"/>
                  </a:lnTo>
                  <a:lnTo>
                    <a:pt x="500" y="369"/>
                  </a:lnTo>
                  <a:lnTo>
                    <a:pt x="501" y="386"/>
                  </a:lnTo>
                  <a:lnTo>
                    <a:pt x="501" y="706"/>
                  </a:lnTo>
                  <a:lnTo>
                    <a:pt x="565" y="737"/>
                  </a:lnTo>
                  <a:lnTo>
                    <a:pt x="565" y="763"/>
                  </a:lnTo>
                  <a:lnTo>
                    <a:pt x="330" y="763"/>
                  </a:lnTo>
                  <a:lnTo>
                    <a:pt x="330" y="737"/>
                  </a:lnTo>
                  <a:lnTo>
                    <a:pt x="382" y="706"/>
                  </a:lnTo>
                  <a:lnTo>
                    <a:pt x="382" y="430"/>
                  </a:lnTo>
                  <a:lnTo>
                    <a:pt x="382" y="419"/>
                  </a:lnTo>
                  <a:lnTo>
                    <a:pt x="382" y="408"/>
                  </a:lnTo>
                  <a:lnTo>
                    <a:pt x="380" y="397"/>
                  </a:lnTo>
                  <a:lnTo>
                    <a:pt x="379" y="387"/>
                  </a:lnTo>
                  <a:lnTo>
                    <a:pt x="376" y="377"/>
                  </a:lnTo>
                  <a:lnTo>
                    <a:pt x="373" y="368"/>
                  </a:lnTo>
                  <a:lnTo>
                    <a:pt x="369" y="359"/>
                  </a:lnTo>
                  <a:lnTo>
                    <a:pt x="365" y="352"/>
                  </a:lnTo>
                  <a:lnTo>
                    <a:pt x="359" y="345"/>
                  </a:lnTo>
                  <a:lnTo>
                    <a:pt x="353" y="339"/>
                  </a:lnTo>
                  <a:lnTo>
                    <a:pt x="345" y="333"/>
                  </a:lnTo>
                  <a:lnTo>
                    <a:pt x="336" y="329"/>
                  </a:lnTo>
                  <a:lnTo>
                    <a:pt x="327" y="325"/>
                  </a:lnTo>
                  <a:lnTo>
                    <a:pt x="315" y="323"/>
                  </a:lnTo>
                  <a:lnTo>
                    <a:pt x="303" y="321"/>
                  </a:lnTo>
                  <a:lnTo>
                    <a:pt x="289" y="321"/>
                  </a:lnTo>
                  <a:lnTo>
                    <a:pt x="266" y="322"/>
                  </a:lnTo>
                  <a:lnTo>
                    <a:pt x="239" y="325"/>
                  </a:lnTo>
                  <a:lnTo>
                    <a:pt x="210" y="329"/>
                  </a:lnTo>
                  <a:lnTo>
                    <a:pt x="182" y="335"/>
                  </a:lnTo>
                  <a:lnTo>
                    <a:pt x="182" y="706"/>
                  </a:lnTo>
                  <a:lnTo>
                    <a:pt x="234" y="737"/>
                  </a:lnTo>
                  <a:lnTo>
                    <a:pt x="234" y="763"/>
                  </a:lnTo>
                  <a:lnTo>
                    <a:pt x="0" y="763"/>
                  </a:lnTo>
                  <a:lnTo>
                    <a:pt x="0" y="737"/>
                  </a:lnTo>
                  <a:lnTo>
                    <a:pt x="63" y="706"/>
                  </a:lnTo>
                  <a:lnTo>
                    <a:pt x="63"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7"/>
            <p:cNvSpPr>
              <a:spLocks noEditPoints="1"/>
            </p:cNvSpPr>
            <p:nvPr userDrawn="1"/>
          </p:nvSpPr>
          <p:spPr bwMode="auto">
            <a:xfrm>
              <a:off x="9428163" y="1109663"/>
              <a:ext cx="77788" cy="84138"/>
            </a:xfrm>
            <a:custGeom>
              <a:avLst/>
              <a:gdLst>
                <a:gd name="T0" fmla="*/ 83 w 495"/>
                <a:gd name="T1" fmla="*/ 25 h 531"/>
                <a:gd name="T2" fmla="*/ 150 w 495"/>
                <a:gd name="T3" fmla="*/ 6 h 531"/>
                <a:gd name="T4" fmla="*/ 241 w 495"/>
                <a:gd name="T5" fmla="*/ 0 h 531"/>
                <a:gd name="T6" fmla="*/ 295 w 495"/>
                <a:gd name="T7" fmla="*/ 5 h 531"/>
                <a:gd name="T8" fmla="*/ 345 w 495"/>
                <a:gd name="T9" fmla="*/ 22 h 531"/>
                <a:gd name="T10" fmla="*/ 386 w 495"/>
                <a:gd name="T11" fmla="*/ 51 h 531"/>
                <a:gd name="T12" fmla="*/ 406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2 w 495"/>
                <a:gd name="T25" fmla="*/ 464 h 531"/>
                <a:gd name="T26" fmla="*/ 316 w 495"/>
                <a:gd name="T27" fmla="*/ 485 h 531"/>
                <a:gd name="T28" fmla="*/ 292 w 495"/>
                <a:gd name="T29" fmla="*/ 503 h 531"/>
                <a:gd name="T30" fmla="*/ 263 w 495"/>
                <a:gd name="T31" fmla="*/ 517 h 531"/>
                <a:gd name="T32" fmla="*/ 229 w 495"/>
                <a:gd name="T33" fmla="*/ 526 h 531"/>
                <a:gd name="T34" fmla="*/ 191 w 495"/>
                <a:gd name="T35" fmla="*/ 531 h 531"/>
                <a:gd name="T36" fmla="*/ 143 w 495"/>
                <a:gd name="T37" fmla="*/ 530 h 531"/>
                <a:gd name="T38" fmla="*/ 95 w 495"/>
                <a:gd name="T39" fmla="*/ 522 h 531"/>
                <a:gd name="T40" fmla="*/ 54 w 495"/>
                <a:gd name="T41" fmla="*/ 503 h 531"/>
                <a:gd name="T42" fmla="*/ 36 w 495"/>
                <a:gd name="T43" fmla="*/ 488 h 531"/>
                <a:gd name="T44" fmla="*/ 22 w 495"/>
                <a:gd name="T45" fmla="*/ 469 h 531"/>
                <a:gd name="T46" fmla="*/ 11 w 495"/>
                <a:gd name="T47" fmla="*/ 447 h 531"/>
                <a:gd name="T48" fmla="*/ 4 w 495"/>
                <a:gd name="T49" fmla="*/ 419 h 531"/>
                <a:gd name="T50" fmla="*/ 0 w 495"/>
                <a:gd name="T51" fmla="*/ 386 h 531"/>
                <a:gd name="T52" fmla="*/ 1 w 495"/>
                <a:gd name="T53" fmla="*/ 353 h 531"/>
                <a:gd name="T54" fmla="*/ 6 w 495"/>
                <a:gd name="T55" fmla="*/ 325 h 531"/>
                <a:gd name="T56" fmla="*/ 15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1 w 495"/>
                <a:gd name="T71" fmla="*/ 129 h 531"/>
                <a:gd name="T72" fmla="*/ 302 w 495"/>
                <a:gd name="T73" fmla="*/ 102 h 531"/>
                <a:gd name="T74" fmla="*/ 286 w 495"/>
                <a:gd name="T75" fmla="*/ 81 h 531"/>
                <a:gd name="T76" fmla="*/ 263 w 495"/>
                <a:gd name="T77" fmla="*/ 67 h 531"/>
                <a:gd name="T78" fmla="*/ 233 w 495"/>
                <a:gd name="T79" fmla="*/ 60 h 531"/>
                <a:gd name="T80" fmla="*/ 191 w 495"/>
                <a:gd name="T81" fmla="*/ 59 h 531"/>
                <a:gd name="T82" fmla="*/ 159 w 495"/>
                <a:gd name="T83" fmla="*/ 65 h 531"/>
                <a:gd name="T84" fmla="*/ 136 w 495"/>
                <a:gd name="T85" fmla="*/ 78 h 531"/>
                <a:gd name="T86" fmla="*/ 114 w 495"/>
                <a:gd name="T87" fmla="*/ 99 h 531"/>
                <a:gd name="T88" fmla="*/ 93 w 495"/>
                <a:gd name="T89" fmla="*/ 132 h 531"/>
                <a:gd name="T90" fmla="*/ 41 w 495"/>
                <a:gd name="T91" fmla="*/ 47 h 531"/>
                <a:gd name="T92" fmla="*/ 131 w 495"/>
                <a:gd name="T93" fmla="*/ 407 h 531"/>
                <a:gd name="T94" fmla="*/ 138 w 495"/>
                <a:gd name="T95" fmla="*/ 433 h 531"/>
                <a:gd name="T96" fmla="*/ 153 w 495"/>
                <a:gd name="T97" fmla="*/ 455 h 531"/>
                <a:gd name="T98" fmla="*/ 176 w 495"/>
                <a:gd name="T99" fmla="*/ 469 h 531"/>
                <a:gd name="T100" fmla="*/ 212 w 495"/>
                <a:gd name="T101" fmla="*/ 474 h 531"/>
                <a:gd name="T102" fmla="*/ 237 w 495"/>
                <a:gd name="T103" fmla="*/ 472 h 531"/>
                <a:gd name="T104" fmla="*/ 262 w 495"/>
                <a:gd name="T105" fmla="*/ 465 h 531"/>
                <a:gd name="T106" fmla="*/ 285 w 495"/>
                <a:gd name="T107" fmla="*/ 453 h 531"/>
                <a:gd name="T108" fmla="*/ 303 w 495"/>
                <a:gd name="T109" fmla="*/ 435 h 531"/>
                <a:gd name="T110" fmla="*/ 312 w 495"/>
                <a:gd name="T111" fmla="*/ 412 h 531"/>
                <a:gd name="T112" fmla="*/ 283 w 495"/>
                <a:gd name="T113" fmla="*/ 267 h 531"/>
                <a:gd name="T114" fmla="*/ 214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1" y="47"/>
                  </a:moveTo>
                  <a:lnTo>
                    <a:pt x="63" y="35"/>
                  </a:lnTo>
                  <a:lnTo>
                    <a:pt x="83" y="25"/>
                  </a:lnTo>
                  <a:lnTo>
                    <a:pt x="104" y="17"/>
                  </a:lnTo>
                  <a:lnTo>
                    <a:pt x="126" y="10"/>
                  </a:lnTo>
                  <a:lnTo>
                    <a:pt x="150" y="6"/>
                  </a:lnTo>
                  <a:lnTo>
                    <a:pt x="176" y="2"/>
                  </a:lnTo>
                  <a:lnTo>
                    <a:pt x="207" y="0"/>
                  </a:lnTo>
                  <a:lnTo>
                    <a:pt x="241" y="0"/>
                  </a:lnTo>
                  <a:lnTo>
                    <a:pt x="260" y="0"/>
                  </a:lnTo>
                  <a:lnTo>
                    <a:pt x="278" y="2"/>
                  </a:lnTo>
                  <a:lnTo>
                    <a:pt x="295" y="5"/>
                  </a:lnTo>
                  <a:lnTo>
                    <a:pt x="312" y="9"/>
                  </a:lnTo>
                  <a:lnTo>
                    <a:pt x="329" y="15"/>
                  </a:lnTo>
                  <a:lnTo>
                    <a:pt x="345" y="22"/>
                  </a:lnTo>
                  <a:lnTo>
                    <a:pt x="360" y="30"/>
                  </a:lnTo>
                  <a:lnTo>
                    <a:pt x="373" y="40"/>
                  </a:lnTo>
                  <a:lnTo>
                    <a:pt x="386"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5" y="472"/>
                  </a:lnTo>
                  <a:lnTo>
                    <a:pt x="495" y="497"/>
                  </a:lnTo>
                  <a:lnTo>
                    <a:pt x="352" y="520"/>
                  </a:lnTo>
                  <a:lnTo>
                    <a:pt x="332" y="464"/>
                  </a:lnTo>
                  <a:lnTo>
                    <a:pt x="328"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1" y="531"/>
                  </a:lnTo>
                  <a:lnTo>
                    <a:pt x="178" y="531"/>
                  </a:lnTo>
                  <a:lnTo>
                    <a:pt x="160" y="531"/>
                  </a:lnTo>
                  <a:lnTo>
                    <a:pt x="143" y="530"/>
                  </a:lnTo>
                  <a:lnTo>
                    <a:pt x="127" y="528"/>
                  </a:lnTo>
                  <a:lnTo>
                    <a:pt x="110" y="525"/>
                  </a:lnTo>
                  <a:lnTo>
                    <a:pt x="95" y="522"/>
                  </a:lnTo>
                  <a:lnTo>
                    <a:pt x="80" y="517"/>
                  </a:lnTo>
                  <a:lnTo>
                    <a:pt x="67" y="511"/>
                  </a:lnTo>
                  <a:lnTo>
                    <a:pt x="54" y="503"/>
                  </a:lnTo>
                  <a:lnTo>
                    <a:pt x="47" y="498"/>
                  </a:lnTo>
                  <a:lnTo>
                    <a:pt x="41"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70" y="246"/>
                  </a:lnTo>
                  <a:lnTo>
                    <a:pt x="85" y="239"/>
                  </a:lnTo>
                  <a:lnTo>
                    <a:pt x="101" y="234"/>
                  </a:lnTo>
                  <a:lnTo>
                    <a:pt x="118" y="229"/>
                  </a:lnTo>
                  <a:lnTo>
                    <a:pt x="137" y="226"/>
                  </a:lnTo>
                  <a:lnTo>
                    <a:pt x="156" y="224"/>
                  </a:lnTo>
                  <a:lnTo>
                    <a:pt x="176" y="222"/>
                  </a:lnTo>
                  <a:lnTo>
                    <a:pt x="198" y="221"/>
                  </a:lnTo>
                  <a:lnTo>
                    <a:pt x="225" y="222"/>
                  </a:lnTo>
                  <a:lnTo>
                    <a:pt x="253" y="223"/>
                  </a:lnTo>
                  <a:lnTo>
                    <a:pt x="283" y="225"/>
                  </a:lnTo>
                  <a:lnTo>
                    <a:pt x="312" y="228"/>
                  </a:lnTo>
                  <a:lnTo>
                    <a:pt x="312" y="152"/>
                  </a:lnTo>
                  <a:lnTo>
                    <a:pt x="312" y="141"/>
                  </a:lnTo>
                  <a:lnTo>
                    <a:pt x="311" y="129"/>
                  </a:lnTo>
                  <a:lnTo>
                    <a:pt x="309" y="119"/>
                  </a:lnTo>
                  <a:lnTo>
                    <a:pt x="306" y="110"/>
                  </a:lnTo>
                  <a:lnTo>
                    <a:pt x="302" y="102"/>
                  </a:lnTo>
                  <a:lnTo>
                    <a:pt x="298" y="94"/>
                  </a:lnTo>
                  <a:lnTo>
                    <a:pt x="292" y="88"/>
                  </a:lnTo>
                  <a:lnTo>
                    <a:pt x="286" y="81"/>
                  </a:lnTo>
                  <a:lnTo>
                    <a:pt x="279" y="76"/>
                  </a:lnTo>
                  <a:lnTo>
                    <a:pt x="272" y="71"/>
                  </a:lnTo>
                  <a:lnTo>
                    <a:pt x="263" y="67"/>
                  </a:lnTo>
                  <a:lnTo>
                    <a:pt x="254" y="64"/>
                  </a:lnTo>
                  <a:lnTo>
                    <a:pt x="244" y="61"/>
                  </a:lnTo>
                  <a:lnTo>
                    <a:pt x="233" y="60"/>
                  </a:lnTo>
                  <a:lnTo>
                    <a:pt x="221" y="58"/>
                  </a:lnTo>
                  <a:lnTo>
                    <a:pt x="209" y="58"/>
                  </a:lnTo>
                  <a:lnTo>
                    <a:pt x="191" y="59"/>
                  </a:lnTo>
                  <a:lnTo>
                    <a:pt x="175" y="61"/>
                  </a:lnTo>
                  <a:lnTo>
                    <a:pt x="167" y="63"/>
                  </a:lnTo>
                  <a:lnTo>
                    <a:pt x="159" y="65"/>
                  </a:lnTo>
                  <a:lnTo>
                    <a:pt x="151" y="69"/>
                  </a:lnTo>
                  <a:lnTo>
                    <a:pt x="144" y="73"/>
                  </a:lnTo>
                  <a:lnTo>
                    <a:pt x="136" y="78"/>
                  </a:lnTo>
                  <a:lnTo>
                    <a:pt x="129" y="84"/>
                  </a:lnTo>
                  <a:lnTo>
                    <a:pt x="121" y="91"/>
                  </a:lnTo>
                  <a:lnTo>
                    <a:pt x="114" y="99"/>
                  </a:lnTo>
                  <a:lnTo>
                    <a:pt x="107" y="109"/>
                  </a:lnTo>
                  <a:lnTo>
                    <a:pt x="100" y="120"/>
                  </a:lnTo>
                  <a:lnTo>
                    <a:pt x="93" y="132"/>
                  </a:lnTo>
                  <a:lnTo>
                    <a:pt x="86" y="147"/>
                  </a:lnTo>
                  <a:lnTo>
                    <a:pt x="57" y="146"/>
                  </a:lnTo>
                  <a:lnTo>
                    <a:pt x="41" y="47"/>
                  </a:lnTo>
                  <a:close/>
                  <a:moveTo>
                    <a:pt x="128" y="369"/>
                  </a:moveTo>
                  <a:lnTo>
                    <a:pt x="129" y="388"/>
                  </a:lnTo>
                  <a:lnTo>
                    <a:pt x="131" y="407"/>
                  </a:lnTo>
                  <a:lnTo>
                    <a:pt x="133" y="416"/>
                  </a:lnTo>
                  <a:lnTo>
                    <a:pt x="135" y="425"/>
                  </a:lnTo>
                  <a:lnTo>
                    <a:pt x="138" y="433"/>
                  </a:lnTo>
                  <a:lnTo>
                    <a:pt x="142" y="441"/>
                  </a:lnTo>
                  <a:lnTo>
                    <a:pt x="147" y="448"/>
                  </a:lnTo>
                  <a:lnTo>
                    <a:pt x="153" y="455"/>
                  </a:lnTo>
                  <a:lnTo>
                    <a:pt x="159" y="460"/>
                  </a:lnTo>
                  <a:lnTo>
                    <a:pt x="167" y="465"/>
                  </a:lnTo>
                  <a:lnTo>
                    <a:pt x="176" y="469"/>
                  </a:lnTo>
                  <a:lnTo>
                    <a:pt x="186" y="472"/>
                  </a:lnTo>
                  <a:lnTo>
                    <a:pt x="199" y="474"/>
                  </a:lnTo>
                  <a:lnTo>
                    <a:pt x="212" y="474"/>
                  </a:lnTo>
                  <a:lnTo>
                    <a:pt x="220" y="474"/>
                  </a:lnTo>
                  <a:lnTo>
                    <a:pt x="228" y="473"/>
                  </a:lnTo>
                  <a:lnTo>
                    <a:pt x="237" y="472"/>
                  </a:lnTo>
                  <a:lnTo>
                    <a:pt x="246" y="470"/>
                  </a:lnTo>
                  <a:lnTo>
                    <a:pt x="254" y="468"/>
                  </a:lnTo>
                  <a:lnTo>
                    <a:pt x="262" y="465"/>
                  </a:lnTo>
                  <a:lnTo>
                    <a:pt x="270" y="461"/>
                  </a:lnTo>
                  <a:lnTo>
                    <a:pt x="278" y="457"/>
                  </a:lnTo>
                  <a:lnTo>
                    <a:pt x="285" y="453"/>
                  </a:lnTo>
                  <a:lnTo>
                    <a:pt x="292" y="447"/>
                  </a:lnTo>
                  <a:lnTo>
                    <a:pt x="298" y="442"/>
                  </a:lnTo>
                  <a:lnTo>
                    <a:pt x="303" y="435"/>
                  </a:lnTo>
                  <a:lnTo>
                    <a:pt x="307" y="428"/>
                  </a:lnTo>
                  <a:lnTo>
                    <a:pt x="310" y="421"/>
                  </a:lnTo>
                  <a:lnTo>
                    <a:pt x="312" y="412"/>
                  </a:lnTo>
                  <a:lnTo>
                    <a:pt x="312" y="404"/>
                  </a:lnTo>
                  <a:lnTo>
                    <a:pt x="312" y="267"/>
                  </a:lnTo>
                  <a:lnTo>
                    <a:pt x="283" y="267"/>
                  </a:lnTo>
                  <a:lnTo>
                    <a:pt x="257" y="268"/>
                  </a:lnTo>
                  <a:lnTo>
                    <a:pt x="234" y="270"/>
                  </a:lnTo>
                  <a:lnTo>
                    <a:pt x="214" y="272"/>
                  </a:lnTo>
                  <a:lnTo>
                    <a:pt x="197" y="275"/>
                  </a:lnTo>
                  <a:lnTo>
                    <a:pt x="181" y="279"/>
                  </a:lnTo>
                  <a:lnTo>
                    <a:pt x="169" y="283"/>
                  </a:lnTo>
                  <a:lnTo>
                    <a:pt x="158" y="289"/>
                  </a:lnTo>
                  <a:lnTo>
                    <a:pt x="150" y="295"/>
                  </a:lnTo>
                  <a:lnTo>
                    <a:pt x="143"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8"/>
            <p:cNvSpPr>
              <a:spLocks/>
            </p:cNvSpPr>
            <p:nvPr userDrawn="1"/>
          </p:nvSpPr>
          <p:spPr bwMode="auto">
            <a:xfrm>
              <a:off x="9520238" y="1109663"/>
              <a:ext cx="65088" cy="82550"/>
            </a:xfrm>
            <a:custGeom>
              <a:avLst/>
              <a:gdLst>
                <a:gd name="T0" fmla="*/ 65 w 412"/>
                <a:gd name="T1" fmla="*/ 463 h 520"/>
                <a:gd name="T2" fmla="*/ 3 w 412"/>
                <a:gd name="T3" fmla="*/ 44 h 520"/>
                <a:gd name="T4" fmla="*/ 159 w 412"/>
                <a:gd name="T5" fmla="*/ 0 h 520"/>
                <a:gd name="T6" fmla="*/ 190 w 412"/>
                <a:gd name="T7" fmla="*/ 59 h 520"/>
                <a:gd name="T8" fmla="*/ 211 w 412"/>
                <a:gd name="T9" fmla="*/ 38 h 520"/>
                <a:gd name="T10" fmla="*/ 226 w 412"/>
                <a:gd name="T11" fmla="*/ 26 h 520"/>
                <a:gd name="T12" fmla="*/ 242 w 412"/>
                <a:gd name="T13" fmla="*/ 16 h 520"/>
                <a:gd name="T14" fmla="*/ 259 w 412"/>
                <a:gd name="T15" fmla="*/ 8 h 520"/>
                <a:gd name="T16" fmla="*/ 277 w 412"/>
                <a:gd name="T17" fmla="*/ 3 h 520"/>
                <a:gd name="T18" fmla="*/ 297 w 412"/>
                <a:gd name="T19" fmla="*/ 0 h 520"/>
                <a:gd name="T20" fmla="*/ 323 w 412"/>
                <a:gd name="T21" fmla="*/ 1 h 520"/>
                <a:gd name="T22" fmla="*/ 356 w 412"/>
                <a:gd name="T23" fmla="*/ 8 h 520"/>
                <a:gd name="T24" fmla="*/ 384 w 412"/>
                <a:gd name="T25" fmla="*/ 21 h 520"/>
                <a:gd name="T26" fmla="*/ 401 w 412"/>
                <a:gd name="T27" fmla="*/ 32 h 520"/>
                <a:gd name="T28" fmla="*/ 409 w 412"/>
                <a:gd name="T29" fmla="*/ 41 h 520"/>
                <a:gd name="T30" fmla="*/ 409 w 412"/>
                <a:gd name="T31" fmla="*/ 61 h 520"/>
                <a:gd name="T32" fmla="*/ 398 w 412"/>
                <a:gd name="T33" fmla="*/ 130 h 520"/>
                <a:gd name="T34" fmla="*/ 357 w 412"/>
                <a:gd name="T35" fmla="*/ 147 h 520"/>
                <a:gd name="T36" fmla="*/ 349 w 412"/>
                <a:gd name="T37" fmla="*/ 127 h 520"/>
                <a:gd name="T38" fmla="*/ 333 w 412"/>
                <a:gd name="T39" fmla="*/ 105 h 520"/>
                <a:gd name="T40" fmla="*/ 322 w 412"/>
                <a:gd name="T41" fmla="*/ 95 h 520"/>
                <a:gd name="T42" fmla="*/ 311 w 412"/>
                <a:gd name="T43" fmla="*/ 86 h 520"/>
                <a:gd name="T44" fmla="*/ 298 w 412"/>
                <a:gd name="T45" fmla="*/ 80 h 520"/>
                <a:gd name="T46" fmla="*/ 285 w 412"/>
                <a:gd name="T47" fmla="*/ 78 h 520"/>
                <a:gd name="T48" fmla="*/ 253 w 412"/>
                <a:gd name="T49" fmla="*/ 81 h 520"/>
                <a:gd name="T50" fmla="*/ 239 w 412"/>
                <a:gd name="T51" fmla="*/ 84 h 520"/>
                <a:gd name="T52" fmla="*/ 226 w 412"/>
                <a:gd name="T53" fmla="*/ 90 h 520"/>
                <a:gd name="T54" fmla="*/ 214 w 412"/>
                <a:gd name="T55" fmla="*/ 99 h 520"/>
                <a:gd name="T56" fmla="*/ 202 w 412"/>
                <a:gd name="T57" fmla="*/ 110 h 520"/>
                <a:gd name="T58" fmla="*/ 192 w 412"/>
                <a:gd name="T59" fmla="*/ 124 h 520"/>
                <a:gd name="T60" fmla="*/ 182 w 412"/>
                <a:gd name="T61" fmla="*/ 144 h 520"/>
                <a:gd name="T62" fmla="*/ 247 w 412"/>
                <a:gd name="T63" fmla="*/ 494 h 520"/>
                <a:gd name="T64" fmla="*/ 0 w 412"/>
                <a:gd name="T65"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2" h="520">
                  <a:moveTo>
                    <a:pt x="0" y="494"/>
                  </a:moveTo>
                  <a:lnTo>
                    <a:pt x="65" y="463"/>
                  </a:lnTo>
                  <a:lnTo>
                    <a:pt x="65" y="64"/>
                  </a:lnTo>
                  <a:lnTo>
                    <a:pt x="3" y="44"/>
                  </a:lnTo>
                  <a:lnTo>
                    <a:pt x="3" y="20"/>
                  </a:lnTo>
                  <a:lnTo>
                    <a:pt x="159" y="0"/>
                  </a:lnTo>
                  <a:lnTo>
                    <a:pt x="177" y="74"/>
                  </a:lnTo>
                  <a:lnTo>
                    <a:pt x="190" y="59"/>
                  </a:lnTo>
                  <a:lnTo>
                    <a:pt x="203" y="44"/>
                  </a:lnTo>
                  <a:lnTo>
                    <a:pt x="211" y="38"/>
                  </a:lnTo>
                  <a:lnTo>
                    <a:pt x="218" y="32"/>
                  </a:lnTo>
                  <a:lnTo>
                    <a:pt x="226" y="26"/>
                  </a:lnTo>
                  <a:lnTo>
                    <a:pt x="234" y="21"/>
                  </a:lnTo>
                  <a:lnTo>
                    <a:pt x="242" y="16"/>
                  </a:lnTo>
                  <a:lnTo>
                    <a:pt x="250" y="12"/>
                  </a:lnTo>
                  <a:lnTo>
                    <a:pt x="259" y="8"/>
                  </a:lnTo>
                  <a:lnTo>
                    <a:pt x="268" y="5"/>
                  </a:lnTo>
                  <a:lnTo>
                    <a:pt x="277" y="3"/>
                  </a:lnTo>
                  <a:lnTo>
                    <a:pt x="287" y="1"/>
                  </a:lnTo>
                  <a:lnTo>
                    <a:pt x="297" y="0"/>
                  </a:lnTo>
                  <a:lnTo>
                    <a:pt x="307" y="0"/>
                  </a:lnTo>
                  <a:lnTo>
                    <a:pt x="323" y="1"/>
                  </a:lnTo>
                  <a:lnTo>
                    <a:pt x="339" y="4"/>
                  </a:lnTo>
                  <a:lnTo>
                    <a:pt x="356" y="8"/>
                  </a:lnTo>
                  <a:lnTo>
                    <a:pt x="371" y="14"/>
                  </a:lnTo>
                  <a:lnTo>
                    <a:pt x="384" y="21"/>
                  </a:lnTo>
                  <a:lnTo>
                    <a:pt x="396" y="28"/>
                  </a:lnTo>
                  <a:lnTo>
                    <a:pt x="401" y="32"/>
                  </a:lnTo>
                  <a:lnTo>
                    <a:pt x="405" y="37"/>
                  </a:lnTo>
                  <a:lnTo>
                    <a:pt x="409" y="41"/>
                  </a:lnTo>
                  <a:lnTo>
                    <a:pt x="412" y="45"/>
                  </a:lnTo>
                  <a:lnTo>
                    <a:pt x="409" y="61"/>
                  </a:lnTo>
                  <a:lnTo>
                    <a:pt x="404" y="95"/>
                  </a:lnTo>
                  <a:lnTo>
                    <a:pt x="398" y="130"/>
                  </a:lnTo>
                  <a:lnTo>
                    <a:pt x="395" y="147"/>
                  </a:lnTo>
                  <a:lnTo>
                    <a:pt x="357" y="147"/>
                  </a:lnTo>
                  <a:lnTo>
                    <a:pt x="355" y="139"/>
                  </a:lnTo>
                  <a:lnTo>
                    <a:pt x="349" y="127"/>
                  </a:lnTo>
                  <a:lnTo>
                    <a:pt x="342" y="116"/>
                  </a:lnTo>
                  <a:lnTo>
                    <a:pt x="333" y="105"/>
                  </a:lnTo>
                  <a:lnTo>
                    <a:pt x="328" y="100"/>
                  </a:lnTo>
                  <a:lnTo>
                    <a:pt x="322" y="95"/>
                  </a:lnTo>
                  <a:lnTo>
                    <a:pt x="317" y="90"/>
                  </a:lnTo>
                  <a:lnTo>
                    <a:pt x="311" y="86"/>
                  </a:lnTo>
                  <a:lnTo>
                    <a:pt x="304" y="83"/>
                  </a:lnTo>
                  <a:lnTo>
                    <a:pt x="298" y="80"/>
                  </a:lnTo>
                  <a:lnTo>
                    <a:pt x="291" y="79"/>
                  </a:lnTo>
                  <a:lnTo>
                    <a:pt x="285" y="78"/>
                  </a:lnTo>
                  <a:lnTo>
                    <a:pt x="268" y="79"/>
                  </a:lnTo>
                  <a:lnTo>
                    <a:pt x="253" y="81"/>
                  </a:lnTo>
                  <a:lnTo>
                    <a:pt x="246" y="82"/>
                  </a:lnTo>
                  <a:lnTo>
                    <a:pt x="239" y="84"/>
                  </a:lnTo>
                  <a:lnTo>
                    <a:pt x="232" y="87"/>
                  </a:lnTo>
                  <a:lnTo>
                    <a:pt x="226" y="90"/>
                  </a:lnTo>
                  <a:lnTo>
                    <a:pt x="220" y="94"/>
                  </a:lnTo>
                  <a:lnTo>
                    <a:pt x="214" y="99"/>
                  </a:lnTo>
                  <a:lnTo>
                    <a:pt x="208" y="104"/>
                  </a:lnTo>
                  <a:lnTo>
                    <a:pt x="202" y="110"/>
                  </a:lnTo>
                  <a:lnTo>
                    <a:pt x="197" y="117"/>
                  </a:lnTo>
                  <a:lnTo>
                    <a:pt x="192" y="124"/>
                  </a:lnTo>
                  <a:lnTo>
                    <a:pt x="187" y="133"/>
                  </a:lnTo>
                  <a:lnTo>
                    <a:pt x="182" y="144"/>
                  </a:lnTo>
                  <a:lnTo>
                    <a:pt x="182" y="463"/>
                  </a:lnTo>
                  <a:lnTo>
                    <a:pt x="247" y="494"/>
                  </a:lnTo>
                  <a:lnTo>
                    <a:pt x="247" y="520"/>
                  </a:lnTo>
                  <a:lnTo>
                    <a:pt x="0" y="520"/>
                  </a:lnTo>
                  <a:lnTo>
                    <a:pt x="0" y="4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9"/>
            <p:cNvSpPr>
              <a:spLocks noEditPoints="1"/>
            </p:cNvSpPr>
            <p:nvPr userDrawn="1"/>
          </p:nvSpPr>
          <p:spPr bwMode="auto">
            <a:xfrm>
              <a:off x="9596438" y="1069976"/>
              <a:ext cx="85725" cy="123825"/>
            </a:xfrm>
            <a:custGeom>
              <a:avLst/>
              <a:gdLst>
                <a:gd name="T0" fmla="*/ 217 w 542"/>
                <a:gd name="T1" fmla="*/ 773 h 774"/>
                <a:gd name="T2" fmla="*/ 182 w 542"/>
                <a:gd name="T3" fmla="*/ 767 h 774"/>
                <a:gd name="T4" fmla="*/ 148 w 542"/>
                <a:gd name="T5" fmla="*/ 757 h 774"/>
                <a:gd name="T6" fmla="*/ 117 w 542"/>
                <a:gd name="T7" fmla="*/ 741 h 774"/>
                <a:gd name="T8" fmla="*/ 89 w 542"/>
                <a:gd name="T9" fmla="*/ 722 h 774"/>
                <a:gd name="T10" fmla="*/ 64 w 542"/>
                <a:gd name="T11" fmla="*/ 699 h 774"/>
                <a:gd name="T12" fmla="*/ 43 w 542"/>
                <a:gd name="T13" fmla="*/ 670 h 774"/>
                <a:gd name="T14" fmla="*/ 25 w 542"/>
                <a:gd name="T15" fmla="*/ 638 h 774"/>
                <a:gd name="T16" fmla="*/ 11 w 542"/>
                <a:gd name="T17" fmla="*/ 601 h 774"/>
                <a:gd name="T18" fmla="*/ 3 w 542"/>
                <a:gd name="T19" fmla="*/ 560 h 774"/>
                <a:gd name="T20" fmla="*/ 0 w 542"/>
                <a:gd name="T21" fmla="*/ 515 h 774"/>
                <a:gd name="T22" fmla="*/ 7 w 542"/>
                <a:gd name="T23" fmla="*/ 438 h 774"/>
                <a:gd name="T24" fmla="*/ 29 w 542"/>
                <a:gd name="T25" fmla="*/ 367 h 774"/>
                <a:gd name="T26" fmla="*/ 45 w 542"/>
                <a:gd name="T27" fmla="*/ 336 h 774"/>
                <a:gd name="T28" fmla="*/ 65 w 542"/>
                <a:gd name="T29" fmla="*/ 308 h 774"/>
                <a:gd name="T30" fmla="*/ 88 w 542"/>
                <a:gd name="T31" fmla="*/ 284 h 774"/>
                <a:gd name="T32" fmla="*/ 115 w 542"/>
                <a:gd name="T33" fmla="*/ 265 h 774"/>
                <a:gd name="T34" fmla="*/ 145 w 542"/>
                <a:gd name="T35" fmla="*/ 252 h 774"/>
                <a:gd name="T36" fmla="*/ 181 w 542"/>
                <a:gd name="T37" fmla="*/ 244 h 774"/>
                <a:gd name="T38" fmla="*/ 215 w 542"/>
                <a:gd name="T39" fmla="*/ 243 h 774"/>
                <a:gd name="T40" fmla="*/ 244 w 542"/>
                <a:gd name="T41" fmla="*/ 247 h 774"/>
                <a:gd name="T42" fmla="*/ 304 w 542"/>
                <a:gd name="T43" fmla="*/ 267 h 774"/>
                <a:gd name="T44" fmla="*/ 360 w 542"/>
                <a:gd name="T45" fmla="*/ 294 h 774"/>
                <a:gd name="T46" fmla="*/ 298 w 542"/>
                <a:gd name="T47" fmla="*/ 21 h 774"/>
                <a:gd name="T48" fmla="*/ 488 w 542"/>
                <a:gd name="T49" fmla="*/ 719 h 774"/>
                <a:gd name="T50" fmla="*/ 542 w 542"/>
                <a:gd name="T51" fmla="*/ 731 h 774"/>
                <a:gd name="T52" fmla="*/ 381 w 542"/>
                <a:gd name="T53" fmla="*/ 714 h 774"/>
                <a:gd name="T54" fmla="*/ 336 w 542"/>
                <a:gd name="T55" fmla="*/ 749 h 774"/>
                <a:gd name="T56" fmla="*/ 280 w 542"/>
                <a:gd name="T57" fmla="*/ 769 h 774"/>
                <a:gd name="T58" fmla="*/ 251 w 542"/>
                <a:gd name="T59" fmla="*/ 773 h 774"/>
                <a:gd name="T60" fmla="*/ 135 w 542"/>
                <a:gd name="T61" fmla="*/ 534 h 774"/>
                <a:gd name="T62" fmla="*/ 146 w 542"/>
                <a:gd name="T63" fmla="*/ 614 h 774"/>
                <a:gd name="T64" fmla="*/ 168 w 542"/>
                <a:gd name="T65" fmla="*/ 665 h 774"/>
                <a:gd name="T66" fmla="*/ 195 w 542"/>
                <a:gd name="T67" fmla="*/ 694 h 774"/>
                <a:gd name="T68" fmla="*/ 225 w 542"/>
                <a:gd name="T69" fmla="*/ 708 h 774"/>
                <a:gd name="T70" fmla="*/ 253 w 542"/>
                <a:gd name="T71" fmla="*/ 711 h 774"/>
                <a:gd name="T72" fmla="*/ 280 w 542"/>
                <a:gd name="T73" fmla="*/ 707 h 774"/>
                <a:gd name="T74" fmla="*/ 325 w 542"/>
                <a:gd name="T75" fmla="*/ 689 h 774"/>
                <a:gd name="T76" fmla="*/ 357 w 542"/>
                <a:gd name="T77" fmla="*/ 667 h 774"/>
                <a:gd name="T78" fmla="*/ 334 w 542"/>
                <a:gd name="T79" fmla="*/ 329 h 774"/>
                <a:gd name="T80" fmla="*/ 251 w 542"/>
                <a:gd name="T81" fmla="*/ 320 h 774"/>
                <a:gd name="T82" fmla="*/ 222 w 542"/>
                <a:gd name="T83" fmla="*/ 323 h 774"/>
                <a:gd name="T84" fmla="*/ 193 w 542"/>
                <a:gd name="T85" fmla="*/ 334 h 774"/>
                <a:gd name="T86" fmla="*/ 166 w 542"/>
                <a:gd name="T87" fmla="*/ 358 h 774"/>
                <a:gd name="T88" fmla="*/ 145 w 542"/>
                <a:gd name="T89" fmla="*/ 403 h 774"/>
                <a:gd name="T90" fmla="*/ 135 w 542"/>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774">
                  <a:moveTo>
                    <a:pt x="241" y="774"/>
                  </a:moveTo>
                  <a:lnTo>
                    <a:pt x="229" y="773"/>
                  </a:lnTo>
                  <a:lnTo>
                    <a:pt x="217" y="773"/>
                  </a:lnTo>
                  <a:lnTo>
                    <a:pt x="205" y="771"/>
                  </a:lnTo>
                  <a:lnTo>
                    <a:pt x="194" y="770"/>
                  </a:lnTo>
                  <a:lnTo>
                    <a:pt x="182" y="767"/>
                  </a:lnTo>
                  <a:lnTo>
                    <a:pt x="171" y="764"/>
                  </a:lnTo>
                  <a:lnTo>
                    <a:pt x="159" y="761"/>
                  </a:lnTo>
                  <a:lnTo>
                    <a:pt x="148" y="757"/>
                  </a:lnTo>
                  <a:lnTo>
                    <a:pt x="137" y="753"/>
                  </a:lnTo>
                  <a:lnTo>
                    <a:pt x="127" y="748"/>
                  </a:lnTo>
                  <a:lnTo>
                    <a:pt x="117" y="741"/>
                  </a:lnTo>
                  <a:lnTo>
                    <a:pt x="107" y="735"/>
                  </a:lnTo>
                  <a:lnTo>
                    <a:pt x="98" y="729"/>
                  </a:lnTo>
                  <a:lnTo>
                    <a:pt x="89" y="722"/>
                  </a:lnTo>
                  <a:lnTo>
                    <a:pt x="80" y="715"/>
                  </a:lnTo>
                  <a:lnTo>
                    <a:pt x="72" y="707"/>
                  </a:lnTo>
                  <a:lnTo>
                    <a:pt x="64" y="699"/>
                  </a:lnTo>
                  <a:lnTo>
                    <a:pt x="56" y="690"/>
                  </a:lnTo>
                  <a:lnTo>
                    <a:pt x="49" y="680"/>
                  </a:lnTo>
                  <a:lnTo>
                    <a:pt x="43" y="670"/>
                  </a:lnTo>
                  <a:lnTo>
                    <a:pt x="36" y="660"/>
                  </a:lnTo>
                  <a:lnTo>
                    <a:pt x="30" y="649"/>
                  </a:lnTo>
                  <a:lnTo>
                    <a:pt x="25" y="638"/>
                  </a:lnTo>
                  <a:lnTo>
                    <a:pt x="20" y="626"/>
                  </a:lnTo>
                  <a:lnTo>
                    <a:pt x="16" y="614"/>
                  </a:lnTo>
                  <a:lnTo>
                    <a:pt x="11" y="601"/>
                  </a:lnTo>
                  <a:lnTo>
                    <a:pt x="8" y="588"/>
                  </a:lnTo>
                  <a:lnTo>
                    <a:pt x="5" y="575"/>
                  </a:lnTo>
                  <a:lnTo>
                    <a:pt x="3" y="560"/>
                  </a:lnTo>
                  <a:lnTo>
                    <a:pt x="1" y="545"/>
                  </a:lnTo>
                  <a:lnTo>
                    <a:pt x="1" y="530"/>
                  </a:lnTo>
                  <a:lnTo>
                    <a:pt x="0" y="515"/>
                  </a:lnTo>
                  <a:lnTo>
                    <a:pt x="1" y="489"/>
                  </a:lnTo>
                  <a:lnTo>
                    <a:pt x="3" y="463"/>
                  </a:lnTo>
                  <a:lnTo>
                    <a:pt x="7" y="438"/>
                  </a:lnTo>
                  <a:lnTo>
                    <a:pt x="13" y="414"/>
                  </a:lnTo>
                  <a:lnTo>
                    <a:pt x="21" y="390"/>
                  </a:lnTo>
                  <a:lnTo>
                    <a:pt x="29" y="367"/>
                  </a:lnTo>
                  <a:lnTo>
                    <a:pt x="34" y="356"/>
                  </a:lnTo>
                  <a:lnTo>
                    <a:pt x="40" y="346"/>
                  </a:lnTo>
                  <a:lnTo>
                    <a:pt x="45" y="336"/>
                  </a:lnTo>
                  <a:lnTo>
                    <a:pt x="52" y="326"/>
                  </a:lnTo>
                  <a:lnTo>
                    <a:pt x="58" y="317"/>
                  </a:lnTo>
                  <a:lnTo>
                    <a:pt x="65" y="308"/>
                  </a:lnTo>
                  <a:lnTo>
                    <a:pt x="72" y="300"/>
                  </a:lnTo>
                  <a:lnTo>
                    <a:pt x="80" y="292"/>
                  </a:lnTo>
                  <a:lnTo>
                    <a:pt x="88" y="284"/>
                  </a:lnTo>
                  <a:lnTo>
                    <a:pt x="97" y="278"/>
                  </a:lnTo>
                  <a:lnTo>
                    <a:pt x="106" y="271"/>
                  </a:lnTo>
                  <a:lnTo>
                    <a:pt x="115" y="265"/>
                  </a:lnTo>
                  <a:lnTo>
                    <a:pt x="125" y="260"/>
                  </a:lnTo>
                  <a:lnTo>
                    <a:pt x="135" y="256"/>
                  </a:lnTo>
                  <a:lnTo>
                    <a:pt x="145" y="252"/>
                  </a:lnTo>
                  <a:lnTo>
                    <a:pt x="156" y="249"/>
                  </a:lnTo>
                  <a:lnTo>
                    <a:pt x="169" y="246"/>
                  </a:lnTo>
                  <a:lnTo>
                    <a:pt x="181" y="244"/>
                  </a:lnTo>
                  <a:lnTo>
                    <a:pt x="193" y="243"/>
                  </a:lnTo>
                  <a:lnTo>
                    <a:pt x="205" y="243"/>
                  </a:lnTo>
                  <a:lnTo>
                    <a:pt x="215" y="243"/>
                  </a:lnTo>
                  <a:lnTo>
                    <a:pt x="225" y="244"/>
                  </a:lnTo>
                  <a:lnTo>
                    <a:pt x="234" y="245"/>
                  </a:lnTo>
                  <a:lnTo>
                    <a:pt x="244" y="247"/>
                  </a:lnTo>
                  <a:lnTo>
                    <a:pt x="265" y="252"/>
                  </a:lnTo>
                  <a:lnTo>
                    <a:pt x="285" y="259"/>
                  </a:lnTo>
                  <a:lnTo>
                    <a:pt x="304" y="267"/>
                  </a:lnTo>
                  <a:lnTo>
                    <a:pt x="325" y="276"/>
                  </a:lnTo>
                  <a:lnTo>
                    <a:pt x="343" y="285"/>
                  </a:lnTo>
                  <a:lnTo>
                    <a:pt x="360" y="294"/>
                  </a:lnTo>
                  <a:lnTo>
                    <a:pt x="360" y="65"/>
                  </a:lnTo>
                  <a:lnTo>
                    <a:pt x="298" y="45"/>
                  </a:lnTo>
                  <a:lnTo>
                    <a:pt x="298" y="21"/>
                  </a:lnTo>
                  <a:lnTo>
                    <a:pt x="478" y="0"/>
                  </a:lnTo>
                  <a:lnTo>
                    <a:pt x="478" y="717"/>
                  </a:lnTo>
                  <a:lnTo>
                    <a:pt x="488" y="719"/>
                  </a:lnTo>
                  <a:lnTo>
                    <a:pt x="510" y="723"/>
                  </a:lnTo>
                  <a:lnTo>
                    <a:pt x="532" y="728"/>
                  </a:lnTo>
                  <a:lnTo>
                    <a:pt x="542" y="731"/>
                  </a:lnTo>
                  <a:lnTo>
                    <a:pt x="542" y="757"/>
                  </a:lnTo>
                  <a:lnTo>
                    <a:pt x="412" y="774"/>
                  </a:lnTo>
                  <a:lnTo>
                    <a:pt x="381" y="714"/>
                  </a:lnTo>
                  <a:lnTo>
                    <a:pt x="368" y="727"/>
                  </a:lnTo>
                  <a:lnTo>
                    <a:pt x="353" y="738"/>
                  </a:lnTo>
                  <a:lnTo>
                    <a:pt x="336" y="749"/>
                  </a:lnTo>
                  <a:lnTo>
                    <a:pt x="319" y="757"/>
                  </a:lnTo>
                  <a:lnTo>
                    <a:pt x="299" y="764"/>
                  </a:lnTo>
                  <a:lnTo>
                    <a:pt x="280" y="769"/>
                  </a:lnTo>
                  <a:lnTo>
                    <a:pt x="271" y="771"/>
                  </a:lnTo>
                  <a:lnTo>
                    <a:pt x="261" y="773"/>
                  </a:lnTo>
                  <a:lnTo>
                    <a:pt x="251" y="773"/>
                  </a:lnTo>
                  <a:lnTo>
                    <a:pt x="241" y="774"/>
                  </a:lnTo>
                  <a:close/>
                  <a:moveTo>
                    <a:pt x="134" y="501"/>
                  </a:moveTo>
                  <a:lnTo>
                    <a:pt x="135" y="534"/>
                  </a:lnTo>
                  <a:lnTo>
                    <a:pt x="137" y="565"/>
                  </a:lnTo>
                  <a:lnTo>
                    <a:pt x="141" y="591"/>
                  </a:lnTo>
                  <a:lnTo>
                    <a:pt x="146" y="614"/>
                  </a:lnTo>
                  <a:lnTo>
                    <a:pt x="152" y="633"/>
                  </a:lnTo>
                  <a:lnTo>
                    <a:pt x="159" y="650"/>
                  </a:lnTo>
                  <a:lnTo>
                    <a:pt x="168" y="665"/>
                  </a:lnTo>
                  <a:lnTo>
                    <a:pt x="177" y="677"/>
                  </a:lnTo>
                  <a:lnTo>
                    <a:pt x="186" y="686"/>
                  </a:lnTo>
                  <a:lnTo>
                    <a:pt x="195" y="694"/>
                  </a:lnTo>
                  <a:lnTo>
                    <a:pt x="205" y="700"/>
                  </a:lnTo>
                  <a:lnTo>
                    <a:pt x="215" y="705"/>
                  </a:lnTo>
                  <a:lnTo>
                    <a:pt x="225" y="708"/>
                  </a:lnTo>
                  <a:lnTo>
                    <a:pt x="234" y="710"/>
                  </a:lnTo>
                  <a:lnTo>
                    <a:pt x="244" y="711"/>
                  </a:lnTo>
                  <a:lnTo>
                    <a:pt x="253" y="711"/>
                  </a:lnTo>
                  <a:lnTo>
                    <a:pt x="262" y="711"/>
                  </a:lnTo>
                  <a:lnTo>
                    <a:pt x="271" y="709"/>
                  </a:lnTo>
                  <a:lnTo>
                    <a:pt x="280" y="707"/>
                  </a:lnTo>
                  <a:lnTo>
                    <a:pt x="289" y="704"/>
                  </a:lnTo>
                  <a:lnTo>
                    <a:pt x="307" y="697"/>
                  </a:lnTo>
                  <a:lnTo>
                    <a:pt x="325" y="689"/>
                  </a:lnTo>
                  <a:lnTo>
                    <a:pt x="339" y="681"/>
                  </a:lnTo>
                  <a:lnTo>
                    <a:pt x="350" y="673"/>
                  </a:lnTo>
                  <a:lnTo>
                    <a:pt x="357" y="667"/>
                  </a:lnTo>
                  <a:lnTo>
                    <a:pt x="360" y="663"/>
                  </a:lnTo>
                  <a:lnTo>
                    <a:pt x="360" y="335"/>
                  </a:lnTo>
                  <a:lnTo>
                    <a:pt x="334" y="329"/>
                  </a:lnTo>
                  <a:lnTo>
                    <a:pt x="306" y="325"/>
                  </a:lnTo>
                  <a:lnTo>
                    <a:pt x="277" y="322"/>
                  </a:lnTo>
                  <a:lnTo>
                    <a:pt x="251" y="320"/>
                  </a:lnTo>
                  <a:lnTo>
                    <a:pt x="241" y="321"/>
                  </a:lnTo>
                  <a:lnTo>
                    <a:pt x="232" y="321"/>
                  </a:lnTo>
                  <a:lnTo>
                    <a:pt x="222" y="323"/>
                  </a:lnTo>
                  <a:lnTo>
                    <a:pt x="212" y="325"/>
                  </a:lnTo>
                  <a:lnTo>
                    <a:pt x="202" y="329"/>
                  </a:lnTo>
                  <a:lnTo>
                    <a:pt x="193" y="334"/>
                  </a:lnTo>
                  <a:lnTo>
                    <a:pt x="184" y="340"/>
                  </a:lnTo>
                  <a:lnTo>
                    <a:pt x="175" y="348"/>
                  </a:lnTo>
                  <a:lnTo>
                    <a:pt x="166" y="358"/>
                  </a:lnTo>
                  <a:lnTo>
                    <a:pt x="158" y="370"/>
                  </a:lnTo>
                  <a:lnTo>
                    <a:pt x="151" y="386"/>
                  </a:lnTo>
                  <a:lnTo>
                    <a:pt x="145" y="403"/>
                  </a:lnTo>
                  <a:lnTo>
                    <a:pt x="141" y="423"/>
                  </a:lnTo>
                  <a:lnTo>
                    <a:pt x="137" y="446"/>
                  </a:lnTo>
                  <a:lnTo>
                    <a:pt x="135" y="472"/>
                  </a:lnTo>
                  <a:lnTo>
                    <a:pt x="134"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10"/>
            <p:cNvSpPr>
              <a:spLocks/>
            </p:cNvSpPr>
            <p:nvPr userDrawn="1"/>
          </p:nvSpPr>
          <p:spPr bwMode="auto">
            <a:xfrm>
              <a:off x="9693275" y="1109663"/>
              <a:ext cx="87313" cy="84138"/>
            </a:xfrm>
            <a:custGeom>
              <a:avLst/>
              <a:gdLst>
                <a:gd name="T0" fmla="*/ 272 w 558"/>
                <a:gd name="T1" fmla="*/ 452 h 531"/>
                <a:gd name="T2" fmla="*/ 295 w 558"/>
                <a:gd name="T3" fmla="*/ 451 h 531"/>
                <a:gd name="T4" fmla="*/ 322 w 558"/>
                <a:gd name="T5" fmla="*/ 448 h 531"/>
                <a:gd name="T6" fmla="*/ 351 w 558"/>
                <a:gd name="T7" fmla="*/ 444 h 531"/>
                <a:gd name="T8" fmla="*/ 380 w 558"/>
                <a:gd name="T9" fmla="*/ 438 h 531"/>
                <a:gd name="T10" fmla="*/ 380 w 558"/>
                <a:gd name="T11" fmla="*/ 64 h 531"/>
                <a:gd name="T12" fmla="*/ 319 w 558"/>
                <a:gd name="T13" fmla="*/ 44 h 531"/>
                <a:gd name="T14" fmla="*/ 319 w 558"/>
                <a:gd name="T15" fmla="*/ 20 h 531"/>
                <a:gd name="T16" fmla="*/ 498 w 558"/>
                <a:gd name="T17" fmla="*/ 0 h 531"/>
                <a:gd name="T18" fmla="*/ 498 w 558"/>
                <a:gd name="T19" fmla="*/ 467 h 531"/>
                <a:gd name="T20" fmla="*/ 558 w 558"/>
                <a:gd name="T21" fmla="*/ 486 h 531"/>
                <a:gd name="T22" fmla="*/ 558 w 558"/>
                <a:gd name="T23" fmla="*/ 511 h 531"/>
                <a:gd name="T24" fmla="*/ 418 w 558"/>
                <a:gd name="T25" fmla="*/ 531 h 531"/>
                <a:gd name="T26" fmla="*/ 389 w 558"/>
                <a:gd name="T27" fmla="*/ 474 h 531"/>
                <a:gd name="T28" fmla="*/ 367 w 558"/>
                <a:gd name="T29" fmla="*/ 485 h 531"/>
                <a:gd name="T30" fmla="*/ 346 w 558"/>
                <a:gd name="T31" fmla="*/ 496 h 531"/>
                <a:gd name="T32" fmla="*/ 323 w 558"/>
                <a:gd name="T33" fmla="*/ 506 h 531"/>
                <a:gd name="T34" fmla="*/ 301 w 558"/>
                <a:gd name="T35" fmla="*/ 515 h 531"/>
                <a:gd name="T36" fmla="*/ 277 w 558"/>
                <a:gd name="T37" fmla="*/ 521 h 531"/>
                <a:gd name="T38" fmla="*/ 254 w 558"/>
                <a:gd name="T39" fmla="*/ 526 h 531"/>
                <a:gd name="T40" fmla="*/ 242 w 558"/>
                <a:gd name="T41" fmla="*/ 528 h 531"/>
                <a:gd name="T42" fmla="*/ 230 w 558"/>
                <a:gd name="T43" fmla="*/ 530 h 531"/>
                <a:gd name="T44" fmla="*/ 218 w 558"/>
                <a:gd name="T45" fmla="*/ 530 h 531"/>
                <a:gd name="T46" fmla="*/ 206 w 558"/>
                <a:gd name="T47" fmla="*/ 531 h 531"/>
                <a:gd name="T48" fmla="*/ 189 w 558"/>
                <a:gd name="T49" fmla="*/ 530 h 531"/>
                <a:gd name="T50" fmla="*/ 173 w 558"/>
                <a:gd name="T51" fmla="*/ 528 h 531"/>
                <a:gd name="T52" fmla="*/ 158 w 558"/>
                <a:gd name="T53" fmla="*/ 525 h 531"/>
                <a:gd name="T54" fmla="*/ 144 w 558"/>
                <a:gd name="T55" fmla="*/ 521 h 531"/>
                <a:gd name="T56" fmla="*/ 130 w 558"/>
                <a:gd name="T57" fmla="*/ 516 h 531"/>
                <a:gd name="T58" fmla="*/ 118 w 558"/>
                <a:gd name="T59" fmla="*/ 509 h 531"/>
                <a:gd name="T60" fmla="*/ 107 w 558"/>
                <a:gd name="T61" fmla="*/ 501 h 531"/>
                <a:gd name="T62" fmla="*/ 98 w 558"/>
                <a:gd name="T63" fmla="*/ 492 h 531"/>
                <a:gd name="T64" fmla="*/ 89 w 558"/>
                <a:gd name="T65" fmla="*/ 482 h 531"/>
                <a:gd name="T66" fmla="*/ 82 w 558"/>
                <a:gd name="T67" fmla="*/ 472 h 531"/>
                <a:gd name="T68" fmla="*/ 75 w 558"/>
                <a:gd name="T69" fmla="*/ 460 h 531"/>
                <a:gd name="T70" fmla="*/ 70 w 558"/>
                <a:gd name="T71" fmla="*/ 447 h 531"/>
                <a:gd name="T72" fmla="*/ 66 w 558"/>
                <a:gd name="T73" fmla="*/ 434 h 531"/>
                <a:gd name="T74" fmla="*/ 63 w 558"/>
                <a:gd name="T75" fmla="*/ 419 h 531"/>
                <a:gd name="T76" fmla="*/ 61 w 558"/>
                <a:gd name="T77" fmla="*/ 404 h 531"/>
                <a:gd name="T78" fmla="*/ 61 w 558"/>
                <a:gd name="T79" fmla="*/ 388 h 531"/>
                <a:gd name="T80" fmla="*/ 61 w 558"/>
                <a:gd name="T81" fmla="*/ 64 h 531"/>
                <a:gd name="T82" fmla="*/ 0 w 558"/>
                <a:gd name="T83" fmla="*/ 44 h 531"/>
                <a:gd name="T84" fmla="*/ 0 w 558"/>
                <a:gd name="T85" fmla="*/ 20 h 531"/>
                <a:gd name="T86" fmla="*/ 178 w 558"/>
                <a:gd name="T87" fmla="*/ 0 h 531"/>
                <a:gd name="T88" fmla="*/ 178 w 558"/>
                <a:gd name="T89" fmla="*/ 343 h 531"/>
                <a:gd name="T90" fmla="*/ 178 w 558"/>
                <a:gd name="T91" fmla="*/ 354 h 531"/>
                <a:gd name="T92" fmla="*/ 179 w 558"/>
                <a:gd name="T93" fmla="*/ 365 h 531"/>
                <a:gd name="T94" fmla="*/ 180 w 558"/>
                <a:gd name="T95" fmla="*/ 376 h 531"/>
                <a:gd name="T96" fmla="*/ 182 w 558"/>
                <a:gd name="T97" fmla="*/ 386 h 531"/>
                <a:gd name="T98" fmla="*/ 184 w 558"/>
                <a:gd name="T99" fmla="*/ 396 h 531"/>
                <a:gd name="T100" fmla="*/ 188 w 558"/>
                <a:gd name="T101" fmla="*/ 405 h 531"/>
                <a:gd name="T102" fmla="*/ 191 w 558"/>
                <a:gd name="T103" fmla="*/ 413 h 531"/>
                <a:gd name="T104" fmla="*/ 196 w 558"/>
                <a:gd name="T105" fmla="*/ 421 h 531"/>
                <a:gd name="T106" fmla="*/ 202 w 558"/>
                <a:gd name="T107" fmla="*/ 428 h 531"/>
                <a:gd name="T108" fmla="*/ 208 w 558"/>
                <a:gd name="T109" fmla="*/ 434 h 531"/>
                <a:gd name="T110" fmla="*/ 216 w 558"/>
                <a:gd name="T111" fmla="*/ 439 h 531"/>
                <a:gd name="T112" fmla="*/ 225 w 558"/>
                <a:gd name="T113" fmla="*/ 444 h 531"/>
                <a:gd name="T114" fmla="*/ 234 w 558"/>
                <a:gd name="T115" fmla="*/ 447 h 531"/>
                <a:gd name="T116" fmla="*/ 246 w 558"/>
                <a:gd name="T117" fmla="*/ 450 h 531"/>
                <a:gd name="T118" fmla="*/ 258 w 558"/>
                <a:gd name="T119" fmla="*/ 452 h 531"/>
                <a:gd name="T120" fmla="*/ 272 w 558"/>
                <a:gd name="T121" fmla="*/ 45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8" h="531">
                  <a:moveTo>
                    <a:pt x="272" y="452"/>
                  </a:moveTo>
                  <a:lnTo>
                    <a:pt x="295" y="451"/>
                  </a:lnTo>
                  <a:lnTo>
                    <a:pt x="322" y="448"/>
                  </a:lnTo>
                  <a:lnTo>
                    <a:pt x="351" y="444"/>
                  </a:lnTo>
                  <a:lnTo>
                    <a:pt x="380" y="438"/>
                  </a:lnTo>
                  <a:lnTo>
                    <a:pt x="380" y="64"/>
                  </a:lnTo>
                  <a:lnTo>
                    <a:pt x="319" y="44"/>
                  </a:lnTo>
                  <a:lnTo>
                    <a:pt x="319" y="20"/>
                  </a:lnTo>
                  <a:lnTo>
                    <a:pt x="498" y="0"/>
                  </a:lnTo>
                  <a:lnTo>
                    <a:pt x="498" y="467"/>
                  </a:lnTo>
                  <a:lnTo>
                    <a:pt x="558" y="486"/>
                  </a:lnTo>
                  <a:lnTo>
                    <a:pt x="558" y="511"/>
                  </a:lnTo>
                  <a:lnTo>
                    <a:pt x="418" y="531"/>
                  </a:lnTo>
                  <a:lnTo>
                    <a:pt x="389" y="474"/>
                  </a:lnTo>
                  <a:lnTo>
                    <a:pt x="367" y="485"/>
                  </a:lnTo>
                  <a:lnTo>
                    <a:pt x="346" y="496"/>
                  </a:lnTo>
                  <a:lnTo>
                    <a:pt x="323" y="506"/>
                  </a:lnTo>
                  <a:lnTo>
                    <a:pt x="301" y="515"/>
                  </a:lnTo>
                  <a:lnTo>
                    <a:pt x="277" y="521"/>
                  </a:lnTo>
                  <a:lnTo>
                    <a:pt x="254" y="526"/>
                  </a:lnTo>
                  <a:lnTo>
                    <a:pt x="242" y="528"/>
                  </a:lnTo>
                  <a:lnTo>
                    <a:pt x="230" y="530"/>
                  </a:lnTo>
                  <a:lnTo>
                    <a:pt x="218" y="530"/>
                  </a:lnTo>
                  <a:lnTo>
                    <a:pt x="206" y="531"/>
                  </a:lnTo>
                  <a:lnTo>
                    <a:pt x="189" y="530"/>
                  </a:lnTo>
                  <a:lnTo>
                    <a:pt x="173" y="528"/>
                  </a:lnTo>
                  <a:lnTo>
                    <a:pt x="158" y="525"/>
                  </a:lnTo>
                  <a:lnTo>
                    <a:pt x="144" y="521"/>
                  </a:lnTo>
                  <a:lnTo>
                    <a:pt x="130" y="516"/>
                  </a:lnTo>
                  <a:lnTo>
                    <a:pt x="118" y="509"/>
                  </a:lnTo>
                  <a:lnTo>
                    <a:pt x="107" y="501"/>
                  </a:lnTo>
                  <a:lnTo>
                    <a:pt x="98" y="492"/>
                  </a:lnTo>
                  <a:lnTo>
                    <a:pt x="89" y="482"/>
                  </a:lnTo>
                  <a:lnTo>
                    <a:pt x="82" y="472"/>
                  </a:lnTo>
                  <a:lnTo>
                    <a:pt x="75" y="460"/>
                  </a:lnTo>
                  <a:lnTo>
                    <a:pt x="70" y="447"/>
                  </a:lnTo>
                  <a:lnTo>
                    <a:pt x="66" y="434"/>
                  </a:lnTo>
                  <a:lnTo>
                    <a:pt x="63" y="419"/>
                  </a:lnTo>
                  <a:lnTo>
                    <a:pt x="61" y="404"/>
                  </a:lnTo>
                  <a:lnTo>
                    <a:pt x="61" y="388"/>
                  </a:lnTo>
                  <a:lnTo>
                    <a:pt x="61" y="64"/>
                  </a:lnTo>
                  <a:lnTo>
                    <a:pt x="0" y="44"/>
                  </a:lnTo>
                  <a:lnTo>
                    <a:pt x="0" y="20"/>
                  </a:lnTo>
                  <a:lnTo>
                    <a:pt x="178" y="0"/>
                  </a:lnTo>
                  <a:lnTo>
                    <a:pt x="178" y="343"/>
                  </a:lnTo>
                  <a:lnTo>
                    <a:pt x="178" y="354"/>
                  </a:lnTo>
                  <a:lnTo>
                    <a:pt x="179" y="365"/>
                  </a:lnTo>
                  <a:lnTo>
                    <a:pt x="180" y="376"/>
                  </a:lnTo>
                  <a:lnTo>
                    <a:pt x="182" y="386"/>
                  </a:lnTo>
                  <a:lnTo>
                    <a:pt x="184" y="396"/>
                  </a:lnTo>
                  <a:lnTo>
                    <a:pt x="188" y="405"/>
                  </a:lnTo>
                  <a:lnTo>
                    <a:pt x="191" y="413"/>
                  </a:lnTo>
                  <a:lnTo>
                    <a:pt x="196" y="421"/>
                  </a:lnTo>
                  <a:lnTo>
                    <a:pt x="202" y="428"/>
                  </a:lnTo>
                  <a:lnTo>
                    <a:pt x="208" y="434"/>
                  </a:lnTo>
                  <a:lnTo>
                    <a:pt x="216" y="439"/>
                  </a:lnTo>
                  <a:lnTo>
                    <a:pt x="225" y="444"/>
                  </a:lnTo>
                  <a:lnTo>
                    <a:pt x="234" y="447"/>
                  </a:lnTo>
                  <a:lnTo>
                    <a:pt x="246" y="450"/>
                  </a:lnTo>
                  <a:lnTo>
                    <a:pt x="258" y="452"/>
                  </a:lnTo>
                  <a:lnTo>
                    <a:pt x="272" y="45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11"/>
            <p:cNvSpPr>
              <a:spLocks/>
            </p:cNvSpPr>
            <p:nvPr userDrawn="1"/>
          </p:nvSpPr>
          <p:spPr bwMode="auto">
            <a:xfrm>
              <a:off x="9794875" y="1069976"/>
              <a:ext cx="39688" cy="122238"/>
            </a:xfrm>
            <a:custGeom>
              <a:avLst/>
              <a:gdLst>
                <a:gd name="T0" fmla="*/ 64 w 248"/>
                <a:gd name="T1" fmla="*/ 65 h 763"/>
                <a:gd name="T2" fmla="*/ 3 w 248"/>
                <a:gd name="T3" fmla="*/ 45 h 763"/>
                <a:gd name="T4" fmla="*/ 3 w 248"/>
                <a:gd name="T5" fmla="*/ 21 h 763"/>
                <a:gd name="T6" fmla="*/ 182 w 248"/>
                <a:gd name="T7" fmla="*/ 0 h 763"/>
                <a:gd name="T8" fmla="*/ 182 w 248"/>
                <a:gd name="T9" fmla="*/ 706 h 763"/>
                <a:gd name="T10" fmla="*/ 248 w 248"/>
                <a:gd name="T11" fmla="*/ 737 h 763"/>
                <a:gd name="T12" fmla="*/ 248 w 248"/>
                <a:gd name="T13" fmla="*/ 763 h 763"/>
                <a:gd name="T14" fmla="*/ 0 w 248"/>
                <a:gd name="T15" fmla="*/ 763 h 763"/>
                <a:gd name="T16" fmla="*/ 0 w 248"/>
                <a:gd name="T17" fmla="*/ 737 h 763"/>
                <a:gd name="T18" fmla="*/ 64 w 248"/>
                <a:gd name="T19" fmla="*/ 706 h 763"/>
                <a:gd name="T20" fmla="*/ 64 w 248"/>
                <a:gd name="T21"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8" h="763">
                  <a:moveTo>
                    <a:pt x="64" y="65"/>
                  </a:moveTo>
                  <a:lnTo>
                    <a:pt x="3" y="45"/>
                  </a:lnTo>
                  <a:lnTo>
                    <a:pt x="3" y="21"/>
                  </a:lnTo>
                  <a:lnTo>
                    <a:pt x="182" y="0"/>
                  </a:lnTo>
                  <a:lnTo>
                    <a:pt x="182" y="706"/>
                  </a:lnTo>
                  <a:lnTo>
                    <a:pt x="248" y="737"/>
                  </a:lnTo>
                  <a:lnTo>
                    <a:pt x="248"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12"/>
            <p:cNvSpPr>
              <a:spLocks noEditPoints="1"/>
            </p:cNvSpPr>
            <p:nvPr userDrawn="1"/>
          </p:nvSpPr>
          <p:spPr bwMode="auto">
            <a:xfrm>
              <a:off x="9894888" y="1076326"/>
              <a:ext cx="114300" cy="115888"/>
            </a:xfrm>
            <a:custGeom>
              <a:avLst/>
              <a:gdLst>
                <a:gd name="T0" fmla="*/ 390 w 722"/>
                <a:gd name="T1" fmla="*/ 17 h 729"/>
                <a:gd name="T2" fmla="*/ 649 w 722"/>
                <a:gd name="T3" fmla="*/ 674 h 729"/>
                <a:gd name="T4" fmla="*/ 668 w 722"/>
                <a:gd name="T5" fmla="*/ 681 h 729"/>
                <a:gd name="T6" fmla="*/ 692 w 722"/>
                <a:gd name="T7" fmla="*/ 690 h 729"/>
                <a:gd name="T8" fmla="*/ 713 w 722"/>
                <a:gd name="T9" fmla="*/ 698 h 729"/>
                <a:gd name="T10" fmla="*/ 722 w 722"/>
                <a:gd name="T11" fmla="*/ 702 h 729"/>
                <a:gd name="T12" fmla="*/ 722 w 722"/>
                <a:gd name="T13" fmla="*/ 729 h 729"/>
                <a:gd name="T14" fmla="*/ 438 w 722"/>
                <a:gd name="T15" fmla="*/ 729 h 729"/>
                <a:gd name="T16" fmla="*/ 438 w 722"/>
                <a:gd name="T17" fmla="*/ 703 h 729"/>
                <a:gd name="T18" fmla="*/ 447 w 722"/>
                <a:gd name="T19" fmla="*/ 698 h 729"/>
                <a:gd name="T20" fmla="*/ 469 w 722"/>
                <a:gd name="T21" fmla="*/ 688 h 729"/>
                <a:gd name="T22" fmla="*/ 492 w 722"/>
                <a:gd name="T23" fmla="*/ 678 h 729"/>
                <a:gd name="T24" fmla="*/ 503 w 722"/>
                <a:gd name="T25" fmla="*/ 672 h 729"/>
                <a:gd name="T26" fmla="*/ 429 w 722"/>
                <a:gd name="T27" fmla="*/ 482 h 729"/>
                <a:gd name="T28" fmla="*/ 215 w 722"/>
                <a:gd name="T29" fmla="*/ 482 h 729"/>
                <a:gd name="T30" fmla="*/ 141 w 722"/>
                <a:gd name="T31" fmla="*/ 676 h 729"/>
                <a:gd name="T32" fmla="*/ 154 w 722"/>
                <a:gd name="T33" fmla="*/ 681 h 729"/>
                <a:gd name="T34" fmla="*/ 177 w 722"/>
                <a:gd name="T35" fmla="*/ 690 h 729"/>
                <a:gd name="T36" fmla="*/ 199 w 722"/>
                <a:gd name="T37" fmla="*/ 698 h 729"/>
                <a:gd name="T38" fmla="*/ 208 w 722"/>
                <a:gd name="T39" fmla="*/ 702 h 729"/>
                <a:gd name="T40" fmla="*/ 208 w 722"/>
                <a:gd name="T41" fmla="*/ 729 h 729"/>
                <a:gd name="T42" fmla="*/ 0 w 722"/>
                <a:gd name="T43" fmla="*/ 729 h 729"/>
                <a:gd name="T44" fmla="*/ 0 w 722"/>
                <a:gd name="T45" fmla="*/ 703 h 729"/>
                <a:gd name="T46" fmla="*/ 9 w 722"/>
                <a:gd name="T47" fmla="*/ 699 h 729"/>
                <a:gd name="T48" fmla="*/ 30 w 722"/>
                <a:gd name="T49" fmla="*/ 691 h 729"/>
                <a:gd name="T50" fmla="*/ 55 w 722"/>
                <a:gd name="T51" fmla="*/ 681 h 729"/>
                <a:gd name="T52" fmla="*/ 74 w 722"/>
                <a:gd name="T53" fmla="*/ 674 h 729"/>
                <a:gd name="T54" fmla="*/ 332 w 722"/>
                <a:gd name="T55" fmla="*/ 0 h 729"/>
                <a:gd name="T56" fmla="*/ 390 w 722"/>
                <a:gd name="T57" fmla="*/ 17 h 729"/>
                <a:gd name="T58" fmla="*/ 234 w 722"/>
                <a:gd name="T59" fmla="*/ 430 h 729"/>
                <a:gd name="T60" fmla="*/ 408 w 722"/>
                <a:gd name="T61" fmla="*/ 430 h 729"/>
                <a:gd name="T62" fmla="*/ 319 w 722"/>
                <a:gd name="T63" fmla="*/ 205 h 729"/>
                <a:gd name="T64" fmla="*/ 234 w 722"/>
                <a:gd name="T65" fmla="*/ 430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2" h="729">
                  <a:moveTo>
                    <a:pt x="390" y="17"/>
                  </a:moveTo>
                  <a:lnTo>
                    <a:pt x="649" y="674"/>
                  </a:lnTo>
                  <a:lnTo>
                    <a:pt x="668" y="681"/>
                  </a:lnTo>
                  <a:lnTo>
                    <a:pt x="692" y="690"/>
                  </a:lnTo>
                  <a:lnTo>
                    <a:pt x="713" y="698"/>
                  </a:lnTo>
                  <a:lnTo>
                    <a:pt x="722" y="702"/>
                  </a:lnTo>
                  <a:lnTo>
                    <a:pt x="722" y="729"/>
                  </a:lnTo>
                  <a:lnTo>
                    <a:pt x="438" y="729"/>
                  </a:lnTo>
                  <a:lnTo>
                    <a:pt x="438" y="703"/>
                  </a:lnTo>
                  <a:lnTo>
                    <a:pt x="447" y="698"/>
                  </a:lnTo>
                  <a:lnTo>
                    <a:pt x="469" y="688"/>
                  </a:lnTo>
                  <a:lnTo>
                    <a:pt x="492" y="678"/>
                  </a:lnTo>
                  <a:lnTo>
                    <a:pt x="503" y="672"/>
                  </a:lnTo>
                  <a:lnTo>
                    <a:pt x="429" y="482"/>
                  </a:lnTo>
                  <a:lnTo>
                    <a:pt x="215" y="482"/>
                  </a:lnTo>
                  <a:lnTo>
                    <a:pt x="141" y="676"/>
                  </a:lnTo>
                  <a:lnTo>
                    <a:pt x="154" y="681"/>
                  </a:lnTo>
                  <a:lnTo>
                    <a:pt x="177" y="690"/>
                  </a:lnTo>
                  <a:lnTo>
                    <a:pt x="199" y="698"/>
                  </a:lnTo>
                  <a:lnTo>
                    <a:pt x="208" y="702"/>
                  </a:lnTo>
                  <a:lnTo>
                    <a:pt x="208" y="729"/>
                  </a:lnTo>
                  <a:lnTo>
                    <a:pt x="0" y="729"/>
                  </a:lnTo>
                  <a:lnTo>
                    <a:pt x="0" y="703"/>
                  </a:lnTo>
                  <a:lnTo>
                    <a:pt x="9" y="699"/>
                  </a:lnTo>
                  <a:lnTo>
                    <a:pt x="30" y="691"/>
                  </a:lnTo>
                  <a:lnTo>
                    <a:pt x="55" y="681"/>
                  </a:lnTo>
                  <a:lnTo>
                    <a:pt x="74" y="674"/>
                  </a:lnTo>
                  <a:lnTo>
                    <a:pt x="332" y="0"/>
                  </a:lnTo>
                  <a:lnTo>
                    <a:pt x="390" y="17"/>
                  </a:lnTo>
                  <a:close/>
                  <a:moveTo>
                    <a:pt x="234" y="430"/>
                  </a:moveTo>
                  <a:lnTo>
                    <a:pt x="408" y="430"/>
                  </a:lnTo>
                  <a:lnTo>
                    <a:pt x="319" y="205"/>
                  </a:lnTo>
                  <a:lnTo>
                    <a:pt x="234" y="4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13"/>
            <p:cNvSpPr>
              <a:spLocks/>
            </p:cNvSpPr>
            <p:nvPr userDrawn="1"/>
          </p:nvSpPr>
          <p:spPr bwMode="auto">
            <a:xfrm>
              <a:off x="10018713" y="1109663"/>
              <a:ext cx="139700" cy="82550"/>
            </a:xfrm>
            <a:custGeom>
              <a:avLst/>
              <a:gdLst>
                <a:gd name="T0" fmla="*/ 689 w 872"/>
                <a:gd name="T1" fmla="*/ 176 h 520"/>
                <a:gd name="T2" fmla="*/ 688 w 872"/>
                <a:gd name="T3" fmla="*/ 154 h 520"/>
                <a:gd name="T4" fmla="*/ 684 w 872"/>
                <a:gd name="T5" fmla="*/ 134 h 520"/>
                <a:gd name="T6" fmla="*/ 677 w 872"/>
                <a:gd name="T7" fmla="*/ 116 h 520"/>
                <a:gd name="T8" fmla="*/ 666 w 872"/>
                <a:gd name="T9" fmla="*/ 102 h 520"/>
                <a:gd name="T10" fmla="*/ 652 w 872"/>
                <a:gd name="T11" fmla="*/ 90 h 520"/>
                <a:gd name="T12" fmla="*/ 634 w 872"/>
                <a:gd name="T13" fmla="*/ 82 h 520"/>
                <a:gd name="T14" fmla="*/ 610 w 872"/>
                <a:gd name="T15" fmla="*/ 78 h 520"/>
                <a:gd name="T16" fmla="*/ 574 w 872"/>
                <a:gd name="T17" fmla="*/ 79 h 520"/>
                <a:gd name="T18" fmla="*/ 517 w 872"/>
                <a:gd name="T19" fmla="*/ 86 h 520"/>
                <a:gd name="T20" fmla="*/ 491 w 872"/>
                <a:gd name="T21" fmla="*/ 107 h 520"/>
                <a:gd name="T22" fmla="*/ 495 w 872"/>
                <a:gd name="T23" fmla="*/ 139 h 520"/>
                <a:gd name="T24" fmla="*/ 496 w 872"/>
                <a:gd name="T25" fmla="*/ 463 h 520"/>
                <a:gd name="T26" fmla="*/ 548 w 872"/>
                <a:gd name="T27" fmla="*/ 520 h 520"/>
                <a:gd name="T28" fmla="*/ 325 w 872"/>
                <a:gd name="T29" fmla="*/ 494 h 520"/>
                <a:gd name="T30" fmla="*/ 378 w 872"/>
                <a:gd name="T31" fmla="*/ 187 h 520"/>
                <a:gd name="T32" fmla="*/ 377 w 872"/>
                <a:gd name="T33" fmla="*/ 165 h 520"/>
                <a:gd name="T34" fmla="*/ 374 w 872"/>
                <a:gd name="T35" fmla="*/ 144 h 520"/>
                <a:gd name="T36" fmla="*/ 369 w 872"/>
                <a:gd name="T37" fmla="*/ 125 h 520"/>
                <a:gd name="T38" fmla="*/ 360 w 872"/>
                <a:gd name="T39" fmla="*/ 109 h 520"/>
                <a:gd name="T40" fmla="*/ 348 w 872"/>
                <a:gd name="T41" fmla="*/ 96 h 520"/>
                <a:gd name="T42" fmla="*/ 332 w 872"/>
                <a:gd name="T43" fmla="*/ 86 h 520"/>
                <a:gd name="T44" fmla="*/ 311 w 872"/>
                <a:gd name="T45" fmla="*/ 80 h 520"/>
                <a:gd name="T46" fmla="*/ 285 w 872"/>
                <a:gd name="T47" fmla="*/ 78 h 520"/>
                <a:gd name="T48" fmla="*/ 237 w 872"/>
                <a:gd name="T49" fmla="*/ 81 h 520"/>
                <a:gd name="T50" fmla="*/ 182 w 872"/>
                <a:gd name="T51" fmla="*/ 91 h 520"/>
                <a:gd name="T52" fmla="*/ 234 w 872"/>
                <a:gd name="T53" fmla="*/ 494 h 520"/>
                <a:gd name="T54" fmla="*/ 0 w 872"/>
                <a:gd name="T55" fmla="*/ 520 h 520"/>
                <a:gd name="T56" fmla="*/ 63 w 872"/>
                <a:gd name="T57" fmla="*/ 463 h 520"/>
                <a:gd name="T58" fmla="*/ 3 w 872"/>
                <a:gd name="T59" fmla="*/ 44 h 520"/>
                <a:gd name="T60" fmla="*/ 149 w 872"/>
                <a:gd name="T61" fmla="*/ 0 h 520"/>
                <a:gd name="T62" fmla="*/ 193 w 872"/>
                <a:gd name="T63" fmla="*/ 43 h 520"/>
                <a:gd name="T64" fmla="*/ 236 w 872"/>
                <a:gd name="T65" fmla="*/ 23 h 520"/>
                <a:gd name="T66" fmla="*/ 281 w 872"/>
                <a:gd name="T67" fmla="*/ 9 h 520"/>
                <a:gd name="T68" fmla="*/ 327 w 872"/>
                <a:gd name="T69" fmla="*/ 1 h 520"/>
                <a:gd name="T70" fmla="*/ 371 w 872"/>
                <a:gd name="T71" fmla="*/ 1 h 520"/>
                <a:gd name="T72" fmla="*/ 400 w 872"/>
                <a:gd name="T73" fmla="*/ 5 h 520"/>
                <a:gd name="T74" fmla="*/ 418 w 872"/>
                <a:gd name="T75" fmla="*/ 10 h 520"/>
                <a:gd name="T76" fmla="*/ 434 w 872"/>
                <a:gd name="T77" fmla="*/ 18 h 520"/>
                <a:gd name="T78" fmla="*/ 448 w 872"/>
                <a:gd name="T79" fmla="*/ 27 h 520"/>
                <a:gd name="T80" fmla="*/ 461 w 872"/>
                <a:gd name="T81" fmla="*/ 38 h 520"/>
                <a:gd name="T82" fmla="*/ 471 w 872"/>
                <a:gd name="T83" fmla="*/ 51 h 520"/>
                <a:gd name="T84" fmla="*/ 498 w 872"/>
                <a:gd name="T85" fmla="*/ 47 h 520"/>
                <a:gd name="T86" fmla="*/ 542 w 872"/>
                <a:gd name="T87" fmla="*/ 26 h 520"/>
                <a:gd name="T88" fmla="*/ 590 w 872"/>
                <a:gd name="T89" fmla="*/ 10 h 520"/>
                <a:gd name="T90" fmla="*/ 625 w 872"/>
                <a:gd name="T91" fmla="*/ 2 h 520"/>
                <a:gd name="T92" fmla="*/ 650 w 872"/>
                <a:gd name="T93" fmla="*/ 0 h 520"/>
                <a:gd name="T94" fmla="*/ 679 w 872"/>
                <a:gd name="T95" fmla="*/ 0 h 520"/>
                <a:gd name="T96" fmla="*/ 711 w 872"/>
                <a:gd name="T97" fmla="*/ 5 h 520"/>
                <a:gd name="T98" fmla="*/ 738 w 872"/>
                <a:gd name="T99" fmla="*/ 14 h 520"/>
                <a:gd name="T100" fmla="*/ 761 w 872"/>
                <a:gd name="T101" fmla="*/ 28 h 520"/>
                <a:gd name="T102" fmla="*/ 779 w 872"/>
                <a:gd name="T103" fmla="*/ 47 h 520"/>
                <a:gd name="T104" fmla="*/ 793 w 872"/>
                <a:gd name="T105" fmla="*/ 71 h 520"/>
                <a:gd name="T106" fmla="*/ 802 w 872"/>
                <a:gd name="T107" fmla="*/ 101 h 520"/>
                <a:gd name="T108" fmla="*/ 807 w 872"/>
                <a:gd name="T109" fmla="*/ 136 h 520"/>
                <a:gd name="T110" fmla="*/ 808 w 872"/>
                <a:gd name="T111" fmla="*/ 463 h 520"/>
                <a:gd name="T112" fmla="*/ 872 w 872"/>
                <a:gd name="T113" fmla="*/ 520 h 520"/>
                <a:gd name="T114" fmla="*/ 638 w 872"/>
                <a:gd name="T115" fmla="*/ 494 h 520"/>
                <a:gd name="T116" fmla="*/ 690 w 872"/>
                <a:gd name="T117" fmla="*/ 187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72" h="520">
                  <a:moveTo>
                    <a:pt x="690" y="187"/>
                  </a:moveTo>
                  <a:lnTo>
                    <a:pt x="689" y="176"/>
                  </a:lnTo>
                  <a:lnTo>
                    <a:pt x="689" y="165"/>
                  </a:lnTo>
                  <a:lnTo>
                    <a:pt x="688" y="154"/>
                  </a:lnTo>
                  <a:lnTo>
                    <a:pt x="686" y="144"/>
                  </a:lnTo>
                  <a:lnTo>
                    <a:pt x="684" y="134"/>
                  </a:lnTo>
                  <a:lnTo>
                    <a:pt x="680" y="125"/>
                  </a:lnTo>
                  <a:lnTo>
                    <a:pt x="677" y="116"/>
                  </a:lnTo>
                  <a:lnTo>
                    <a:pt x="672" y="109"/>
                  </a:lnTo>
                  <a:lnTo>
                    <a:pt x="666" y="102"/>
                  </a:lnTo>
                  <a:lnTo>
                    <a:pt x="660" y="96"/>
                  </a:lnTo>
                  <a:lnTo>
                    <a:pt x="652" y="90"/>
                  </a:lnTo>
                  <a:lnTo>
                    <a:pt x="644" y="86"/>
                  </a:lnTo>
                  <a:lnTo>
                    <a:pt x="634" y="82"/>
                  </a:lnTo>
                  <a:lnTo>
                    <a:pt x="623" y="80"/>
                  </a:lnTo>
                  <a:lnTo>
                    <a:pt x="610" y="78"/>
                  </a:lnTo>
                  <a:lnTo>
                    <a:pt x="596" y="78"/>
                  </a:lnTo>
                  <a:lnTo>
                    <a:pt x="574" y="79"/>
                  </a:lnTo>
                  <a:lnTo>
                    <a:pt x="546" y="82"/>
                  </a:lnTo>
                  <a:lnTo>
                    <a:pt x="517" y="86"/>
                  </a:lnTo>
                  <a:lnTo>
                    <a:pt x="487" y="92"/>
                  </a:lnTo>
                  <a:lnTo>
                    <a:pt x="491" y="107"/>
                  </a:lnTo>
                  <a:lnTo>
                    <a:pt x="493" y="122"/>
                  </a:lnTo>
                  <a:lnTo>
                    <a:pt x="495" y="139"/>
                  </a:lnTo>
                  <a:lnTo>
                    <a:pt x="496" y="157"/>
                  </a:lnTo>
                  <a:lnTo>
                    <a:pt x="496" y="463"/>
                  </a:lnTo>
                  <a:lnTo>
                    <a:pt x="548" y="494"/>
                  </a:lnTo>
                  <a:lnTo>
                    <a:pt x="548" y="520"/>
                  </a:lnTo>
                  <a:lnTo>
                    <a:pt x="325" y="520"/>
                  </a:lnTo>
                  <a:lnTo>
                    <a:pt x="325" y="494"/>
                  </a:lnTo>
                  <a:lnTo>
                    <a:pt x="378" y="463"/>
                  </a:lnTo>
                  <a:lnTo>
                    <a:pt x="378" y="187"/>
                  </a:lnTo>
                  <a:lnTo>
                    <a:pt x="378" y="176"/>
                  </a:lnTo>
                  <a:lnTo>
                    <a:pt x="377" y="165"/>
                  </a:lnTo>
                  <a:lnTo>
                    <a:pt x="376" y="154"/>
                  </a:lnTo>
                  <a:lnTo>
                    <a:pt x="374" y="144"/>
                  </a:lnTo>
                  <a:lnTo>
                    <a:pt x="372" y="134"/>
                  </a:lnTo>
                  <a:lnTo>
                    <a:pt x="369" y="125"/>
                  </a:lnTo>
                  <a:lnTo>
                    <a:pt x="365" y="116"/>
                  </a:lnTo>
                  <a:lnTo>
                    <a:pt x="360" y="109"/>
                  </a:lnTo>
                  <a:lnTo>
                    <a:pt x="355" y="102"/>
                  </a:lnTo>
                  <a:lnTo>
                    <a:pt x="348" y="96"/>
                  </a:lnTo>
                  <a:lnTo>
                    <a:pt x="340" y="90"/>
                  </a:lnTo>
                  <a:lnTo>
                    <a:pt x="332" y="86"/>
                  </a:lnTo>
                  <a:lnTo>
                    <a:pt x="322" y="82"/>
                  </a:lnTo>
                  <a:lnTo>
                    <a:pt x="311" y="80"/>
                  </a:lnTo>
                  <a:lnTo>
                    <a:pt x="298" y="78"/>
                  </a:lnTo>
                  <a:lnTo>
                    <a:pt x="285" y="78"/>
                  </a:lnTo>
                  <a:lnTo>
                    <a:pt x="263" y="79"/>
                  </a:lnTo>
                  <a:lnTo>
                    <a:pt x="237" y="81"/>
                  </a:lnTo>
                  <a:lnTo>
                    <a:pt x="209" y="86"/>
                  </a:lnTo>
                  <a:lnTo>
                    <a:pt x="182" y="91"/>
                  </a:lnTo>
                  <a:lnTo>
                    <a:pt x="182" y="463"/>
                  </a:lnTo>
                  <a:lnTo>
                    <a:pt x="234" y="494"/>
                  </a:lnTo>
                  <a:lnTo>
                    <a:pt x="234" y="520"/>
                  </a:lnTo>
                  <a:lnTo>
                    <a:pt x="0" y="520"/>
                  </a:lnTo>
                  <a:lnTo>
                    <a:pt x="0" y="494"/>
                  </a:lnTo>
                  <a:lnTo>
                    <a:pt x="63" y="463"/>
                  </a:lnTo>
                  <a:lnTo>
                    <a:pt x="63" y="64"/>
                  </a:lnTo>
                  <a:lnTo>
                    <a:pt x="3" y="44"/>
                  </a:lnTo>
                  <a:lnTo>
                    <a:pt x="3" y="20"/>
                  </a:lnTo>
                  <a:lnTo>
                    <a:pt x="149" y="0"/>
                  </a:lnTo>
                  <a:lnTo>
                    <a:pt x="173" y="54"/>
                  </a:lnTo>
                  <a:lnTo>
                    <a:pt x="193" y="43"/>
                  </a:lnTo>
                  <a:lnTo>
                    <a:pt x="215" y="32"/>
                  </a:lnTo>
                  <a:lnTo>
                    <a:pt x="236" y="23"/>
                  </a:lnTo>
                  <a:lnTo>
                    <a:pt x="258" y="15"/>
                  </a:lnTo>
                  <a:lnTo>
                    <a:pt x="281" y="9"/>
                  </a:lnTo>
                  <a:lnTo>
                    <a:pt x="304" y="4"/>
                  </a:lnTo>
                  <a:lnTo>
                    <a:pt x="327" y="1"/>
                  </a:lnTo>
                  <a:lnTo>
                    <a:pt x="350" y="0"/>
                  </a:lnTo>
                  <a:lnTo>
                    <a:pt x="371" y="1"/>
                  </a:lnTo>
                  <a:lnTo>
                    <a:pt x="391" y="3"/>
                  </a:lnTo>
                  <a:lnTo>
                    <a:pt x="400" y="5"/>
                  </a:lnTo>
                  <a:lnTo>
                    <a:pt x="409" y="8"/>
                  </a:lnTo>
                  <a:lnTo>
                    <a:pt x="418" y="10"/>
                  </a:lnTo>
                  <a:lnTo>
                    <a:pt x="427" y="14"/>
                  </a:lnTo>
                  <a:lnTo>
                    <a:pt x="434" y="18"/>
                  </a:lnTo>
                  <a:lnTo>
                    <a:pt x="441" y="22"/>
                  </a:lnTo>
                  <a:lnTo>
                    <a:pt x="448" y="27"/>
                  </a:lnTo>
                  <a:lnTo>
                    <a:pt x="455" y="32"/>
                  </a:lnTo>
                  <a:lnTo>
                    <a:pt x="461" y="38"/>
                  </a:lnTo>
                  <a:lnTo>
                    <a:pt x="466" y="44"/>
                  </a:lnTo>
                  <a:lnTo>
                    <a:pt x="471" y="51"/>
                  </a:lnTo>
                  <a:lnTo>
                    <a:pt x="476" y="59"/>
                  </a:lnTo>
                  <a:lnTo>
                    <a:pt x="498" y="47"/>
                  </a:lnTo>
                  <a:lnTo>
                    <a:pt x="520" y="36"/>
                  </a:lnTo>
                  <a:lnTo>
                    <a:pt x="542" y="26"/>
                  </a:lnTo>
                  <a:lnTo>
                    <a:pt x="565" y="17"/>
                  </a:lnTo>
                  <a:lnTo>
                    <a:pt x="590" y="10"/>
                  </a:lnTo>
                  <a:lnTo>
                    <a:pt x="613" y="4"/>
                  </a:lnTo>
                  <a:lnTo>
                    <a:pt x="625" y="2"/>
                  </a:lnTo>
                  <a:lnTo>
                    <a:pt x="638" y="1"/>
                  </a:lnTo>
                  <a:lnTo>
                    <a:pt x="650" y="0"/>
                  </a:lnTo>
                  <a:lnTo>
                    <a:pt x="662" y="0"/>
                  </a:lnTo>
                  <a:lnTo>
                    <a:pt x="679" y="0"/>
                  </a:lnTo>
                  <a:lnTo>
                    <a:pt x="695" y="2"/>
                  </a:lnTo>
                  <a:lnTo>
                    <a:pt x="711" y="5"/>
                  </a:lnTo>
                  <a:lnTo>
                    <a:pt x="726" y="9"/>
                  </a:lnTo>
                  <a:lnTo>
                    <a:pt x="738" y="14"/>
                  </a:lnTo>
                  <a:lnTo>
                    <a:pt x="750" y="20"/>
                  </a:lnTo>
                  <a:lnTo>
                    <a:pt x="761" y="28"/>
                  </a:lnTo>
                  <a:lnTo>
                    <a:pt x="771" y="36"/>
                  </a:lnTo>
                  <a:lnTo>
                    <a:pt x="779" y="47"/>
                  </a:lnTo>
                  <a:lnTo>
                    <a:pt x="787" y="58"/>
                  </a:lnTo>
                  <a:lnTo>
                    <a:pt x="793" y="71"/>
                  </a:lnTo>
                  <a:lnTo>
                    <a:pt x="798" y="85"/>
                  </a:lnTo>
                  <a:lnTo>
                    <a:pt x="802" y="101"/>
                  </a:lnTo>
                  <a:lnTo>
                    <a:pt x="805" y="118"/>
                  </a:lnTo>
                  <a:lnTo>
                    <a:pt x="807" y="136"/>
                  </a:lnTo>
                  <a:lnTo>
                    <a:pt x="808" y="157"/>
                  </a:lnTo>
                  <a:lnTo>
                    <a:pt x="808" y="463"/>
                  </a:lnTo>
                  <a:lnTo>
                    <a:pt x="872" y="494"/>
                  </a:lnTo>
                  <a:lnTo>
                    <a:pt x="872" y="520"/>
                  </a:lnTo>
                  <a:lnTo>
                    <a:pt x="638" y="520"/>
                  </a:lnTo>
                  <a:lnTo>
                    <a:pt x="638" y="494"/>
                  </a:lnTo>
                  <a:lnTo>
                    <a:pt x="690" y="463"/>
                  </a:lnTo>
                  <a:lnTo>
                    <a:pt x="690" y="18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14"/>
            <p:cNvSpPr>
              <a:spLocks noEditPoints="1"/>
            </p:cNvSpPr>
            <p:nvPr userDrawn="1"/>
          </p:nvSpPr>
          <p:spPr bwMode="auto">
            <a:xfrm>
              <a:off x="10172700" y="1109663"/>
              <a:ext cx="77788" cy="84138"/>
            </a:xfrm>
            <a:custGeom>
              <a:avLst/>
              <a:gdLst>
                <a:gd name="T0" fmla="*/ 84 w 495"/>
                <a:gd name="T1" fmla="*/ 25 h 531"/>
                <a:gd name="T2" fmla="*/ 150 w 495"/>
                <a:gd name="T3" fmla="*/ 6 h 531"/>
                <a:gd name="T4" fmla="*/ 241 w 495"/>
                <a:gd name="T5" fmla="*/ 0 h 531"/>
                <a:gd name="T6" fmla="*/ 295 w 495"/>
                <a:gd name="T7" fmla="*/ 5 h 531"/>
                <a:gd name="T8" fmla="*/ 345 w 495"/>
                <a:gd name="T9" fmla="*/ 22 h 531"/>
                <a:gd name="T10" fmla="*/ 386 w 495"/>
                <a:gd name="T11" fmla="*/ 51 h 531"/>
                <a:gd name="T12" fmla="*/ 407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3 w 495"/>
                <a:gd name="T25" fmla="*/ 464 h 531"/>
                <a:gd name="T26" fmla="*/ 316 w 495"/>
                <a:gd name="T27" fmla="*/ 485 h 531"/>
                <a:gd name="T28" fmla="*/ 292 w 495"/>
                <a:gd name="T29" fmla="*/ 503 h 531"/>
                <a:gd name="T30" fmla="*/ 263 w 495"/>
                <a:gd name="T31" fmla="*/ 517 h 531"/>
                <a:gd name="T32" fmla="*/ 229 w 495"/>
                <a:gd name="T33" fmla="*/ 526 h 531"/>
                <a:gd name="T34" fmla="*/ 191 w 495"/>
                <a:gd name="T35" fmla="*/ 531 h 531"/>
                <a:gd name="T36" fmla="*/ 143 w 495"/>
                <a:gd name="T37" fmla="*/ 530 h 531"/>
                <a:gd name="T38" fmla="*/ 95 w 495"/>
                <a:gd name="T39" fmla="*/ 522 h 531"/>
                <a:gd name="T40" fmla="*/ 54 w 495"/>
                <a:gd name="T41" fmla="*/ 503 h 531"/>
                <a:gd name="T42" fmla="*/ 36 w 495"/>
                <a:gd name="T43" fmla="*/ 488 h 531"/>
                <a:gd name="T44" fmla="*/ 22 w 495"/>
                <a:gd name="T45" fmla="*/ 469 h 531"/>
                <a:gd name="T46" fmla="*/ 11 w 495"/>
                <a:gd name="T47" fmla="*/ 447 h 531"/>
                <a:gd name="T48" fmla="*/ 4 w 495"/>
                <a:gd name="T49" fmla="*/ 419 h 531"/>
                <a:gd name="T50" fmla="*/ 0 w 495"/>
                <a:gd name="T51" fmla="*/ 386 h 531"/>
                <a:gd name="T52" fmla="*/ 1 w 495"/>
                <a:gd name="T53" fmla="*/ 353 h 531"/>
                <a:gd name="T54" fmla="*/ 6 w 495"/>
                <a:gd name="T55" fmla="*/ 325 h 531"/>
                <a:gd name="T56" fmla="*/ 15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0 w 495"/>
                <a:gd name="T71" fmla="*/ 129 h 531"/>
                <a:gd name="T72" fmla="*/ 302 w 495"/>
                <a:gd name="T73" fmla="*/ 102 h 531"/>
                <a:gd name="T74" fmla="*/ 286 w 495"/>
                <a:gd name="T75" fmla="*/ 81 h 531"/>
                <a:gd name="T76" fmla="*/ 263 w 495"/>
                <a:gd name="T77" fmla="*/ 67 h 531"/>
                <a:gd name="T78" fmla="*/ 233 w 495"/>
                <a:gd name="T79" fmla="*/ 60 h 531"/>
                <a:gd name="T80" fmla="*/ 191 w 495"/>
                <a:gd name="T81" fmla="*/ 59 h 531"/>
                <a:gd name="T82" fmla="*/ 159 w 495"/>
                <a:gd name="T83" fmla="*/ 65 h 531"/>
                <a:gd name="T84" fmla="*/ 136 w 495"/>
                <a:gd name="T85" fmla="*/ 78 h 531"/>
                <a:gd name="T86" fmla="*/ 114 w 495"/>
                <a:gd name="T87" fmla="*/ 99 h 531"/>
                <a:gd name="T88" fmla="*/ 93 w 495"/>
                <a:gd name="T89" fmla="*/ 132 h 531"/>
                <a:gd name="T90" fmla="*/ 42 w 495"/>
                <a:gd name="T91" fmla="*/ 47 h 531"/>
                <a:gd name="T92" fmla="*/ 131 w 495"/>
                <a:gd name="T93" fmla="*/ 407 h 531"/>
                <a:gd name="T94" fmla="*/ 138 w 495"/>
                <a:gd name="T95" fmla="*/ 433 h 531"/>
                <a:gd name="T96" fmla="*/ 153 w 495"/>
                <a:gd name="T97" fmla="*/ 455 h 531"/>
                <a:gd name="T98" fmla="*/ 176 w 495"/>
                <a:gd name="T99" fmla="*/ 469 h 531"/>
                <a:gd name="T100" fmla="*/ 212 w 495"/>
                <a:gd name="T101" fmla="*/ 474 h 531"/>
                <a:gd name="T102" fmla="*/ 237 w 495"/>
                <a:gd name="T103" fmla="*/ 472 h 531"/>
                <a:gd name="T104" fmla="*/ 262 w 495"/>
                <a:gd name="T105" fmla="*/ 465 h 531"/>
                <a:gd name="T106" fmla="*/ 285 w 495"/>
                <a:gd name="T107" fmla="*/ 453 h 531"/>
                <a:gd name="T108" fmla="*/ 302 w 495"/>
                <a:gd name="T109" fmla="*/ 435 h 531"/>
                <a:gd name="T110" fmla="*/ 311 w 495"/>
                <a:gd name="T111" fmla="*/ 412 h 531"/>
                <a:gd name="T112" fmla="*/ 283 w 495"/>
                <a:gd name="T113" fmla="*/ 267 h 531"/>
                <a:gd name="T114" fmla="*/ 214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2" y="47"/>
                  </a:moveTo>
                  <a:lnTo>
                    <a:pt x="63" y="35"/>
                  </a:lnTo>
                  <a:lnTo>
                    <a:pt x="84" y="25"/>
                  </a:lnTo>
                  <a:lnTo>
                    <a:pt x="105" y="17"/>
                  </a:lnTo>
                  <a:lnTo>
                    <a:pt x="126" y="10"/>
                  </a:lnTo>
                  <a:lnTo>
                    <a:pt x="150" y="6"/>
                  </a:lnTo>
                  <a:lnTo>
                    <a:pt x="177" y="2"/>
                  </a:lnTo>
                  <a:lnTo>
                    <a:pt x="207" y="0"/>
                  </a:lnTo>
                  <a:lnTo>
                    <a:pt x="241" y="0"/>
                  </a:lnTo>
                  <a:lnTo>
                    <a:pt x="260" y="0"/>
                  </a:lnTo>
                  <a:lnTo>
                    <a:pt x="278" y="2"/>
                  </a:lnTo>
                  <a:lnTo>
                    <a:pt x="295" y="5"/>
                  </a:lnTo>
                  <a:lnTo>
                    <a:pt x="312" y="9"/>
                  </a:lnTo>
                  <a:lnTo>
                    <a:pt x="329" y="15"/>
                  </a:lnTo>
                  <a:lnTo>
                    <a:pt x="345" y="22"/>
                  </a:lnTo>
                  <a:lnTo>
                    <a:pt x="360" y="30"/>
                  </a:lnTo>
                  <a:lnTo>
                    <a:pt x="373" y="40"/>
                  </a:lnTo>
                  <a:lnTo>
                    <a:pt x="386" y="51"/>
                  </a:lnTo>
                  <a:lnTo>
                    <a:pt x="397" y="64"/>
                  </a:lnTo>
                  <a:lnTo>
                    <a:pt x="402" y="71"/>
                  </a:lnTo>
                  <a:lnTo>
                    <a:pt x="407"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5" y="472"/>
                  </a:lnTo>
                  <a:lnTo>
                    <a:pt x="495" y="497"/>
                  </a:lnTo>
                  <a:lnTo>
                    <a:pt x="352" y="520"/>
                  </a:lnTo>
                  <a:lnTo>
                    <a:pt x="333" y="464"/>
                  </a:lnTo>
                  <a:lnTo>
                    <a:pt x="328"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1" y="531"/>
                  </a:lnTo>
                  <a:lnTo>
                    <a:pt x="178" y="531"/>
                  </a:lnTo>
                  <a:lnTo>
                    <a:pt x="160" y="531"/>
                  </a:lnTo>
                  <a:lnTo>
                    <a:pt x="143" y="530"/>
                  </a:lnTo>
                  <a:lnTo>
                    <a:pt x="127" y="528"/>
                  </a:lnTo>
                  <a:lnTo>
                    <a:pt x="110" y="525"/>
                  </a:lnTo>
                  <a:lnTo>
                    <a:pt x="95" y="522"/>
                  </a:lnTo>
                  <a:lnTo>
                    <a:pt x="80" y="517"/>
                  </a:lnTo>
                  <a:lnTo>
                    <a:pt x="67" y="511"/>
                  </a:lnTo>
                  <a:lnTo>
                    <a:pt x="54" y="503"/>
                  </a:lnTo>
                  <a:lnTo>
                    <a:pt x="48" y="498"/>
                  </a:lnTo>
                  <a:lnTo>
                    <a:pt x="41"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70" y="246"/>
                  </a:lnTo>
                  <a:lnTo>
                    <a:pt x="85" y="239"/>
                  </a:lnTo>
                  <a:lnTo>
                    <a:pt x="101" y="234"/>
                  </a:lnTo>
                  <a:lnTo>
                    <a:pt x="119" y="229"/>
                  </a:lnTo>
                  <a:lnTo>
                    <a:pt x="137" y="226"/>
                  </a:lnTo>
                  <a:lnTo>
                    <a:pt x="156" y="224"/>
                  </a:lnTo>
                  <a:lnTo>
                    <a:pt x="176" y="222"/>
                  </a:lnTo>
                  <a:lnTo>
                    <a:pt x="198" y="221"/>
                  </a:lnTo>
                  <a:lnTo>
                    <a:pt x="225" y="222"/>
                  </a:lnTo>
                  <a:lnTo>
                    <a:pt x="253" y="223"/>
                  </a:lnTo>
                  <a:lnTo>
                    <a:pt x="282" y="225"/>
                  </a:lnTo>
                  <a:lnTo>
                    <a:pt x="312" y="228"/>
                  </a:lnTo>
                  <a:lnTo>
                    <a:pt x="312" y="152"/>
                  </a:lnTo>
                  <a:lnTo>
                    <a:pt x="312" y="141"/>
                  </a:lnTo>
                  <a:lnTo>
                    <a:pt x="310" y="129"/>
                  </a:lnTo>
                  <a:lnTo>
                    <a:pt x="308" y="119"/>
                  </a:lnTo>
                  <a:lnTo>
                    <a:pt x="306" y="110"/>
                  </a:lnTo>
                  <a:lnTo>
                    <a:pt x="302" y="102"/>
                  </a:lnTo>
                  <a:lnTo>
                    <a:pt x="297" y="94"/>
                  </a:lnTo>
                  <a:lnTo>
                    <a:pt x="292" y="88"/>
                  </a:lnTo>
                  <a:lnTo>
                    <a:pt x="286" y="81"/>
                  </a:lnTo>
                  <a:lnTo>
                    <a:pt x="279" y="76"/>
                  </a:lnTo>
                  <a:lnTo>
                    <a:pt x="271" y="71"/>
                  </a:lnTo>
                  <a:lnTo>
                    <a:pt x="263" y="67"/>
                  </a:lnTo>
                  <a:lnTo>
                    <a:pt x="254" y="64"/>
                  </a:lnTo>
                  <a:lnTo>
                    <a:pt x="244" y="61"/>
                  </a:lnTo>
                  <a:lnTo>
                    <a:pt x="233" y="60"/>
                  </a:lnTo>
                  <a:lnTo>
                    <a:pt x="221" y="58"/>
                  </a:lnTo>
                  <a:lnTo>
                    <a:pt x="209" y="58"/>
                  </a:lnTo>
                  <a:lnTo>
                    <a:pt x="191" y="59"/>
                  </a:lnTo>
                  <a:lnTo>
                    <a:pt x="175" y="61"/>
                  </a:lnTo>
                  <a:lnTo>
                    <a:pt x="167" y="63"/>
                  </a:lnTo>
                  <a:lnTo>
                    <a:pt x="159" y="65"/>
                  </a:lnTo>
                  <a:lnTo>
                    <a:pt x="152" y="69"/>
                  </a:lnTo>
                  <a:lnTo>
                    <a:pt x="144" y="73"/>
                  </a:lnTo>
                  <a:lnTo>
                    <a:pt x="136" y="78"/>
                  </a:lnTo>
                  <a:lnTo>
                    <a:pt x="129" y="84"/>
                  </a:lnTo>
                  <a:lnTo>
                    <a:pt x="122" y="91"/>
                  </a:lnTo>
                  <a:lnTo>
                    <a:pt x="114" y="99"/>
                  </a:lnTo>
                  <a:lnTo>
                    <a:pt x="107" y="109"/>
                  </a:lnTo>
                  <a:lnTo>
                    <a:pt x="100" y="120"/>
                  </a:lnTo>
                  <a:lnTo>
                    <a:pt x="93" y="132"/>
                  </a:lnTo>
                  <a:lnTo>
                    <a:pt x="86" y="147"/>
                  </a:lnTo>
                  <a:lnTo>
                    <a:pt x="57" y="146"/>
                  </a:lnTo>
                  <a:lnTo>
                    <a:pt x="42" y="47"/>
                  </a:lnTo>
                  <a:close/>
                  <a:moveTo>
                    <a:pt x="128" y="369"/>
                  </a:moveTo>
                  <a:lnTo>
                    <a:pt x="129" y="388"/>
                  </a:lnTo>
                  <a:lnTo>
                    <a:pt x="131" y="407"/>
                  </a:lnTo>
                  <a:lnTo>
                    <a:pt x="133" y="416"/>
                  </a:lnTo>
                  <a:lnTo>
                    <a:pt x="135" y="425"/>
                  </a:lnTo>
                  <a:lnTo>
                    <a:pt x="138" y="433"/>
                  </a:lnTo>
                  <a:lnTo>
                    <a:pt x="142" y="441"/>
                  </a:lnTo>
                  <a:lnTo>
                    <a:pt x="147" y="448"/>
                  </a:lnTo>
                  <a:lnTo>
                    <a:pt x="153" y="455"/>
                  </a:lnTo>
                  <a:lnTo>
                    <a:pt x="160" y="460"/>
                  </a:lnTo>
                  <a:lnTo>
                    <a:pt x="167" y="465"/>
                  </a:lnTo>
                  <a:lnTo>
                    <a:pt x="176" y="469"/>
                  </a:lnTo>
                  <a:lnTo>
                    <a:pt x="187" y="472"/>
                  </a:lnTo>
                  <a:lnTo>
                    <a:pt x="199" y="474"/>
                  </a:lnTo>
                  <a:lnTo>
                    <a:pt x="212" y="474"/>
                  </a:lnTo>
                  <a:lnTo>
                    <a:pt x="220" y="474"/>
                  </a:lnTo>
                  <a:lnTo>
                    <a:pt x="229" y="473"/>
                  </a:lnTo>
                  <a:lnTo>
                    <a:pt x="237" y="472"/>
                  </a:lnTo>
                  <a:lnTo>
                    <a:pt x="246" y="470"/>
                  </a:lnTo>
                  <a:lnTo>
                    <a:pt x="254" y="468"/>
                  </a:lnTo>
                  <a:lnTo>
                    <a:pt x="262" y="465"/>
                  </a:lnTo>
                  <a:lnTo>
                    <a:pt x="270" y="461"/>
                  </a:lnTo>
                  <a:lnTo>
                    <a:pt x="278" y="457"/>
                  </a:lnTo>
                  <a:lnTo>
                    <a:pt x="285" y="453"/>
                  </a:lnTo>
                  <a:lnTo>
                    <a:pt x="292" y="447"/>
                  </a:lnTo>
                  <a:lnTo>
                    <a:pt x="297" y="442"/>
                  </a:lnTo>
                  <a:lnTo>
                    <a:pt x="302" y="435"/>
                  </a:lnTo>
                  <a:lnTo>
                    <a:pt x="307" y="428"/>
                  </a:lnTo>
                  <a:lnTo>
                    <a:pt x="310" y="421"/>
                  </a:lnTo>
                  <a:lnTo>
                    <a:pt x="311" y="412"/>
                  </a:lnTo>
                  <a:lnTo>
                    <a:pt x="312" y="404"/>
                  </a:lnTo>
                  <a:lnTo>
                    <a:pt x="312" y="267"/>
                  </a:lnTo>
                  <a:lnTo>
                    <a:pt x="283" y="267"/>
                  </a:lnTo>
                  <a:lnTo>
                    <a:pt x="257" y="268"/>
                  </a:lnTo>
                  <a:lnTo>
                    <a:pt x="234" y="270"/>
                  </a:lnTo>
                  <a:lnTo>
                    <a:pt x="214" y="272"/>
                  </a:lnTo>
                  <a:lnTo>
                    <a:pt x="197" y="275"/>
                  </a:lnTo>
                  <a:lnTo>
                    <a:pt x="181" y="279"/>
                  </a:lnTo>
                  <a:lnTo>
                    <a:pt x="169" y="283"/>
                  </a:lnTo>
                  <a:lnTo>
                    <a:pt x="158" y="289"/>
                  </a:lnTo>
                  <a:lnTo>
                    <a:pt x="150" y="295"/>
                  </a:lnTo>
                  <a:lnTo>
                    <a:pt x="143"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15"/>
            <p:cNvSpPr>
              <a:spLocks/>
            </p:cNvSpPr>
            <p:nvPr userDrawn="1"/>
          </p:nvSpPr>
          <p:spPr bwMode="auto">
            <a:xfrm>
              <a:off x="10264775" y="1109663"/>
              <a:ext cx="65088" cy="82550"/>
            </a:xfrm>
            <a:custGeom>
              <a:avLst/>
              <a:gdLst>
                <a:gd name="T0" fmla="*/ 64 w 411"/>
                <a:gd name="T1" fmla="*/ 463 h 520"/>
                <a:gd name="T2" fmla="*/ 2 w 411"/>
                <a:gd name="T3" fmla="*/ 44 h 520"/>
                <a:gd name="T4" fmla="*/ 158 w 411"/>
                <a:gd name="T5" fmla="*/ 0 h 520"/>
                <a:gd name="T6" fmla="*/ 189 w 411"/>
                <a:gd name="T7" fmla="*/ 59 h 520"/>
                <a:gd name="T8" fmla="*/ 210 w 411"/>
                <a:gd name="T9" fmla="*/ 38 h 520"/>
                <a:gd name="T10" fmla="*/ 225 w 411"/>
                <a:gd name="T11" fmla="*/ 26 h 520"/>
                <a:gd name="T12" fmla="*/ 241 w 411"/>
                <a:gd name="T13" fmla="*/ 16 h 520"/>
                <a:gd name="T14" fmla="*/ 258 w 411"/>
                <a:gd name="T15" fmla="*/ 8 h 520"/>
                <a:gd name="T16" fmla="*/ 276 w 411"/>
                <a:gd name="T17" fmla="*/ 3 h 520"/>
                <a:gd name="T18" fmla="*/ 295 w 411"/>
                <a:gd name="T19" fmla="*/ 0 h 520"/>
                <a:gd name="T20" fmla="*/ 322 w 411"/>
                <a:gd name="T21" fmla="*/ 1 h 520"/>
                <a:gd name="T22" fmla="*/ 355 w 411"/>
                <a:gd name="T23" fmla="*/ 8 h 520"/>
                <a:gd name="T24" fmla="*/ 384 w 411"/>
                <a:gd name="T25" fmla="*/ 21 h 520"/>
                <a:gd name="T26" fmla="*/ 400 w 411"/>
                <a:gd name="T27" fmla="*/ 32 h 520"/>
                <a:gd name="T28" fmla="*/ 408 w 411"/>
                <a:gd name="T29" fmla="*/ 41 h 520"/>
                <a:gd name="T30" fmla="*/ 409 w 411"/>
                <a:gd name="T31" fmla="*/ 61 h 520"/>
                <a:gd name="T32" fmla="*/ 397 w 411"/>
                <a:gd name="T33" fmla="*/ 130 h 520"/>
                <a:gd name="T34" fmla="*/ 356 w 411"/>
                <a:gd name="T35" fmla="*/ 147 h 520"/>
                <a:gd name="T36" fmla="*/ 347 w 411"/>
                <a:gd name="T37" fmla="*/ 127 h 520"/>
                <a:gd name="T38" fmla="*/ 332 w 411"/>
                <a:gd name="T39" fmla="*/ 105 h 520"/>
                <a:gd name="T40" fmla="*/ 321 w 411"/>
                <a:gd name="T41" fmla="*/ 95 h 520"/>
                <a:gd name="T42" fmla="*/ 309 w 411"/>
                <a:gd name="T43" fmla="*/ 86 h 520"/>
                <a:gd name="T44" fmla="*/ 297 w 411"/>
                <a:gd name="T45" fmla="*/ 80 h 520"/>
                <a:gd name="T46" fmla="*/ 284 w 411"/>
                <a:gd name="T47" fmla="*/ 78 h 520"/>
                <a:gd name="T48" fmla="*/ 252 w 411"/>
                <a:gd name="T49" fmla="*/ 81 h 520"/>
                <a:gd name="T50" fmla="*/ 238 w 411"/>
                <a:gd name="T51" fmla="*/ 84 h 520"/>
                <a:gd name="T52" fmla="*/ 225 w 411"/>
                <a:gd name="T53" fmla="*/ 90 h 520"/>
                <a:gd name="T54" fmla="*/ 213 w 411"/>
                <a:gd name="T55" fmla="*/ 99 h 520"/>
                <a:gd name="T56" fmla="*/ 201 w 411"/>
                <a:gd name="T57" fmla="*/ 110 h 520"/>
                <a:gd name="T58" fmla="*/ 191 w 411"/>
                <a:gd name="T59" fmla="*/ 124 h 520"/>
                <a:gd name="T60" fmla="*/ 181 w 411"/>
                <a:gd name="T61" fmla="*/ 144 h 520"/>
                <a:gd name="T62" fmla="*/ 246 w 411"/>
                <a:gd name="T63" fmla="*/ 494 h 520"/>
                <a:gd name="T64" fmla="*/ 0 w 411"/>
                <a:gd name="T65" fmla="*/ 52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1" h="520">
                  <a:moveTo>
                    <a:pt x="0" y="494"/>
                  </a:moveTo>
                  <a:lnTo>
                    <a:pt x="64" y="463"/>
                  </a:lnTo>
                  <a:lnTo>
                    <a:pt x="64" y="64"/>
                  </a:lnTo>
                  <a:lnTo>
                    <a:pt x="2" y="44"/>
                  </a:lnTo>
                  <a:lnTo>
                    <a:pt x="2" y="20"/>
                  </a:lnTo>
                  <a:lnTo>
                    <a:pt x="158" y="0"/>
                  </a:lnTo>
                  <a:lnTo>
                    <a:pt x="176" y="74"/>
                  </a:lnTo>
                  <a:lnTo>
                    <a:pt x="189" y="59"/>
                  </a:lnTo>
                  <a:lnTo>
                    <a:pt x="203" y="44"/>
                  </a:lnTo>
                  <a:lnTo>
                    <a:pt x="210" y="38"/>
                  </a:lnTo>
                  <a:lnTo>
                    <a:pt x="217" y="32"/>
                  </a:lnTo>
                  <a:lnTo>
                    <a:pt x="225" y="26"/>
                  </a:lnTo>
                  <a:lnTo>
                    <a:pt x="233" y="21"/>
                  </a:lnTo>
                  <a:lnTo>
                    <a:pt x="241" y="16"/>
                  </a:lnTo>
                  <a:lnTo>
                    <a:pt x="249" y="12"/>
                  </a:lnTo>
                  <a:lnTo>
                    <a:pt x="258" y="8"/>
                  </a:lnTo>
                  <a:lnTo>
                    <a:pt x="267" y="5"/>
                  </a:lnTo>
                  <a:lnTo>
                    <a:pt x="276" y="3"/>
                  </a:lnTo>
                  <a:lnTo>
                    <a:pt x="286" y="1"/>
                  </a:lnTo>
                  <a:lnTo>
                    <a:pt x="295" y="0"/>
                  </a:lnTo>
                  <a:lnTo>
                    <a:pt x="306" y="0"/>
                  </a:lnTo>
                  <a:lnTo>
                    <a:pt x="322" y="1"/>
                  </a:lnTo>
                  <a:lnTo>
                    <a:pt x="338" y="4"/>
                  </a:lnTo>
                  <a:lnTo>
                    <a:pt x="355" y="8"/>
                  </a:lnTo>
                  <a:lnTo>
                    <a:pt x="370" y="14"/>
                  </a:lnTo>
                  <a:lnTo>
                    <a:pt x="384" y="21"/>
                  </a:lnTo>
                  <a:lnTo>
                    <a:pt x="395" y="28"/>
                  </a:lnTo>
                  <a:lnTo>
                    <a:pt x="400" y="32"/>
                  </a:lnTo>
                  <a:lnTo>
                    <a:pt x="405" y="37"/>
                  </a:lnTo>
                  <a:lnTo>
                    <a:pt x="408" y="41"/>
                  </a:lnTo>
                  <a:lnTo>
                    <a:pt x="411" y="45"/>
                  </a:lnTo>
                  <a:lnTo>
                    <a:pt x="409" y="61"/>
                  </a:lnTo>
                  <a:lnTo>
                    <a:pt x="403" y="95"/>
                  </a:lnTo>
                  <a:lnTo>
                    <a:pt x="397" y="130"/>
                  </a:lnTo>
                  <a:lnTo>
                    <a:pt x="395" y="147"/>
                  </a:lnTo>
                  <a:lnTo>
                    <a:pt x="356" y="147"/>
                  </a:lnTo>
                  <a:lnTo>
                    <a:pt x="353" y="139"/>
                  </a:lnTo>
                  <a:lnTo>
                    <a:pt x="347" y="127"/>
                  </a:lnTo>
                  <a:lnTo>
                    <a:pt x="340" y="116"/>
                  </a:lnTo>
                  <a:lnTo>
                    <a:pt x="332" y="105"/>
                  </a:lnTo>
                  <a:lnTo>
                    <a:pt x="326" y="100"/>
                  </a:lnTo>
                  <a:lnTo>
                    <a:pt x="321" y="95"/>
                  </a:lnTo>
                  <a:lnTo>
                    <a:pt x="315" y="90"/>
                  </a:lnTo>
                  <a:lnTo>
                    <a:pt x="309" y="86"/>
                  </a:lnTo>
                  <a:lnTo>
                    <a:pt x="303" y="83"/>
                  </a:lnTo>
                  <a:lnTo>
                    <a:pt x="297" y="80"/>
                  </a:lnTo>
                  <a:lnTo>
                    <a:pt x="290" y="79"/>
                  </a:lnTo>
                  <a:lnTo>
                    <a:pt x="284" y="78"/>
                  </a:lnTo>
                  <a:lnTo>
                    <a:pt x="267" y="79"/>
                  </a:lnTo>
                  <a:lnTo>
                    <a:pt x="252" y="81"/>
                  </a:lnTo>
                  <a:lnTo>
                    <a:pt x="244" y="82"/>
                  </a:lnTo>
                  <a:lnTo>
                    <a:pt x="238" y="84"/>
                  </a:lnTo>
                  <a:lnTo>
                    <a:pt x="231" y="87"/>
                  </a:lnTo>
                  <a:lnTo>
                    <a:pt x="225" y="90"/>
                  </a:lnTo>
                  <a:lnTo>
                    <a:pt x="219" y="94"/>
                  </a:lnTo>
                  <a:lnTo>
                    <a:pt x="213" y="99"/>
                  </a:lnTo>
                  <a:lnTo>
                    <a:pt x="207" y="104"/>
                  </a:lnTo>
                  <a:lnTo>
                    <a:pt x="201" y="110"/>
                  </a:lnTo>
                  <a:lnTo>
                    <a:pt x="196" y="117"/>
                  </a:lnTo>
                  <a:lnTo>
                    <a:pt x="191" y="124"/>
                  </a:lnTo>
                  <a:lnTo>
                    <a:pt x="186" y="133"/>
                  </a:lnTo>
                  <a:lnTo>
                    <a:pt x="181" y="144"/>
                  </a:lnTo>
                  <a:lnTo>
                    <a:pt x="181" y="463"/>
                  </a:lnTo>
                  <a:lnTo>
                    <a:pt x="246" y="494"/>
                  </a:lnTo>
                  <a:lnTo>
                    <a:pt x="246" y="520"/>
                  </a:lnTo>
                  <a:lnTo>
                    <a:pt x="0" y="520"/>
                  </a:lnTo>
                  <a:lnTo>
                    <a:pt x="0" y="4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16"/>
            <p:cNvSpPr>
              <a:spLocks/>
            </p:cNvSpPr>
            <p:nvPr userDrawn="1"/>
          </p:nvSpPr>
          <p:spPr bwMode="auto">
            <a:xfrm>
              <a:off x="10340975" y="1109663"/>
              <a:ext cx="71438" cy="84138"/>
            </a:xfrm>
            <a:custGeom>
              <a:avLst/>
              <a:gdLst>
                <a:gd name="T0" fmla="*/ 1 w 442"/>
                <a:gd name="T1" fmla="*/ 236 h 531"/>
                <a:gd name="T2" fmla="*/ 9 w 442"/>
                <a:gd name="T3" fmla="*/ 195 h 531"/>
                <a:gd name="T4" fmla="*/ 20 w 442"/>
                <a:gd name="T5" fmla="*/ 157 h 531"/>
                <a:gd name="T6" fmla="*/ 36 w 442"/>
                <a:gd name="T7" fmla="*/ 122 h 531"/>
                <a:gd name="T8" fmla="*/ 57 w 442"/>
                <a:gd name="T9" fmla="*/ 91 h 531"/>
                <a:gd name="T10" fmla="*/ 83 w 442"/>
                <a:gd name="T11" fmla="*/ 64 h 531"/>
                <a:gd name="T12" fmla="*/ 113 w 442"/>
                <a:gd name="T13" fmla="*/ 42 h 531"/>
                <a:gd name="T14" fmla="*/ 148 w 442"/>
                <a:gd name="T15" fmla="*/ 24 h 531"/>
                <a:gd name="T16" fmla="*/ 188 w 442"/>
                <a:gd name="T17" fmla="*/ 11 h 531"/>
                <a:gd name="T18" fmla="*/ 230 w 442"/>
                <a:gd name="T19" fmla="*/ 2 h 531"/>
                <a:gd name="T20" fmla="*/ 277 w 442"/>
                <a:gd name="T21" fmla="*/ 0 h 531"/>
                <a:gd name="T22" fmla="*/ 350 w 442"/>
                <a:gd name="T23" fmla="*/ 8 h 531"/>
                <a:gd name="T24" fmla="*/ 406 w 442"/>
                <a:gd name="T25" fmla="*/ 26 h 531"/>
                <a:gd name="T26" fmla="*/ 429 w 442"/>
                <a:gd name="T27" fmla="*/ 169 h 531"/>
                <a:gd name="T28" fmla="*/ 388 w 442"/>
                <a:gd name="T29" fmla="*/ 139 h 531"/>
                <a:gd name="T30" fmla="*/ 374 w 442"/>
                <a:gd name="T31" fmla="*/ 103 h 531"/>
                <a:gd name="T32" fmla="*/ 356 w 442"/>
                <a:gd name="T33" fmla="*/ 80 h 531"/>
                <a:gd name="T34" fmla="*/ 333 w 442"/>
                <a:gd name="T35" fmla="*/ 66 h 531"/>
                <a:gd name="T36" fmla="*/ 303 w 442"/>
                <a:gd name="T37" fmla="*/ 59 h 531"/>
                <a:gd name="T38" fmla="*/ 257 w 442"/>
                <a:gd name="T39" fmla="*/ 59 h 531"/>
                <a:gd name="T40" fmla="*/ 223 w 442"/>
                <a:gd name="T41" fmla="*/ 66 h 531"/>
                <a:gd name="T42" fmla="*/ 201 w 442"/>
                <a:gd name="T43" fmla="*/ 75 h 531"/>
                <a:gd name="T44" fmla="*/ 184 w 442"/>
                <a:gd name="T45" fmla="*/ 88 h 531"/>
                <a:gd name="T46" fmla="*/ 169 w 442"/>
                <a:gd name="T47" fmla="*/ 104 h 531"/>
                <a:gd name="T48" fmla="*/ 151 w 442"/>
                <a:gd name="T49" fmla="*/ 141 h 531"/>
                <a:gd name="T50" fmla="*/ 139 w 442"/>
                <a:gd name="T51" fmla="*/ 196 h 531"/>
                <a:gd name="T52" fmla="*/ 135 w 442"/>
                <a:gd name="T53" fmla="*/ 264 h 531"/>
                <a:gd name="T54" fmla="*/ 139 w 442"/>
                <a:gd name="T55" fmla="*/ 334 h 531"/>
                <a:gd name="T56" fmla="*/ 151 w 442"/>
                <a:gd name="T57" fmla="*/ 389 h 531"/>
                <a:gd name="T58" fmla="*/ 169 w 442"/>
                <a:gd name="T59" fmla="*/ 425 h 531"/>
                <a:gd name="T60" fmla="*/ 184 w 442"/>
                <a:gd name="T61" fmla="*/ 442 h 531"/>
                <a:gd name="T62" fmla="*/ 201 w 442"/>
                <a:gd name="T63" fmla="*/ 455 h 531"/>
                <a:gd name="T64" fmla="*/ 223 w 442"/>
                <a:gd name="T65" fmla="*/ 464 h 531"/>
                <a:gd name="T66" fmla="*/ 257 w 442"/>
                <a:gd name="T67" fmla="*/ 471 h 531"/>
                <a:gd name="T68" fmla="*/ 310 w 442"/>
                <a:gd name="T69" fmla="*/ 468 h 531"/>
                <a:gd name="T70" fmla="*/ 334 w 442"/>
                <a:gd name="T71" fmla="*/ 460 h 531"/>
                <a:gd name="T72" fmla="*/ 356 w 442"/>
                <a:gd name="T73" fmla="*/ 445 h 531"/>
                <a:gd name="T74" fmla="*/ 378 w 442"/>
                <a:gd name="T75" fmla="*/ 420 h 531"/>
                <a:gd name="T76" fmla="*/ 399 w 442"/>
                <a:gd name="T77" fmla="*/ 383 h 531"/>
                <a:gd name="T78" fmla="*/ 424 w 442"/>
                <a:gd name="T79" fmla="*/ 494 h 531"/>
                <a:gd name="T80" fmla="*/ 370 w 442"/>
                <a:gd name="T81" fmla="*/ 518 h 531"/>
                <a:gd name="T82" fmla="*/ 304 w 442"/>
                <a:gd name="T83" fmla="*/ 529 h 531"/>
                <a:gd name="T84" fmla="*/ 245 w 442"/>
                <a:gd name="T85" fmla="*/ 530 h 531"/>
                <a:gd name="T86" fmla="*/ 201 w 442"/>
                <a:gd name="T87" fmla="*/ 523 h 531"/>
                <a:gd name="T88" fmla="*/ 161 w 442"/>
                <a:gd name="T89" fmla="*/ 512 h 531"/>
                <a:gd name="T90" fmla="*/ 125 w 442"/>
                <a:gd name="T91" fmla="*/ 494 h 531"/>
                <a:gd name="T92" fmla="*/ 93 w 442"/>
                <a:gd name="T93" fmla="*/ 473 h 531"/>
                <a:gd name="T94" fmla="*/ 66 w 442"/>
                <a:gd name="T95" fmla="*/ 448 h 531"/>
                <a:gd name="T96" fmla="*/ 43 w 442"/>
                <a:gd name="T97" fmla="*/ 419 h 531"/>
                <a:gd name="T98" fmla="*/ 25 w 442"/>
                <a:gd name="T99" fmla="*/ 386 h 531"/>
                <a:gd name="T100" fmla="*/ 12 w 442"/>
                <a:gd name="T101" fmla="*/ 349 h 531"/>
                <a:gd name="T102" fmla="*/ 3 w 442"/>
                <a:gd name="T103" fmla="*/ 308 h 531"/>
                <a:gd name="T104" fmla="*/ 0 w 442"/>
                <a:gd name="T105" fmla="*/ 26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531">
                  <a:moveTo>
                    <a:pt x="0" y="264"/>
                  </a:moveTo>
                  <a:lnTo>
                    <a:pt x="1" y="250"/>
                  </a:lnTo>
                  <a:lnTo>
                    <a:pt x="1" y="236"/>
                  </a:lnTo>
                  <a:lnTo>
                    <a:pt x="3" y="222"/>
                  </a:lnTo>
                  <a:lnTo>
                    <a:pt x="5" y="208"/>
                  </a:lnTo>
                  <a:lnTo>
                    <a:pt x="9" y="195"/>
                  </a:lnTo>
                  <a:lnTo>
                    <a:pt x="12" y="182"/>
                  </a:lnTo>
                  <a:lnTo>
                    <a:pt x="16" y="169"/>
                  </a:lnTo>
                  <a:lnTo>
                    <a:pt x="20" y="157"/>
                  </a:lnTo>
                  <a:lnTo>
                    <a:pt x="25" y="145"/>
                  </a:lnTo>
                  <a:lnTo>
                    <a:pt x="30" y="133"/>
                  </a:lnTo>
                  <a:lnTo>
                    <a:pt x="36" y="122"/>
                  </a:lnTo>
                  <a:lnTo>
                    <a:pt x="43" y="111"/>
                  </a:lnTo>
                  <a:lnTo>
                    <a:pt x="50" y="101"/>
                  </a:lnTo>
                  <a:lnTo>
                    <a:pt x="57" y="91"/>
                  </a:lnTo>
                  <a:lnTo>
                    <a:pt x="66" y="82"/>
                  </a:lnTo>
                  <a:lnTo>
                    <a:pt x="74" y="73"/>
                  </a:lnTo>
                  <a:lnTo>
                    <a:pt x="83" y="64"/>
                  </a:lnTo>
                  <a:lnTo>
                    <a:pt x="93" y="56"/>
                  </a:lnTo>
                  <a:lnTo>
                    <a:pt x="103" y="49"/>
                  </a:lnTo>
                  <a:lnTo>
                    <a:pt x="113" y="42"/>
                  </a:lnTo>
                  <a:lnTo>
                    <a:pt x="125" y="35"/>
                  </a:lnTo>
                  <a:lnTo>
                    <a:pt x="136" y="29"/>
                  </a:lnTo>
                  <a:lnTo>
                    <a:pt x="148" y="24"/>
                  </a:lnTo>
                  <a:lnTo>
                    <a:pt x="161" y="19"/>
                  </a:lnTo>
                  <a:lnTo>
                    <a:pt x="174" y="14"/>
                  </a:lnTo>
                  <a:lnTo>
                    <a:pt x="188" y="11"/>
                  </a:lnTo>
                  <a:lnTo>
                    <a:pt x="201" y="7"/>
                  </a:lnTo>
                  <a:lnTo>
                    <a:pt x="216" y="5"/>
                  </a:lnTo>
                  <a:lnTo>
                    <a:pt x="230" y="2"/>
                  </a:lnTo>
                  <a:lnTo>
                    <a:pt x="245" y="1"/>
                  </a:lnTo>
                  <a:lnTo>
                    <a:pt x="261" y="0"/>
                  </a:lnTo>
                  <a:lnTo>
                    <a:pt x="277" y="0"/>
                  </a:lnTo>
                  <a:lnTo>
                    <a:pt x="304" y="1"/>
                  </a:lnTo>
                  <a:lnTo>
                    <a:pt x="328" y="4"/>
                  </a:lnTo>
                  <a:lnTo>
                    <a:pt x="350" y="8"/>
                  </a:lnTo>
                  <a:lnTo>
                    <a:pt x="370" y="13"/>
                  </a:lnTo>
                  <a:lnTo>
                    <a:pt x="388" y="19"/>
                  </a:lnTo>
                  <a:lnTo>
                    <a:pt x="406" y="26"/>
                  </a:lnTo>
                  <a:lnTo>
                    <a:pt x="424" y="35"/>
                  </a:lnTo>
                  <a:lnTo>
                    <a:pt x="442" y="46"/>
                  </a:lnTo>
                  <a:lnTo>
                    <a:pt x="429" y="169"/>
                  </a:lnTo>
                  <a:lnTo>
                    <a:pt x="396" y="169"/>
                  </a:lnTo>
                  <a:lnTo>
                    <a:pt x="392" y="153"/>
                  </a:lnTo>
                  <a:lnTo>
                    <a:pt x="388" y="139"/>
                  </a:lnTo>
                  <a:lnTo>
                    <a:pt x="384" y="125"/>
                  </a:lnTo>
                  <a:lnTo>
                    <a:pt x="379" y="113"/>
                  </a:lnTo>
                  <a:lnTo>
                    <a:pt x="374" y="103"/>
                  </a:lnTo>
                  <a:lnTo>
                    <a:pt x="369" y="94"/>
                  </a:lnTo>
                  <a:lnTo>
                    <a:pt x="363" y="86"/>
                  </a:lnTo>
                  <a:lnTo>
                    <a:pt x="356" y="80"/>
                  </a:lnTo>
                  <a:lnTo>
                    <a:pt x="349" y="74"/>
                  </a:lnTo>
                  <a:lnTo>
                    <a:pt x="342" y="69"/>
                  </a:lnTo>
                  <a:lnTo>
                    <a:pt x="333" y="66"/>
                  </a:lnTo>
                  <a:lnTo>
                    <a:pt x="324" y="63"/>
                  </a:lnTo>
                  <a:lnTo>
                    <a:pt x="314" y="61"/>
                  </a:lnTo>
                  <a:lnTo>
                    <a:pt x="303" y="59"/>
                  </a:lnTo>
                  <a:lnTo>
                    <a:pt x="290" y="58"/>
                  </a:lnTo>
                  <a:lnTo>
                    <a:pt x="277" y="58"/>
                  </a:lnTo>
                  <a:lnTo>
                    <a:pt x="257" y="59"/>
                  </a:lnTo>
                  <a:lnTo>
                    <a:pt x="239" y="61"/>
                  </a:lnTo>
                  <a:lnTo>
                    <a:pt x="231" y="63"/>
                  </a:lnTo>
                  <a:lnTo>
                    <a:pt x="223" y="66"/>
                  </a:lnTo>
                  <a:lnTo>
                    <a:pt x="215" y="68"/>
                  </a:lnTo>
                  <a:lnTo>
                    <a:pt x="208" y="71"/>
                  </a:lnTo>
                  <a:lnTo>
                    <a:pt x="201" y="75"/>
                  </a:lnTo>
                  <a:lnTo>
                    <a:pt x="195" y="79"/>
                  </a:lnTo>
                  <a:lnTo>
                    <a:pt x="189" y="83"/>
                  </a:lnTo>
                  <a:lnTo>
                    <a:pt x="184" y="88"/>
                  </a:lnTo>
                  <a:lnTo>
                    <a:pt x="178" y="93"/>
                  </a:lnTo>
                  <a:lnTo>
                    <a:pt x="174" y="98"/>
                  </a:lnTo>
                  <a:lnTo>
                    <a:pt x="169" y="104"/>
                  </a:lnTo>
                  <a:lnTo>
                    <a:pt x="165" y="111"/>
                  </a:lnTo>
                  <a:lnTo>
                    <a:pt x="158" y="124"/>
                  </a:lnTo>
                  <a:lnTo>
                    <a:pt x="151" y="141"/>
                  </a:lnTo>
                  <a:lnTo>
                    <a:pt x="146" y="157"/>
                  </a:lnTo>
                  <a:lnTo>
                    <a:pt x="142" y="176"/>
                  </a:lnTo>
                  <a:lnTo>
                    <a:pt x="139" y="196"/>
                  </a:lnTo>
                  <a:lnTo>
                    <a:pt x="137" y="217"/>
                  </a:lnTo>
                  <a:lnTo>
                    <a:pt x="136" y="240"/>
                  </a:lnTo>
                  <a:lnTo>
                    <a:pt x="135" y="264"/>
                  </a:lnTo>
                  <a:lnTo>
                    <a:pt x="136" y="289"/>
                  </a:lnTo>
                  <a:lnTo>
                    <a:pt x="137" y="312"/>
                  </a:lnTo>
                  <a:lnTo>
                    <a:pt x="139" y="334"/>
                  </a:lnTo>
                  <a:lnTo>
                    <a:pt x="142" y="354"/>
                  </a:lnTo>
                  <a:lnTo>
                    <a:pt x="146" y="373"/>
                  </a:lnTo>
                  <a:lnTo>
                    <a:pt x="151" y="389"/>
                  </a:lnTo>
                  <a:lnTo>
                    <a:pt x="158" y="405"/>
                  </a:lnTo>
                  <a:lnTo>
                    <a:pt x="165" y="419"/>
                  </a:lnTo>
                  <a:lnTo>
                    <a:pt x="169" y="425"/>
                  </a:lnTo>
                  <a:lnTo>
                    <a:pt x="174" y="431"/>
                  </a:lnTo>
                  <a:lnTo>
                    <a:pt x="178" y="436"/>
                  </a:lnTo>
                  <a:lnTo>
                    <a:pt x="184" y="442"/>
                  </a:lnTo>
                  <a:lnTo>
                    <a:pt x="189" y="446"/>
                  </a:lnTo>
                  <a:lnTo>
                    <a:pt x="195" y="451"/>
                  </a:lnTo>
                  <a:lnTo>
                    <a:pt x="201" y="455"/>
                  </a:lnTo>
                  <a:lnTo>
                    <a:pt x="208" y="458"/>
                  </a:lnTo>
                  <a:lnTo>
                    <a:pt x="215" y="461"/>
                  </a:lnTo>
                  <a:lnTo>
                    <a:pt x="223" y="464"/>
                  </a:lnTo>
                  <a:lnTo>
                    <a:pt x="231" y="466"/>
                  </a:lnTo>
                  <a:lnTo>
                    <a:pt x="239" y="468"/>
                  </a:lnTo>
                  <a:lnTo>
                    <a:pt x="257" y="471"/>
                  </a:lnTo>
                  <a:lnTo>
                    <a:pt x="277" y="471"/>
                  </a:lnTo>
                  <a:lnTo>
                    <a:pt x="293" y="471"/>
                  </a:lnTo>
                  <a:lnTo>
                    <a:pt x="310" y="468"/>
                  </a:lnTo>
                  <a:lnTo>
                    <a:pt x="318" y="466"/>
                  </a:lnTo>
                  <a:lnTo>
                    <a:pt x="326" y="464"/>
                  </a:lnTo>
                  <a:lnTo>
                    <a:pt x="334" y="460"/>
                  </a:lnTo>
                  <a:lnTo>
                    <a:pt x="341" y="456"/>
                  </a:lnTo>
                  <a:lnTo>
                    <a:pt x="349" y="451"/>
                  </a:lnTo>
                  <a:lnTo>
                    <a:pt x="356" y="445"/>
                  </a:lnTo>
                  <a:lnTo>
                    <a:pt x="363" y="438"/>
                  </a:lnTo>
                  <a:lnTo>
                    <a:pt x="371" y="429"/>
                  </a:lnTo>
                  <a:lnTo>
                    <a:pt x="378" y="420"/>
                  </a:lnTo>
                  <a:lnTo>
                    <a:pt x="385" y="409"/>
                  </a:lnTo>
                  <a:lnTo>
                    <a:pt x="392" y="397"/>
                  </a:lnTo>
                  <a:lnTo>
                    <a:pt x="399" y="383"/>
                  </a:lnTo>
                  <a:lnTo>
                    <a:pt x="429" y="385"/>
                  </a:lnTo>
                  <a:lnTo>
                    <a:pt x="442" y="483"/>
                  </a:lnTo>
                  <a:lnTo>
                    <a:pt x="424" y="494"/>
                  </a:lnTo>
                  <a:lnTo>
                    <a:pt x="406" y="504"/>
                  </a:lnTo>
                  <a:lnTo>
                    <a:pt x="388" y="512"/>
                  </a:lnTo>
                  <a:lnTo>
                    <a:pt x="370" y="518"/>
                  </a:lnTo>
                  <a:lnTo>
                    <a:pt x="350" y="523"/>
                  </a:lnTo>
                  <a:lnTo>
                    <a:pt x="328" y="526"/>
                  </a:lnTo>
                  <a:lnTo>
                    <a:pt x="304" y="529"/>
                  </a:lnTo>
                  <a:lnTo>
                    <a:pt x="277" y="531"/>
                  </a:lnTo>
                  <a:lnTo>
                    <a:pt x="261" y="530"/>
                  </a:lnTo>
                  <a:lnTo>
                    <a:pt x="245" y="530"/>
                  </a:lnTo>
                  <a:lnTo>
                    <a:pt x="230" y="528"/>
                  </a:lnTo>
                  <a:lnTo>
                    <a:pt x="216" y="526"/>
                  </a:lnTo>
                  <a:lnTo>
                    <a:pt x="201" y="523"/>
                  </a:lnTo>
                  <a:lnTo>
                    <a:pt x="188" y="520"/>
                  </a:lnTo>
                  <a:lnTo>
                    <a:pt x="174" y="516"/>
                  </a:lnTo>
                  <a:lnTo>
                    <a:pt x="161" y="512"/>
                  </a:lnTo>
                  <a:lnTo>
                    <a:pt x="148" y="507"/>
                  </a:lnTo>
                  <a:lnTo>
                    <a:pt x="136" y="500"/>
                  </a:lnTo>
                  <a:lnTo>
                    <a:pt x="125" y="494"/>
                  </a:lnTo>
                  <a:lnTo>
                    <a:pt x="113" y="488"/>
                  </a:lnTo>
                  <a:lnTo>
                    <a:pt x="103" y="481"/>
                  </a:lnTo>
                  <a:lnTo>
                    <a:pt x="93" y="473"/>
                  </a:lnTo>
                  <a:lnTo>
                    <a:pt x="83" y="465"/>
                  </a:lnTo>
                  <a:lnTo>
                    <a:pt x="74" y="457"/>
                  </a:lnTo>
                  <a:lnTo>
                    <a:pt x="66" y="448"/>
                  </a:lnTo>
                  <a:lnTo>
                    <a:pt x="57" y="439"/>
                  </a:lnTo>
                  <a:lnTo>
                    <a:pt x="50" y="429"/>
                  </a:lnTo>
                  <a:lnTo>
                    <a:pt x="43" y="419"/>
                  </a:lnTo>
                  <a:lnTo>
                    <a:pt x="36" y="408"/>
                  </a:lnTo>
                  <a:lnTo>
                    <a:pt x="30" y="397"/>
                  </a:lnTo>
                  <a:lnTo>
                    <a:pt x="25" y="386"/>
                  </a:lnTo>
                  <a:lnTo>
                    <a:pt x="20" y="374"/>
                  </a:lnTo>
                  <a:lnTo>
                    <a:pt x="16" y="361"/>
                  </a:lnTo>
                  <a:lnTo>
                    <a:pt x="12" y="349"/>
                  </a:lnTo>
                  <a:lnTo>
                    <a:pt x="9" y="336"/>
                  </a:lnTo>
                  <a:lnTo>
                    <a:pt x="5" y="322"/>
                  </a:lnTo>
                  <a:lnTo>
                    <a:pt x="3" y="308"/>
                  </a:lnTo>
                  <a:lnTo>
                    <a:pt x="1" y="294"/>
                  </a:lnTo>
                  <a:lnTo>
                    <a:pt x="1" y="279"/>
                  </a:lnTo>
                  <a:lnTo>
                    <a:pt x="0" y="2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17"/>
            <p:cNvSpPr>
              <a:spLocks/>
            </p:cNvSpPr>
            <p:nvPr userDrawn="1"/>
          </p:nvSpPr>
          <p:spPr bwMode="auto">
            <a:xfrm>
              <a:off x="10425113" y="1069976"/>
              <a:ext cx="88900" cy="122238"/>
            </a:xfrm>
            <a:custGeom>
              <a:avLst/>
              <a:gdLst>
                <a:gd name="T0" fmla="*/ 64 w 566"/>
                <a:gd name="T1" fmla="*/ 65 h 763"/>
                <a:gd name="T2" fmla="*/ 4 w 566"/>
                <a:gd name="T3" fmla="*/ 45 h 763"/>
                <a:gd name="T4" fmla="*/ 4 w 566"/>
                <a:gd name="T5" fmla="*/ 21 h 763"/>
                <a:gd name="T6" fmla="*/ 182 w 566"/>
                <a:gd name="T7" fmla="*/ 0 h 763"/>
                <a:gd name="T8" fmla="*/ 182 w 566"/>
                <a:gd name="T9" fmla="*/ 295 h 763"/>
                <a:gd name="T10" fmla="*/ 202 w 566"/>
                <a:gd name="T11" fmla="*/ 284 h 763"/>
                <a:gd name="T12" fmla="*/ 224 w 566"/>
                <a:gd name="T13" fmla="*/ 274 h 763"/>
                <a:gd name="T14" fmla="*/ 245 w 566"/>
                <a:gd name="T15" fmla="*/ 265 h 763"/>
                <a:gd name="T16" fmla="*/ 266 w 566"/>
                <a:gd name="T17" fmla="*/ 257 h 763"/>
                <a:gd name="T18" fmla="*/ 288 w 566"/>
                <a:gd name="T19" fmla="*/ 251 h 763"/>
                <a:gd name="T20" fmla="*/ 310 w 566"/>
                <a:gd name="T21" fmla="*/ 247 h 763"/>
                <a:gd name="T22" fmla="*/ 333 w 566"/>
                <a:gd name="T23" fmla="*/ 244 h 763"/>
                <a:gd name="T24" fmla="*/ 356 w 566"/>
                <a:gd name="T25" fmla="*/ 243 h 763"/>
                <a:gd name="T26" fmla="*/ 374 w 566"/>
                <a:gd name="T27" fmla="*/ 243 h 763"/>
                <a:gd name="T28" fmla="*/ 390 w 566"/>
                <a:gd name="T29" fmla="*/ 245 h 763"/>
                <a:gd name="T30" fmla="*/ 405 w 566"/>
                <a:gd name="T31" fmla="*/ 248 h 763"/>
                <a:gd name="T32" fmla="*/ 419 w 566"/>
                <a:gd name="T33" fmla="*/ 252 h 763"/>
                <a:gd name="T34" fmla="*/ 432 w 566"/>
                <a:gd name="T35" fmla="*/ 258 h 763"/>
                <a:gd name="T36" fmla="*/ 444 w 566"/>
                <a:gd name="T37" fmla="*/ 264 h 763"/>
                <a:gd name="T38" fmla="*/ 454 w 566"/>
                <a:gd name="T39" fmla="*/ 272 h 763"/>
                <a:gd name="T40" fmla="*/ 464 w 566"/>
                <a:gd name="T41" fmla="*/ 280 h 763"/>
                <a:gd name="T42" fmla="*/ 473 w 566"/>
                <a:gd name="T43" fmla="*/ 290 h 763"/>
                <a:gd name="T44" fmla="*/ 480 w 566"/>
                <a:gd name="T45" fmla="*/ 301 h 763"/>
                <a:gd name="T46" fmla="*/ 486 w 566"/>
                <a:gd name="T47" fmla="*/ 313 h 763"/>
                <a:gd name="T48" fmla="*/ 492 w 566"/>
                <a:gd name="T49" fmla="*/ 325 h 763"/>
                <a:gd name="T50" fmla="*/ 496 w 566"/>
                <a:gd name="T51" fmla="*/ 339 h 763"/>
                <a:gd name="T52" fmla="*/ 499 w 566"/>
                <a:gd name="T53" fmla="*/ 353 h 763"/>
                <a:gd name="T54" fmla="*/ 500 w 566"/>
                <a:gd name="T55" fmla="*/ 369 h 763"/>
                <a:gd name="T56" fmla="*/ 501 w 566"/>
                <a:gd name="T57" fmla="*/ 386 h 763"/>
                <a:gd name="T58" fmla="*/ 501 w 566"/>
                <a:gd name="T59" fmla="*/ 706 h 763"/>
                <a:gd name="T60" fmla="*/ 566 w 566"/>
                <a:gd name="T61" fmla="*/ 737 h 763"/>
                <a:gd name="T62" fmla="*/ 566 w 566"/>
                <a:gd name="T63" fmla="*/ 763 h 763"/>
                <a:gd name="T64" fmla="*/ 330 w 566"/>
                <a:gd name="T65" fmla="*/ 763 h 763"/>
                <a:gd name="T66" fmla="*/ 330 w 566"/>
                <a:gd name="T67" fmla="*/ 737 h 763"/>
                <a:gd name="T68" fmla="*/ 384 w 566"/>
                <a:gd name="T69" fmla="*/ 706 h 763"/>
                <a:gd name="T70" fmla="*/ 384 w 566"/>
                <a:gd name="T71" fmla="*/ 430 h 763"/>
                <a:gd name="T72" fmla="*/ 383 w 566"/>
                <a:gd name="T73" fmla="*/ 419 h 763"/>
                <a:gd name="T74" fmla="*/ 383 w 566"/>
                <a:gd name="T75" fmla="*/ 408 h 763"/>
                <a:gd name="T76" fmla="*/ 382 w 566"/>
                <a:gd name="T77" fmla="*/ 397 h 763"/>
                <a:gd name="T78" fmla="*/ 380 w 566"/>
                <a:gd name="T79" fmla="*/ 387 h 763"/>
                <a:gd name="T80" fmla="*/ 378 w 566"/>
                <a:gd name="T81" fmla="*/ 377 h 763"/>
                <a:gd name="T82" fmla="*/ 375 w 566"/>
                <a:gd name="T83" fmla="*/ 368 h 763"/>
                <a:gd name="T84" fmla="*/ 371 w 566"/>
                <a:gd name="T85" fmla="*/ 359 h 763"/>
                <a:gd name="T86" fmla="*/ 366 w 566"/>
                <a:gd name="T87" fmla="*/ 352 h 763"/>
                <a:gd name="T88" fmla="*/ 360 w 566"/>
                <a:gd name="T89" fmla="*/ 345 h 763"/>
                <a:gd name="T90" fmla="*/ 353 w 566"/>
                <a:gd name="T91" fmla="*/ 339 h 763"/>
                <a:gd name="T92" fmla="*/ 346 w 566"/>
                <a:gd name="T93" fmla="*/ 333 h 763"/>
                <a:gd name="T94" fmla="*/ 337 w 566"/>
                <a:gd name="T95" fmla="*/ 329 h 763"/>
                <a:gd name="T96" fmla="*/ 327 w 566"/>
                <a:gd name="T97" fmla="*/ 325 h 763"/>
                <a:gd name="T98" fmla="*/ 316 w 566"/>
                <a:gd name="T99" fmla="*/ 323 h 763"/>
                <a:gd name="T100" fmla="*/ 304 w 566"/>
                <a:gd name="T101" fmla="*/ 321 h 763"/>
                <a:gd name="T102" fmla="*/ 290 w 566"/>
                <a:gd name="T103" fmla="*/ 321 h 763"/>
                <a:gd name="T104" fmla="*/ 267 w 566"/>
                <a:gd name="T105" fmla="*/ 322 h 763"/>
                <a:gd name="T106" fmla="*/ 241 w 566"/>
                <a:gd name="T107" fmla="*/ 325 h 763"/>
                <a:gd name="T108" fmla="*/ 211 w 566"/>
                <a:gd name="T109" fmla="*/ 329 h 763"/>
                <a:gd name="T110" fmla="*/ 182 w 566"/>
                <a:gd name="T111" fmla="*/ 335 h 763"/>
                <a:gd name="T112" fmla="*/ 182 w 566"/>
                <a:gd name="T113" fmla="*/ 706 h 763"/>
                <a:gd name="T114" fmla="*/ 236 w 566"/>
                <a:gd name="T115" fmla="*/ 737 h 763"/>
                <a:gd name="T116" fmla="*/ 236 w 566"/>
                <a:gd name="T117" fmla="*/ 763 h 763"/>
                <a:gd name="T118" fmla="*/ 0 w 566"/>
                <a:gd name="T119" fmla="*/ 763 h 763"/>
                <a:gd name="T120" fmla="*/ 0 w 566"/>
                <a:gd name="T121" fmla="*/ 737 h 763"/>
                <a:gd name="T122" fmla="*/ 64 w 566"/>
                <a:gd name="T123" fmla="*/ 706 h 763"/>
                <a:gd name="T124" fmla="*/ 64 w 566"/>
                <a:gd name="T125"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6" h="763">
                  <a:moveTo>
                    <a:pt x="64" y="65"/>
                  </a:moveTo>
                  <a:lnTo>
                    <a:pt x="4" y="45"/>
                  </a:lnTo>
                  <a:lnTo>
                    <a:pt x="4" y="21"/>
                  </a:lnTo>
                  <a:lnTo>
                    <a:pt x="182" y="0"/>
                  </a:lnTo>
                  <a:lnTo>
                    <a:pt x="182" y="295"/>
                  </a:lnTo>
                  <a:lnTo>
                    <a:pt x="202" y="284"/>
                  </a:lnTo>
                  <a:lnTo>
                    <a:pt x="224" y="274"/>
                  </a:lnTo>
                  <a:lnTo>
                    <a:pt x="245" y="265"/>
                  </a:lnTo>
                  <a:lnTo>
                    <a:pt x="266" y="257"/>
                  </a:lnTo>
                  <a:lnTo>
                    <a:pt x="288" y="251"/>
                  </a:lnTo>
                  <a:lnTo>
                    <a:pt x="310" y="247"/>
                  </a:lnTo>
                  <a:lnTo>
                    <a:pt x="333" y="244"/>
                  </a:lnTo>
                  <a:lnTo>
                    <a:pt x="356" y="243"/>
                  </a:lnTo>
                  <a:lnTo>
                    <a:pt x="374" y="243"/>
                  </a:lnTo>
                  <a:lnTo>
                    <a:pt x="390" y="245"/>
                  </a:lnTo>
                  <a:lnTo>
                    <a:pt x="405" y="248"/>
                  </a:lnTo>
                  <a:lnTo>
                    <a:pt x="419" y="252"/>
                  </a:lnTo>
                  <a:lnTo>
                    <a:pt x="432" y="258"/>
                  </a:lnTo>
                  <a:lnTo>
                    <a:pt x="444" y="264"/>
                  </a:lnTo>
                  <a:lnTo>
                    <a:pt x="454" y="272"/>
                  </a:lnTo>
                  <a:lnTo>
                    <a:pt x="464" y="280"/>
                  </a:lnTo>
                  <a:lnTo>
                    <a:pt x="473" y="290"/>
                  </a:lnTo>
                  <a:lnTo>
                    <a:pt x="480" y="301"/>
                  </a:lnTo>
                  <a:lnTo>
                    <a:pt x="486" y="313"/>
                  </a:lnTo>
                  <a:lnTo>
                    <a:pt x="492" y="325"/>
                  </a:lnTo>
                  <a:lnTo>
                    <a:pt x="496" y="339"/>
                  </a:lnTo>
                  <a:lnTo>
                    <a:pt x="499" y="353"/>
                  </a:lnTo>
                  <a:lnTo>
                    <a:pt x="500" y="369"/>
                  </a:lnTo>
                  <a:lnTo>
                    <a:pt x="501" y="386"/>
                  </a:lnTo>
                  <a:lnTo>
                    <a:pt x="501" y="706"/>
                  </a:lnTo>
                  <a:lnTo>
                    <a:pt x="566" y="737"/>
                  </a:lnTo>
                  <a:lnTo>
                    <a:pt x="566" y="763"/>
                  </a:lnTo>
                  <a:lnTo>
                    <a:pt x="330" y="763"/>
                  </a:lnTo>
                  <a:lnTo>
                    <a:pt x="330" y="737"/>
                  </a:lnTo>
                  <a:lnTo>
                    <a:pt x="384" y="706"/>
                  </a:lnTo>
                  <a:lnTo>
                    <a:pt x="384" y="430"/>
                  </a:lnTo>
                  <a:lnTo>
                    <a:pt x="383" y="419"/>
                  </a:lnTo>
                  <a:lnTo>
                    <a:pt x="383" y="408"/>
                  </a:lnTo>
                  <a:lnTo>
                    <a:pt x="382" y="397"/>
                  </a:lnTo>
                  <a:lnTo>
                    <a:pt x="380" y="387"/>
                  </a:lnTo>
                  <a:lnTo>
                    <a:pt x="378" y="377"/>
                  </a:lnTo>
                  <a:lnTo>
                    <a:pt x="375" y="368"/>
                  </a:lnTo>
                  <a:lnTo>
                    <a:pt x="371" y="359"/>
                  </a:lnTo>
                  <a:lnTo>
                    <a:pt x="366" y="352"/>
                  </a:lnTo>
                  <a:lnTo>
                    <a:pt x="360" y="345"/>
                  </a:lnTo>
                  <a:lnTo>
                    <a:pt x="353" y="339"/>
                  </a:lnTo>
                  <a:lnTo>
                    <a:pt x="346" y="333"/>
                  </a:lnTo>
                  <a:lnTo>
                    <a:pt x="337" y="329"/>
                  </a:lnTo>
                  <a:lnTo>
                    <a:pt x="327" y="325"/>
                  </a:lnTo>
                  <a:lnTo>
                    <a:pt x="316" y="323"/>
                  </a:lnTo>
                  <a:lnTo>
                    <a:pt x="304" y="321"/>
                  </a:lnTo>
                  <a:lnTo>
                    <a:pt x="290" y="321"/>
                  </a:lnTo>
                  <a:lnTo>
                    <a:pt x="267" y="322"/>
                  </a:lnTo>
                  <a:lnTo>
                    <a:pt x="241" y="325"/>
                  </a:lnTo>
                  <a:lnTo>
                    <a:pt x="211" y="329"/>
                  </a:lnTo>
                  <a:lnTo>
                    <a:pt x="182" y="335"/>
                  </a:lnTo>
                  <a:lnTo>
                    <a:pt x="182" y="706"/>
                  </a:lnTo>
                  <a:lnTo>
                    <a:pt x="236" y="737"/>
                  </a:lnTo>
                  <a:lnTo>
                    <a:pt x="236"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18"/>
            <p:cNvSpPr>
              <a:spLocks noEditPoints="1"/>
            </p:cNvSpPr>
            <p:nvPr userDrawn="1"/>
          </p:nvSpPr>
          <p:spPr bwMode="auto">
            <a:xfrm>
              <a:off x="10529888" y="1109663"/>
              <a:ext cx="77788" cy="84138"/>
            </a:xfrm>
            <a:custGeom>
              <a:avLst/>
              <a:gdLst>
                <a:gd name="T0" fmla="*/ 83 w 495"/>
                <a:gd name="T1" fmla="*/ 25 h 531"/>
                <a:gd name="T2" fmla="*/ 151 w 495"/>
                <a:gd name="T3" fmla="*/ 6 h 531"/>
                <a:gd name="T4" fmla="*/ 241 w 495"/>
                <a:gd name="T5" fmla="*/ 0 h 531"/>
                <a:gd name="T6" fmla="*/ 296 w 495"/>
                <a:gd name="T7" fmla="*/ 5 h 531"/>
                <a:gd name="T8" fmla="*/ 345 w 495"/>
                <a:gd name="T9" fmla="*/ 22 h 531"/>
                <a:gd name="T10" fmla="*/ 385 w 495"/>
                <a:gd name="T11" fmla="*/ 51 h 531"/>
                <a:gd name="T12" fmla="*/ 406 w 495"/>
                <a:gd name="T13" fmla="*/ 78 h 531"/>
                <a:gd name="T14" fmla="*/ 418 w 495"/>
                <a:gd name="T15" fmla="*/ 103 h 531"/>
                <a:gd name="T16" fmla="*/ 426 w 495"/>
                <a:gd name="T17" fmla="*/ 131 h 531"/>
                <a:gd name="T18" fmla="*/ 429 w 495"/>
                <a:gd name="T19" fmla="*/ 164 h 531"/>
                <a:gd name="T20" fmla="*/ 441 w 495"/>
                <a:gd name="T21" fmla="*/ 464 h 531"/>
                <a:gd name="T22" fmla="*/ 495 w 495"/>
                <a:gd name="T23" fmla="*/ 472 h 531"/>
                <a:gd name="T24" fmla="*/ 333 w 495"/>
                <a:gd name="T25" fmla="*/ 464 h 531"/>
                <a:gd name="T26" fmla="*/ 316 w 495"/>
                <a:gd name="T27" fmla="*/ 485 h 531"/>
                <a:gd name="T28" fmla="*/ 293 w 495"/>
                <a:gd name="T29" fmla="*/ 503 h 531"/>
                <a:gd name="T30" fmla="*/ 263 w 495"/>
                <a:gd name="T31" fmla="*/ 517 h 531"/>
                <a:gd name="T32" fmla="*/ 229 w 495"/>
                <a:gd name="T33" fmla="*/ 526 h 531"/>
                <a:gd name="T34" fmla="*/ 192 w 495"/>
                <a:gd name="T35" fmla="*/ 531 h 531"/>
                <a:gd name="T36" fmla="*/ 144 w 495"/>
                <a:gd name="T37" fmla="*/ 530 h 531"/>
                <a:gd name="T38" fmla="*/ 95 w 495"/>
                <a:gd name="T39" fmla="*/ 522 h 531"/>
                <a:gd name="T40" fmla="*/ 54 w 495"/>
                <a:gd name="T41" fmla="*/ 503 h 531"/>
                <a:gd name="T42" fmla="*/ 37 w 495"/>
                <a:gd name="T43" fmla="*/ 488 h 531"/>
                <a:gd name="T44" fmla="*/ 22 w 495"/>
                <a:gd name="T45" fmla="*/ 469 h 531"/>
                <a:gd name="T46" fmla="*/ 12 w 495"/>
                <a:gd name="T47" fmla="*/ 447 h 531"/>
                <a:gd name="T48" fmla="*/ 4 w 495"/>
                <a:gd name="T49" fmla="*/ 419 h 531"/>
                <a:gd name="T50" fmla="*/ 1 w 495"/>
                <a:gd name="T51" fmla="*/ 386 h 531"/>
                <a:gd name="T52" fmla="*/ 1 w 495"/>
                <a:gd name="T53" fmla="*/ 353 h 531"/>
                <a:gd name="T54" fmla="*/ 6 w 495"/>
                <a:gd name="T55" fmla="*/ 325 h 531"/>
                <a:gd name="T56" fmla="*/ 15 w 495"/>
                <a:gd name="T57" fmla="*/ 300 h 531"/>
                <a:gd name="T58" fmla="*/ 28 w 495"/>
                <a:gd name="T59" fmla="*/ 280 h 531"/>
                <a:gd name="T60" fmla="*/ 56 w 495"/>
                <a:gd name="T61" fmla="*/ 254 h 531"/>
                <a:gd name="T62" fmla="*/ 101 w 495"/>
                <a:gd name="T63" fmla="*/ 234 h 531"/>
                <a:gd name="T64" fmla="*/ 156 w 495"/>
                <a:gd name="T65" fmla="*/ 224 h 531"/>
                <a:gd name="T66" fmla="*/ 225 w 495"/>
                <a:gd name="T67" fmla="*/ 222 h 531"/>
                <a:gd name="T68" fmla="*/ 313 w 495"/>
                <a:gd name="T69" fmla="*/ 228 h 531"/>
                <a:gd name="T70" fmla="*/ 311 w 495"/>
                <a:gd name="T71" fmla="*/ 129 h 531"/>
                <a:gd name="T72" fmla="*/ 302 w 495"/>
                <a:gd name="T73" fmla="*/ 102 h 531"/>
                <a:gd name="T74" fmla="*/ 285 w 495"/>
                <a:gd name="T75" fmla="*/ 81 h 531"/>
                <a:gd name="T76" fmla="*/ 262 w 495"/>
                <a:gd name="T77" fmla="*/ 67 h 531"/>
                <a:gd name="T78" fmla="*/ 232 w 495"/>
                <a:gd name="T79" fmla="*/ 60 h 531"/>
                <a:gd name="T80" fmla="*/ 191 w 495"/>
                <a:gd name="T81" fmla="*/ 59 h 531"/>
                <a:gd name="T82" fmla="*/ 160 w 495"/>
                <a:gd name="T83" fmla="*/ 65 h 531"/>
                <a:gd name="T84" fmla="*/ 136 w 495"/>
                <a:gd name="T85" fmla="*/ 78 h 531"/>
                <a:gd name="T86" fmla="*/ 114 w 495"/>
                <a:gd name="T87" fmla="*/ 99 h 531"/>
                <a:gd name="T88" fmla="*/ 92 w 495"/>
                <a:gd name="T89" fmla="*/ 132 h 531"/>
                <a:gd name="T90" fmla="*/ 42 w 495"/>
                <a:gd name="T91" fmla="*/ 47 h 531"/>
                <a:gd name="T92" fmla="*/ 131 w 495"/>
                <a:gd name="T93" fmla="*/ 407 h 531"/>
                <a:gd name="T94" fmla="*/ 138 w 495"/>
                <a:gd name="T95" fmla="*/ 433 h 531"/>
                <a:gd name="T96" fmla="*/ 154 w 495"/>
                <a:gd name="T97" fmla="*/ 455 h 531"/>
                <a:gd name="T98" fmla="*/ 177 w 495"/>
                <a:gd name="T99" fmla="*/ 469 h 531"/>
                <a:gd name="T100" fmla="*/ 212 w 495"/>
                <a:gd name="T101" fmla="*/ 474 h 531"/>
                <a:gd name="T102" fmla="*/ 237 w 495"/>
                <a:gd name="T103" fmla="*/ 472 h 531"/>
                <a:gd name="T104" fmla="*/ 262 w 495"/>
                <a:gd name="T105" fmla="*/ 465 h 531"/>
                <a:gd name="T106" fmla="*/ 285 w 495"/>
                <a:gd name="T107" fmla="*/ 453 h 531"/>
                <a:gd name="T108" fmla="*/ 303 w 495"/>
                <a:gd name="T109" fmla="*/ 435 h 531"/>
                <a:gd name="T110" fmla="*/ 312 w 495"/>
                <a:gd name="T111" fmla="*/ 412 h 531"/>
                <a:gd name="T112" fmla="*/ 283 w 495"/>
                <a:gd name="T113" fmla="*/ 267 h 531"/>
                <a:gd name="T114" fmla="*/ 214 w 495"/>
                <a:gd name="T115" fmla="*/ 272 h 531"/>
                <a:gd name="T116" fmla="*/ 170 w 495"/>
                <a:gd name="T117" fmla="*/ 283 h 531"/>
                <a:gd name="T118" fmla="*/ 144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2" y="47"/>
                  </a:moveTo>
                  <a:lnTo>
                    <a:pt x="63" y="35"/>
                  </a:lnTo>
                  <a:lnTo>
                    <a:pt x="83" y="25"/>
                  </a:lnTo>
                  <a:lnTo>
                    <a:pt x="104" y="17"/>
                  </a:lnTo>
                  <a:lnTo>
                    <a:pt x="126" y="10"/>
                  </a:lnTo>
                  <a:lnTo>
                    <a:pt x="151" y="6"/>
                  </a:lnTo>
                  <a:lnTo>
                    <a:pt x="177" y="2"/>
                  </a:lnTo>
                  <a:lnTo>
                    <a:pt x="207" y="0"/>
                  </a:lnTo>
                  <a:lnTo>
                    <a:pt x="241" y="0"/>
                  </a:lnTo>
                  <a:lnTo>
                    <a:pt x="259" y="0"/>
                  </a:lnTo>
                  <a:lnTo>
                    <a:pt x="277" y="2"/>
                  </a:lnTo>
                  <a:lnTo>
                    <a:pt x="296" y="5"/>
                  </a:lnTo>
                  <a:lnTo>
                    <a:pt x="313" y="9"/>
                  </a:lnTo>
                  <a:lnTo>
                    <a:pt x="329" y="15"/>
                  </a:lnTo>
                  <a:lnTo>
                    <a:pt x="345" y="22"/>
                  </a:lnTo>
                  <a:lnTo>
                    <a:pt x="359" y="30"/>
                  </a:lnTo>
                  <a:lnTo>
                    <a:pt x="373" y="40"/>
                  </a:lnTo>
                  <a:lnTo>
                    <a:pt x="385" y="51"/>
                  </a:lnTo>
                  <a:lnTo>
                    <a:pt x="396" y="64"/>
                  </a:lnTo>
                  <a:lnTo>
                    <a:pt x="401" y="71"/>
                  </a:lnTo>
                  <a:lnTo>
                    <a:pt x="406" y="78"/>
                  </a:lnTo>
                  <a:lnTo>
                    <a:pt x="410" y="86"/>
                  </a:lnTo>
                  <a:lnTo>
                    <a:pt x="414" y="94"/>
                  </a:lnTo>
                  <a:lnTo>
                    <a:pt x="418" y="103"/>
                  </a:lnTo>
                  <a:lnTo>
                    <a:pt x="421" y="112"/>
                  </a:lnTo>
                  <a:lnTo>
                    <a:pt x="424" y="121"/>
                  </a:lnTo>
                  <a:lnTo>
                    <a:pt x="426" y="131"/>
                  </a:lnTo>
                  <a:lnTo>
                    <a:pt x="427" y="142"/>
                  </a:lnTo>
                  <a:lnTo>
                    <a:pt x="429" y="153"/>
                  </a:lnTo>
                  <a:lnTo>
                    <a:pt x="429" y="164"/>
                  </a:lnTo>
                  <a:lnTo>
                    <a:pt x="430" y="176"/>
                  </a:lnTo>
                  <a:lnTo>
                    <a:pt x="430" y="462"/>
                  </a:lnTo>
                  <a:lnTo>
                    <a:pt x="441" y="464"/>
                  </a:lnTo>
                  <a:lnTo>
                    <a:pt x="463" y="467"/>
                  </a:lnTo>
                  <a:lnTo>
                    <a:pt x="485" y="470"/>
                  </a:lnTo>
                  <a:lnTo>
                    <a:pt x="495" y="472"/>
                  </a:lnTo>
                  <a:lnTo>
                    <a:pt x="495" y="497"/>
                  </a:lnTo>
                  <a:lnTo>
                    <a:pt x="352" y="520"/>
                  </a:lnTo>
                  <a:lnTo>
                    <a:pt x="333" y="464"/>
                  </a:lnTo>
                  <a:lnTo>
                    <a:pt x="328" y="471"/>
                  </a:lnTo>
                  <a:lnTo>
                    <a:pt x="322" y="478"/>
                  </a:lnTo>
                  <a:lnTo>
                    <a:pt x="316" y="485"/>
                  </a:lnTo>
                  <a:lnTo>
                    <a:pt x="309" y="491"/>
                  </a:lnTo>
                  <a:lnTo>
                    <a:pt x="301" y="497"/>
                  </a:lnTo>
                  <a:lnTo>
                    <a:pt x="293" y="503"/>
                  </a:lnTo>
                  <a:lnTo>
                    <a:pt x="283" y="508"/>
                  </a:lnTo>
                  <a:lnTo>
                    <a:pt x="273" y="513"/>
                  </a:lnTo>
                  <a:lnTo>
                    <a:pt x="263" y="517"/>
                  </a:lnTo>
                  <a:lnTo>
                    <a:pt x="252" y="520"/>
                  </a:lnTo>
                  <a:lnTo>
                    <a:pt x="241" y="524"/>
                  </a:lnTo>
                  <a:lnTo>
                    <a:pt x="229" y="526"/>
                  </a:lnTo>
                  <a:lnTo>
                    <a:pt x="217" y="528"/>
                  </a:lnTo>
                  <a:lnTo>
                    <a:pt x="205" y="530"/>
                  </a:lnTo>
                  <a:lnTo>
                    <a:pt x="192" y="531"/>
                  </a:lnTo>
                  <a:lnTo>
                    <a:pt x="179" y="531"/>
                  </a:lnTo>
                  <a:lnTo>
                    <a:pt x="161" y="531"/>
                  </a:lnTo>
                  <a:lnTo>
                    <a:pt x="144" y="530"/>
                  </a:lnTo>
                  <a:lnTo>
                    <a:pt x="126" y="528"/>
                  </a:lnTo>
                  <a:lnTo>
                    <a:pt x="110" y="525"/>
                  </a:lnTo>
                  <a:lnTo>
                    <a:pt x="95" y="522"/>
                  </a:lnTo>
                  <a:lnTo>
                    <a:pt x="80" y="517"/>
                  </a:lnTo>
                  <a:lnTo>
                    <a:pt x="66" y="511"/>
                  </a:lnTo>
                  <a:lnTo>
                    <a:pt x="54" y="503"/>
                  </a:lnTo>
                  <a:lnTo>
                    <a:pt x="48" y="498"/>
                  </a:lnTo>
                  <a:lnTo>
                    <a:pt x="42" y="493"/>
                  </a:lnTo>
                  <a:lnTo>
                    <a:pt x="37" y="488"/>
                  </a:lnTo>
                  <a:lnTo>
                    <a:pt x="32" y="482"/>
                  </a:lnTo>
                  <a:lnTo>
                    <a:pt x="27" y="476"/>
                  </a:lnTo>
                  <a:lnTo>
                    <a:pt x="22" y="469"/>
                  </a:lnTo>
                  <a:lnTo>
                    <a:pt x="18" y="462"/>
                  </a:lnTo>
                  <a:lnTo>
                    <a:pt x="15" y="455"/>
                  </a:lnTo>
                  <a:lnTo>
                    <a:pt x="12" y="447"/>
                  </a:lnTo>
                  <a:lnTo>
                    <a:pt x="9" y="438"/>
                  </a:lnTo>
                  <a:lnTo>
                    <a:pt x="6" y="429"/>
                  </a:lnTo>
                  <a:lnTo>
                    <a:pt x="4" y="419"/>
                  </a:lnTo>
                  <a:lnTo>
                    <a:pt x="2" y="409"/>
                  </a:lnTo>
                  <a:lnTo>
                    <a:pt x="1" y="398"/>
                  </a:lnTo>
                  <a:lnTo>
                    <a:pt x="1" y="386"/>
                  </a:lnTo>
                  <a:lnTo>
                    <a:pt x="0" y="374"/>
                  </a:lnTo>
                  <a:lnTo>
                    <a:pt x="1" y="363"/>
                  </a:lnTo>
                  <a:lnTo>
                    <a:pt x="1" y="353"/>
                  </a:lnTo>
                  <a:lnTo>
                    <a:pt x="3" y="343"/>
                  </a:lnTo>
                  <a:lnTo>
                    <a:pt x="4" y="334"/>
                  </a:lnTo>
                  <a:lnTo>
                    <a:pt x="6" y="325"/>
                  </a:lnTo>
                  <a:lnTo>
                    <a:pt x="9" y="315"/>
                  </a:lnTo>
                  <a:lnTo>
                    <a:pt x="12" y="307"/>
                  </a:lnTo>
                  <a:lnTo>
                    <a:pt x="15" y="300"/>
                  </a:lnTo>
                  <a:lnTo>
                    <a:pt x="19" y="293"/>
                  </a:lnTo>
                  <a:lnTo>
                    <a:pt x="23" y="286"/>
                  </a:lnTo>
                  <a:lnTo>
                    <a:pt x="28" y="280"/>
                  </a:lnTo>
                  <a:lnTo>
                    <a:pt x="33" y="274"/>
                  </a:lnTo>
                  <a:lnTo>
                    <a:pt x="44" y="263"/>
                  </a:lnTo>
                  <a:lnTo>
                    <a:pt x="56" y="254"/>
                  </a:lnTo>
                  <a:lnTo>
                    <a:pt x="70" y="246"/>
                  </a:lnTo>
                  <a:lnTo>
                    <a:pt x="85" y="239"/>
                  </a:lnTo>
                  <a:lnTo>
                    <a:pt x="101" y="234"/>
                  </a:lnTo>
                  <a:lnTo>
                    <a:pt x="118" y="229"/>
                  </a:lnTo>
                  <a:lnTo>
                    <a:pt x="136" y="226"/>
                  </a:lnTo>
                  <a:lnTo>
                    <a:pt x="156" y="224"/>
                  </a:lnTo>
                  <a:lnTo>
                    <a:pt x="176" y="222"/>
                  </a:lnTo>
                  <a:lnTo>
                    <a:pt x="197" y="221"/>
                  </a:lnTo>
                  <a:lnTo>
                    <a:pt x="225" y="222"/>
                  </a:lnTo>
                  <a:lnTo>
                    <a:pt x="253" y="223"/>
                  </a:lnTo>
                  <a:lnTo>
                    <a:pt x="282" y="225"/>
                  </a:lnTo>
                  <a:lnTo>
                    <a:pt x="313" y="228"/>
                  </a:lnTo>
                  <a:lnTo>
                    <a:pt x="313" y="152"/>
                  </a:lnTo>
                  <a:lnTo>
                    <a:pt x="312" y="141"/>
                  </a:lnTo>
                  <a:lnTo>
                    <a:pt x="311" y="129"/>
                  </a:lnTo>
                  <a:lnTo>
                    <a:pt x="309" y="119"/>
                  </a:lnTo>
                  <a:lnTo>
                    <a:pt x="306" y="110"/>
                  </a:lnTo>
                  <a:lnTo>
                    <a:pt x="302" y="102"/>
                  </a:lnTo>
                  <a:lnTo>
                    <a:pt x="298" y="94"/>
                  </a:lnTo>
                  <a:lnTo>
                    <a:pt x="293" y="88"/>
                  </a:lnTo>
                  <a:lnTo>
                    <a:pt x="285" y="81"/>
                  </a:lnTo>
                  <a:lnTo>
                    <a:pt x="278" y="76"/>
                  </a:lnTo>
                  <a:lnTo>
                    <a:pt x="271" y="71"/>
                  </a:lnTo>
                  <a:lnTo>
                    <a:pt x="262" y="67"/>
                  </a:lnTo>
                  <a:lnTo>
                    <a:pt x="253" y="64"/>
                  </a:lnTo>
                  <a:lnTo>
                    <a:pt x="243" y="61"/>
                  </a:lnTo>
                  <a:lnTo>
                    <a:pt x="232" y="60"/>
                  </a:lnTo>
                  <a:lnTo>
                    <a:pt x="220" y="58"/>
                  </a:lnTo>
                  <a:lnTo>
                    <a:pt x="208" y="58"/>
                  </a:lnTo>
                  <a:lnTo>
                    <a:pt x="191" y="59"/>
                  </a:lnTo>
                  <a:lnTo>
                    <a:pt x="175" y="61"/>
                  </a:lnTo>
                  <a:lnTo>
                    <a:pt x="167" y="63"/>
                  </a:lnTo>
                  <a:lnTo>
                    <a:pt x="160" y="65"/>
                  </a:lnTo>
                  <a:lnTo>
                    <a:pt x="152" y="69"/>
                  </a:lnTo>
                  <a:lnTo>
                    <a:pt x="144" y="73"/>
                  </a:lnTo>
                  <a:lnTo>
                    <a:pt x="136" y="78"/>
                  </a:lnTo>
                  <a:lnTo>
                    <a:pt x="128" y="84"/>
                  </a:lnTo>
                  <a:lnTo>
                    <a:pt x="121" y="91"/>
                  </a:lnTo>
                  <a:lnTo>
                    <a:pt x="114" y="99"/>
                  </a:lnTo>
                  <a:lnTo>
                    <a:pt x="107" y="109"/>
                  </a:lnTo>
                  <a:lnTo>
                    <a:pt x="100" y="120"/>
                  </a:lnTo>
                  <a:lnTo>
                    <a:pt x="92" y="132"/>
                  </a:lnTo>
                  <a:lnTo>
                    <a:pt x="85" y="147"/>
                  </a:lnTo>
                  <a:lnTo>
                    <a:pt x="56" y="146"/>
                  </a:lnTo>
                  <a:lnTo>
                    <a:pt x="42" y="47"/>
                  </a:lnTo>
                  <a:close/>
                  <a:moveTo>
                    <a:pt x="128" y="369"/>
                  </a:moveTo>
                  <a:lnTo>
                    <a:pt x="129" y="388"/>
                  </a:lnTo>
                  <a:lnTo>
                    <a:pt x="131" y="407"/>
                  </a:lnTo>
                  <a:lnTo>
                    <a:pt x="133" y="416"/>
                  </a:lnTo>
                  <a:lnTo>
                    <a:pt x="135" y="425"/>
                  </a:lnTo>
                  <a:lnTo>
                    <a:pt x="138" y="433"/>
                  </a:lnTo>
                  <a:lnTo>
                    <a:pt x="143" y="441"/>
                  </a:lnTo>
                  <a:lnTo>
                    <a:pt x="148" y="448"/>
                  </a:lnTo>
                  <a:lnTo>
                    <a:pt x="154" y="455"/>
                  </a:lnTo>
                  <a:lnTo>
                    <a:pt x="160" y="460"/>
                  </a:lnTo>
                  <a:lnTo>
                    <a:pt x="168" y="465"/>
                  </a:lnTo>
                  <a:lnTo>
                    <a:pt x="177" y="469"/>
                  </a:lnTo>
                  <a:lnTo>
                    <a:pt x="187" y="472"/>
                  </a:lnTo>
                  <a:lnTo>
                    <a:pt x="199" y="474"/>
                  </a:lnTo>
                  <a:lnTo>
                    <a:pt x="212" y="474"/>
                  </a:lnTo>
                  <a:lnTo>
                    <a:pt x="220" y="474"/>
                  </a:lnTo>
                  <a:lnTo>
                    <a:pt x="228" y="473"/>
                  </a:lnTo>
                  <a:lnTo>
                    <a:pt x="237" y="472"/>
                  </a:lnTo>
                  <a:lnTo>
                    <a:pt x="245" y="470"/>
                  </a:lnTo>
                  <a:lnTo>
                    <a:pt x="254" y="468"/>
                  </a:lnTo>
                  <a:lnTo>
                    <a:pt x="262" y="465"/>
                  </a:lnTo>
                  <a:lnTo>
                    <a:pt x="270" y="461"/>
                  </a:lnTo>
                  <a:lnTo>
                    <a:pt x="278" y="457"/>
                  </a:lnTo>
                  <a:lnTo>
                    <a:pt x="285" y="453"/>
                  </a:lnTo>
                  <a:lnTo>
                    <a:pt x="292" y="447"/>
                  </a:lnTo>
                  <a:lnTo>
                    <a:pt x="298" y="442"/>
                  </a:lnTo>
                  <a:lnTo>
                    <a:pt x="303" y="435"/>
                  </a:lnTo>
                  <a:lnTo>
                    <a:pt x="307" y="428"/>
                  </a:lnTo>
                  <a:lnTo>
                    <a:pt x="310" y="421"/>
                  </a:lnTo>
                  <a:lnTo>
                    <a:pt x="312" y="412"/>
                  </a:lnTo>
                  <a:lnTo>
                    <a:pt x="313" y="404"/>
                  </a:lnTo>
                  <a:lnTo>
                    <a:pt x="313" y="267"/>
                  </a:lnTo>
                  <a:lnTo>
                    <a:pt x="283" y="267"/>
                  </a:lnTo>
                  <a:lnTo>
                    <a:pt x="257" y="268"/>
                  </a:lnTo>
                  <a:lnTo>
                    <a:pt x="234" y="270"/>
                  </a:lnTo>
                  <a:lnTo>
                    <a:pt x="214" y="272"/>
                  </a:lnTo>
                  <a:lnTo>
                    <a:pt x="197" y="275"/>
                  </a:lnTo>
                  <a:lnTo>
                    <a:pt x="182" y="279"/>
                  </a:lnTo>
                  <a:lnTo>
                    <a:pt x="170" y="283"/>
                  </a:lnTo>
                  <a:lnTo>
                    <a:pt x="159" y="289"/>
                  </a:lnTo>
                  <a:lnTo>
                    <a:pt x="151" y="295"/>
                  </a:lnTo>
                  <a:lnTo>
                    <a:pt x="144" y="302"/>
                  </a:lnTo>
                  <a:lnTo>
                    <a:pt x="138" y="311"/>
                  </a:lnTo>
                  <a:lnTo>
                    <a:pt x="134" y="321"/>
                  </a:lnTo>
                  <a:lnTo>
                    <a:pt x="131" y="331"/>
                  </a:lnTo>
                  <a:lnTo>
                    <a:pt x="129" y="343"/>
                  </a:lnTo>
                  <a:lnTo>
                    <a:pt x="128"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19"/>
            <p:cNvSpPr>
              <a:spLocks/>
            </p:cNvSpPr>
            <p:nvPr userDrawn="1"/>
          </p:nvSpPr>
          <p:spPr bwMode="auto">
            <a:xfrm>
              <a:off x="10621963" y="1109663"/>
              <a:ext cx="88900" cy="82550"/>
            </a:xfrm>
            <a:custGeom>
              <a:avLst/>
              <a:gdLst>
                <a:gd name="T0" fmla="*/ 3 w 565"/>
                <a:gd name="T1" fmla="*/ 44 h 520"/>
                <a:gd name="T2" fmla="*/ 149 w 565"/>
                <a:gd name="T3" fmla="*/ 0 h 520"/>
                <a:gd name="T4" fmla="*/ 195 w 565"/>
                <a:gd name="T5" fmla="*/ 44 h 520"/>
                <a:gd name="T6" fmla="*/ 238 w 565"/>
                <a:gd name="T7" fmla="*/ 24 h 520"/>
                <a:gd name="T8" fmla="*/ 284 w 565"/>
                <a:gd name="T9" fmla="*/ 9 h 520"/>
                <a:gd name="T10" fmla="*/ 320 w 565"/>
                <a:gd name="T11" fmla="*/ 2 h 520"/>
                <a:gd name="T12" fmla="*/ 344 w 565"/>
                <a:gd name="T13" fmla="*/ 0 h 520"/>
                <a:gd name="T14" fmla="*/ 373 w 565"/>
                <a:gd name="T15" fmla="*/ 0 h 520"/>
                <a:gd name="T16" fmla="*/ 404 w 565"/>
                <a:gd name="T17" fmla="*/ 5 h 520"/>
                <a:gd name="T18" fmla="*/ 431 w 565"/>
                <a:gd name="T19" fmla="*/ 15 h 520"/>
                <a:gd name="T20" fmla="*/ 454 w 565"/>
                <a:gd name="T21" fmla="*/ 29 h 520"/>
                <a:gd name="T22" fmla="*/ 473 w 565"/>
                <a:gd name="T23" fmla="*/ 47 h 520"/>
                <a:gd name="T24" fmla="*/ 487 w 565"/>
                <a:gd name="T25" fmla="*/ 70 h 520"/>
                <a:gd name="T26" fmla="*/ 496 w 565"/>
                <a:gd name="T27" fmla="*/ 96 h 520"/>
                <a:gd name="T28" fmla="*/ 501 w 565"/>
                <a:gd name="T29" fmla="*/ 126 h 520"/>
                <a:gd name="T30" fmla="*/ 501 w 565"/>
                <a:gd name="T31" fmla="*/ 463 h 520"/>
                <a:gd name="T32" fmla="*/ 565 w 565"/>
                <a:gd name="T33" fmla="*/ 520 h 520"/>
                <a:gd name="T34" fmla="*/ 330 w 565"/>
                <a:gd name="T35" fmla="*/ 494 h 520"/>
                <a:gd name="T36" fmla="*/ 383 w 565"/>
                <a:gd name="T37" fmla="*/ 187 h 520"/>
                <a:gd name="T38" fmla="*/ 382 w 565"/>
                <a:gd name="T39" fmla="*/ 165 h 520"/>
                <a:gd name="T40" fmla="*/ 379 w 565"/>
                <a:gd name="T41" fmla="*/ 144 h 520"/>
                <a:gd name="T42" fmla="*/ 374 w 565"/>
                <a:gd name="T43" fmla="*/ 125 h 520"/>
                <a:gd name="T44" fmla="*/ 365 w 565"/>
                <a:gd name="T45" fmla="*/ 109 h 520"/>
                <a:gd name="T46" fmla="*/ 353 w 565"/>
                <a:gd name="T47" fmla="*/ 96 h 520"/>
                <a:gd name="T48" fmla="*/ 337 w 565"/>
                <a:gd name="T49" fmla="*/ 86 h 520"/>
                <a:gd name="T50" fmla="*/ 316 w 565"/>
                <a:gd name="T51" fmla="*/ 80 h 520"/>
                <a:gd name="T52" fmla="*/ 289 w 565"/>
                <a:gd name="T53" fmla="*/ 78 h 520"/>
                <a:gd name="T54" fmla="*/ 239 w 565"/>
                <a:gd name="T55" fmla="*/ 82 h 520"/>
                <a:gd name="T56" fmla="*/ 182 w 565"/>
                <a:gd name="T57" fmla="*/ 92 h 520"/>
                <a:gd name="T58" fmla="*/ 234 w 565"/>
                <a:gd name="T59" fmla="*/ 494 h 520"/>
                <a:gd name="T60" fmla="*/ 0 w 565"/>
                <a:gd name="T61" fmla="*/ 520 h 520"/>
                <a:gd name="T62" fmla="*/ 64 w 565"/>
                <a:gd name="T63" fmla="*/ 463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5" h="520">
                  <a:moveTo>
                    <a:pt x="64" y="64"/>
                  </a:moveTo>
                  <a:lnTo>
                    <a:pt x="3" y="44"/>
                  </a:lnTo>
                  <a:lnTo>
                    <a:pt x="3" y="19"/>
                  </a:lnTo>
                  <a:lnTo>
                    <a:pt x="149" y="0"/>
                  </a:lnTo>
                  <a:lnTo>
                    <a:pt x="173" y="56"/>
                  </a:lnTo>
                  <a:lnTo>
                    <a:pt x="195" y="44"/>
                  </a:lnTo>
                  <a:lnTo>
                    <a:pt x="216" y="34"/>
                  </a:lnTo>
                  <a:lnTo>
                    <a:pt x="238" y="24"/>
                  </a:lnTo>
                  <a:lnTo>
                    <a:pt x="261" y="16"/>
                  </a:lnTo>
                  <a:lnTo>
                    <a:pt x="284" y="9"/>
                  </a:lnTo>
                  <a:lnTo>
                    <a:pt x="308" y="4"/>
                  </a:lnTo>
                  <a:lnTo>
                    <a:pt x="320" y="2"/>
                  </a:lnTo>
                  <a:lnTo>
                    <a:pt x="332" y="1"/>
                  </a:lnTo>
                  <a:lnTo>
                    <a:pt x="344" y="0"/>
                  </a:lnTo>
                  <a:lnTo>
                    <a:pt x="356" y="0"/>
                  </a:lnTo>
                  <a:lnTo>
                    <a:pt x="373" y="0"/>
                  </a:lnTo>
                  <a:lnTo>
                    <a:pt x="389" y="2"/>
                  </a:lnTo>
                  <a:lnTo>
                    <a:pt x="404" y="5"/>
                  </a:lnTo>
                  <a:lnTo>
                    <a:pt x="418" y="9"/>
                  </a:lnTo>
                  <a:lnTo>
                    <a:pt x="431" y="15"/>
                  </a:lnTo>
                  <a:lnTo>
                    <a:pt x="444" y="21"/>
                  </a:lnTo>
                  <a:lnTo>
                    <a:pt x="454" y="29"/>
                  </a:lnTo>
                  <a:lnTo>
                    <a:pt x="464" y="37"/>
                  </a:lnTo>
                  <a:lnTo>
                    <a:pt x="473" y="47"/>
                  </a:lnTo>
                  <a:lnTo>
                    <a:pt x="480" y="58"/>
                  </a:lnTo>
                  <a:lnTo>
                    <a:pt x="487" y="70"/>
                  </a:lnTo>
                  <a:lnTo>
                    <a:pt x="492" y="82"/>
                  </a:lnTo>
                  <a:lnTo>
                    <a:pt x="496" y="96"/>
                  </a:lnTo>
                  <a:lnTo>
                    <a:pt x="499" y="110"/>
                  </a:lnTo>
                  <a:lnTo>
                    <a:pt x="501" y="126"/>
                  </a:lnTo>
                  <a:lnTo>
                    <a:pt x="501" y="143"/>
                  </a:lnTo>
                  <a:lnTo>
                    <a:pt x="501" y="463"/>
                  </a:lnTo>
                  <a:lnTo>
                    <a:pt x="565" y="494"/>
                  </a:lnTo>
                  <a:lnTo>
                    <a:pt x="565" y="520"/>
                  </a:lnTo>
                  <a:lnTo>
                    <a:pt x="330" y="520"/>
                  </a:lnTo>
                  <a:lnTo>
                    <a:pt x="330" y="494"/>
                  </a:lnTo>
                  <a:lnTo>
                    <a:pt x="383" y="463"/>
                  </a:lnTo>
                  <a:lnTo>
                    <a:pt x="383" y="187"/>
                  </a:lnTo>
                  <a:lnTo>
                    <a:pt x="383" y="176"/>
                  </a:lnTo>
                  <a:lnTo>
                    <a:pt x="382" y="165"/>
                  </a:lnTo>
                  <a:lnTo>
                    <a:pt x="381" y="154"/>
                  </a:lnTo>
                  <a:lnTo>
                    <a:pt x="379" y="144"/>
                  </a:lnTo>
                  <a:lnTo>
                    <a:pt x="377" y="134"/>
                  </a:lnTo>
                  <a:lnTo>
                    <a:pt x="374" y="125"/>
                  </a:lnTo>
                  <a:lnTo>
                    <a:pt x="370" y="116"/>
                  </a:lnTo>
                  <a:lnTo>
                    <a:pt x="365" y="109"/>
                  </a:lnTo>
                  <a:lnTo>
                    <a:pt x="360" y="102"/>
                  </a:lnTo>
                  <a:lnTo>
                    <a:pt x="353" y="96"/>
                  </a:lnTo>
                  <a:lnTo>
                    <a:pt x="346" y="90"/>
                  </a:lnTo>
                  <a:lnTo>
                    <a:pt x="337" y="86"/>
                  </a:lnTo>
                  <a:lnTo>
                    <a:pt x="327" y="82"/>
                  </a:lnTo>
                  <a:lnTo>
                    <a:pt x="316" y="80"/>
                  </a:lnTo>
                  <a:lnTo>
                    <a:pt x="303" y="78"/>
                  </a:lnTo>
                  <a:lnTo>
                    <a:pt x="289" y="78"/>
                  </a:lnTo>
                  <a:lnTo>
                    <a:pt x="266" y="79"/>
                  </a:lnTo>
                  <a:lnTo>
                    <a:pt x="239" y="82"/>
                  </a:lnTo>
                  <a:lnTo>
                    <a:pt x="211" y="86"/>
                  </a:lnTo>
                  <a:lnTo>
                    <a:pt x="182" y="92"/>
                  </a:lnTo>
                  <a:lnTo>
                    <a:pt x="182" y="463"/>
                  </a:lnTo>
                  <a:lnTo>
                    <a:pt x="234" y="494"/>
                  </a:lnTo>
                  <a:lnTo>
                    <a:pt x="234" y="520"/>
                  </a:lnTo>
                  <a:lnTo>
                    <a:pt x="0" y="520"/>
                  </a:lnTo>
                  <a:lnTo>
                    <a:pt x="0" y="494"/>
                  </a:lnTo>
                  <a:lnTo>
                    <a:pt x="64" y="463"/>
                  </a:lnTo>
                  <a:lnTo>
                    <a:pt x="64" y="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20"/>
            <p:cNvSpPr>
              <a:spLocks noEditPoints="1"/>
            </p:cNvSpPr>
            <p:nvPr userDrawn="1"/>
          </p:nvSpPr>
          <p:spPr bwMode="auto">
            <a:xfrm>
              <a:off x="10725150" y="1069976"/>
              <a:ext cx="85725" cy="123825"/>
            </a:xfrm>
            <a:custGeom>
              <a:avLst/>
              <a:gdLst>
                <a:gd name="T0" fmla="*/ 216 w 540"/>
                <a:gd name="T1" fmla="*/ 773 h 774"/>
                <a:gd name="T2" fmla="*/ 181 w 540"/>
                <a:gd name="T3" fmla="*/ 767 h 774"/>
                <a:gd name="T4" fmla="*/ 148 w 540"/>
                <a:gd name="T5" fmla="*/ 757 h 774"/>
                <a:gd name="T6" fmla="*/ 117 w 540"/>
                <a:gd name="T7" fmla="*/ 741 h 774"/>
                <a:gd name="T8" fmla="*/ 88 w 540"/>
                <a:gd name="T9" fmla="*/ 722 h 774"/>
                <a:gd name="T10" fmla="*/ 62 w 540"/>
                <a:gd name="T11" fmla="*/ 699 h 774"/>
                <a:gd name="T12" fmla="*/ 41 w 540"/>
                <a:gd name="T13" fmla="*/ 670 h 774"/>
                <a:gd name="T14" fmla="*/ 23 w 540"/>
                <a:gd name="T15" fmla="*/ 638 h 774"/>
                <a:gd name="T16" fmla="*/ 11 w 540"/>
                <a:gd name="T17" fmla="*/ 601 h 774"/>
                <a:gd name="T18" fmla="*/ 2 w 540"/>
                <a:gd name="T19" fmla="*/ 560 h 774"/>
                <a:gd name="T20" fmla="*/ 0 w 540"/>
                <a:gd name="T21" fmla="*/ 515 h 774"/>
                <a:gd name="T22" fmla="*/ 7 w 540"/>
                <a:gd name="T23" fmla="*/ 438 h 774"/>
                <a:gd name="T24" fmla="*/ 28 w 540"/>
                <a:gd name="T25" fmla="*/ 367 h 774"/>
                <a:gd name="T26" fmla="*/ 44 w 540"/>
                <a:gd name="T27" fmla="*/ 336 h 774"/>
                <a:gd name="T28" fmla="*/ 63 w 540"/>
                <a:gd name="T29" fmla="*/ 308 h 774"/>
                <a:gd name="T30" fmla="*/ 88 w 540"/>
                <a:gd name="T31" fmla="*/ 284 h 774"/>
                <a:gd name="T32" fmla="*/ 114 w 540"/>
                <a:gd name="T33" fmla="*/ 265 h 774"/>
                <a:gd name="T34" fmla="*/ 145 w 540"/>
                <a:gd name="T35" fmla="*/ 252 h 774"/>
                <a:gd name="T36" fmla="*/ 179 w 540"/>
                <a:gd name="T37" fmla="*/ 244 h 774"/>
                <a:gd name="T38" fmla="*/ 213 w 540"/>
                <a:gd name="T39" fmla="*/ 243 h 774"/>
                <a:gd name="T40" fmla="*/ 244 w 540"/>
                <a:gd name="T41" fmla="*/ 247 h 774"/>
                <a:gd name="T42" fmla="*/ 304 w 540"/>
                <a:gd name="T43" fmla="*/ 267 h 774"/>
                <a:gd name="T44" fmla="*/ 358 w 540"/>
                <a:gd name="T45" fmla="*/ 294 h 774"/>
                <a:gd name="T46" fmla="*/ 297 w 540"/>
                <a:gd name="T47" fmla="*/ 21 h 774"/>
                <a:gd name="T48" fmla="*/ 486 w 540"/>
                <a:gd name="T49" fmla="*/ 719 h 774"/>
                <a:gd name="T50" fmla="*/ 540 w 540"/>
                <a:gd name="T51" fmla="*/ 731 h 774"/>
                <a:gd name="T52" fmla="*/ 380 w 540"/>
                <a:gd name="T53" fmla="*/ 714 h 774"/>
                <a:gd name="T54" fmla="*/ 334 w 540"/>
                <a:gd name="T55" fmla="*/ 749 h 774"/>
                <a:gd name="T56" fmla="*/ 280 w 540"/>
                <a:gd name="T57" fmla="*/ 769 h 774"/>
                <a:gd name="T58" fmla="*/ 251 w 540"/>
                <a:gd name="T59" fmla="*/ 773 h 774"/>
                <a:gd name="T60" fmla="*/ 134 w 540"/>
                <a:gd name="T61" fmla="*/ 534 h 774"/>
                <a:gd name="T62" fmla="*/ 145 w 540"/>
                <a:gd name="T63" fmla="*/ 614 h 774"/>
                <a:gd name="T64" fmla="*/ 167 w 540"/>
                <a:gd name="T65" fmla="*/ 665 h 774"/>
                <a:gd name="T66" fmla="*/ 194 w 540"/>
                <a:gd name="T67" fmla="*/ 694 h 774"/>
                <a:gd name="T68" fmla="*/ 223 w 540"/>
                <a:gd name="T69" fmla="*/ 708 h 774"/>
                <a:gd name="T70" fmla="*/ 252 w 540"/>
                <a:gd name="T71" fmla="*/ 711 h 774"/>
                <a:gd name="T72" fmla="*/ 279 w 540"/>
                <a:gd name="T73" fmla="*/ 707 h 774"/>
                <a:gd name="T74" fmla="*/ 323 w 540"/>
                <a:gd name="T75" fmla="*/ 689 h 774"/>
                <a:gd name="T76" fmla="*/ 356 w 540"/>
                <a:gd name="T77" fmla="*/ 667 h 774"/>
                <a:gd name="T78" fmla="*/ 333 w 540"/>
                <a:gd name="T79" fmla="*/ 329 h 774"/>
                <a:gd name="T80" fmla="*/ 250 w 540"/>
                <a:gd name="T81" fmla="*/ 320 h 774"/>
                <a:gd name="T82" fmla="*/ 220 w 540"/>
                <a:gd name="T83" fmla="*/ 323 h 774"/>
                <a:gd name="T84" fmla="*/ 191 w 540"/>
                <a:gd name="T85" fmla="*/ 334 h 774"/>
                <a:gd name="T86" fmla="*/ 165 w 540"/>
                <a:gd name="T87" fmla="*/ 358 h 774"/>
                <a:gd name="T88" fmla="*/ 145 w 540"/>
                <a:gd name="T89" fmla="*/ 403 h 774"/>
                <a:gd name="T90" fmla="*/ 134 w 540"/>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0" h="774">
                  <a:moveTo>
                    <a:pt x="241" y="774"/>
                  </a:moveTo>
                  <a:lnTo>
                    <a:pt x="229" y="773"/>
                  </a:lnTo>
                  <a:lnTo>
                    <a:pt x="216" y="773"/>
                  </a:lnTo>
                  <a:lnTo>
                    <a:pt x="204" y="771"/>
                  </a:lnTo>
                  <a:lnTo>
                    <a:pt x="192" y="770"/>
                  </a:lnTo>
                  <a:lnTo>
                    <a:pt x="181" y="767"/>
                  </a:lnTo>
                  <a:lnTo>
                    <a:pt x="169" y="764"/>
                  </a:lnTo>
                  <a:lnTo>
                    <a:pt x="158" y="761"/>
                  </a:lnTo>
                  <a:lnTo>
                    <a:pt x="148" y="757"/>
                  </a:lnTo>
                  <a:lnTo>
                    <a:pt x="137" y="753"/>
                  </a:lnTo>
                  <a:lnTo>
                    <a:pt x="127" y="748"/>
                  </a:lnTo>
                  <a:lnTo>
                    <a:pt x="117" y="741"/>
                  </a:lnTo>
                  <a:lnTo>
                    <a:pt x="107" y="735"/>
                  </a:lnTo>
                  <a:lnTo>
                    <a:pt x="97" y="729"/>
                  </a:lnTo>
                  <a:lnTo>
                    <a:pt x="88" y="722"/>
                  </a:lnTo>
                  <a:lnTo>
                    <a:pt x="79" y="715"/>
                  </a:lnTo>
                  <a:lnTo>
                    <a:pt x="70" y="707"/>
                  </a:lnTo>
                  <a:lnTo>
                    <a:pt x="62" y="699"/>
                  </a:lnTo>
                  <a:lnTo>
                    <a:pt x="55" y="690"/>
                  </a:lnTo>
                  <a:lnTo>
                    <a:pt x="48" y="680"/>
                  </a:lnTo>
                  <a:lnTo>
                    <a:pt x="41" y="670"/>
                  </a:lnTo>
                  <a:lnTo>
                    <a:pt x="35" y="660"/>
                  </a:lnTo>
                  <a:lnTo>
                    <a:pt x="29" y="649"/>
                  </a:lnTo>
                  <a:lnTo>
                    <a:pt x="23" y="638"/>
                  </a:lnTo>
                  <a:lnTo>
                    <a:pt x="19" y="626"/>
                  </a:lnTo>
                  <a:lnTo>
                    <a:pt x="14" y="614"/>
                  </a:lnTo>
                  <a:lnTo>
                    <a:pt x="11" y="601"/>
                  </a:lnTo>
                  <a:lnTo>
                    <a:pt x="7" y="588"/>
                  </a:lnTo>
                  <a:lnTo>
                    <a:pt x="5" y="575"/>
                  </a:lnTo>
                  <a:lnTo>
                    <a:pt x="2" y="560"/>
                  </a:lnTo>
                  <a:lnTo>
                    <a:pt x="1" y="545"/>
                  </a:lnTo>
                  <a:lnTo>
                    <a:pt x="0" y="530"/>
                  </a:lnTo>
                  <a:lnTo>
                    <a:pt x="0" y="515"/>
                  </a:lnTo>
                  <a:lnTo>
                    <a:pt x="0" y="489"/>
                  </a:lnTo>
                  <a:lnTo>
                    <a:pt x="3" y="463"/>
                  </a:lnTo>
                  <a:lnTo>
                    <a:pt x="7" y="438"/>
                  </a:lnTo>
                  <a:lnTo>
                    <a:pt x="12" y="414"/>
                  </a:lnTo>
                  <a:lnTo>
                    <a:pt x="19" y="390"/>
                  </a:lnTo>
                  <a:lnTo>
                    <a:pt x="28" y="367"/>
                  </a:lnTo>
                  <a:lnTo>
                    <a:pt x="33" y="356"/>
                  </a:lnTo>
                  <a:lnTo>
                    <a:pt x="38" y="346"/>
                  </a:lnTo>
                  <a:lnTo>
                    <a:pt x="44" y="336"/>
                  </a:lnTo>
                  <a:lnTo>
                    <a:pt x="50" y="326"/>
                  </a:lnTo>
                  <a:lnTo>
                    <a:pt x="56" y="317"/>
                  </a:lnTo>
                  <a:lnTo>
                    <a:pt x="63" y="308"/>
                  </a:lnTo>
                  <a:lnTo>
                    <a:pt x="71" y="300"/>
                  </a:lnTo>
                  <a:lnTo>
                    <a:pt x="78" y="292"/>
                  </a:lnTo>
                  <a:lnTo>
                    <a:pt x="88" y="284"/>
                  </a:lnTo>
                  <a:lnTo>
                    <a:pt x="96" y="278"/>
                  </a:lnTo>
                  <a:lnTo>
                    <a:pt x="105" y="271"/>
                  </a:lnTo>
                  <a:lnTo>
                    <a:pt x="114" y="265"/>
                  </a:lnTo>
                  <a:lnTo>
                    <a:pt x="124" y="260"/>
                  </a:lnTo>
                  <a:lnTo>
                    <a:pt x="134" y="256"/>
                  </a:lnTo>
                  <a:lnTo>
                    <a:pt x="145" y="252"/>
                  </a:lnTo>
                  <a:lnTo>
                    <a:pt x="156" y="249"/>
                  </a:lnTo>
                  <a:lnTo>
                    <a:pt x="167" y="246"/>
                  </a:lnTo>
                  <a:lnTo>
                    <a:pt x="179" y="244"/>
                  </a:lnTo>
                  <a:lnTo>
                    <a:pt x="191" y="243"/>
                  </a:lnTo>
                  <a:lnTo>
                    <a:pt x="204" y="243"/>
                  </a:lnTo>
                  <a:lnTo>
                    <a:pt x="213" y="243"/>
                  </a:lnTo>
                  <a:lnTo>
                    <a:pt x="223" y="244"/>
                  </a:lnTo>
                  <a:lnTo>
                    <a:pt x="234" y="245"/>
                  </a:lnTo>
                  <a:lnTo>
                    <a:pt x="244" y="247"/>
                  </a:lnTo>
                  <a:lnTo>
                    <a:pt x="264" y="252"/>
                  </a:lnTo>
                  <a:lnTo>
                    <a:pt x="284" y="259"/>
                  </a:lnTo>
                  <a:lnTo>
                    <a:pt x="304" y="267"/>
                  </a:lnTo>
                  <a:lnTo>
                    <a:pt x="323" y="276"/>
                  </a:lnTo>
                  <a:lnTo>
                    <a:pt x="341" y="285"/>
                  </a:lnTo>
                  <a:lnTo>
                    <a:pt x="358" y="294"/>
                  </a:lnTo>
                  <a:lnTo>
                    <a:pt x="358" y="65"/>
                  </a:lnTo>
                  <a:lnTo>
                    <a:pt x="297" y="45"/>
                  </a:lnTo>
                  <a:lnTo>
                    <a:pt x="297" y="21"/>
                  </a:lnTo>
                  <a:lnTo>
                    <a:pt x="476" y="0"/>
                  </a:lnTo>
                  <a:lnTo>
                    <a:pt x="476" y="717"/>
                  </a:lnTo>
                  <a:lnTo>
                    <a:pt x="486" y="719"/>
                  </a:lnTo>
                  <a:lnTo>
                    <a:pt x="508" y="723"/>
                  </a:lnTo>
                  <a:lnTo>
                    <a:pt x="530" y="728"/>
                  </a:lnTo>
                  <a:lnTo>
                    <a:pt x="540" y="731"/>
                  </a:lnTo>
                  <a:lnTo>
                    <a:pt x="540" y="757"/>
                  </a:lnTo>
                  <a:lnTo>
                    <a:pt x="411" y="774"/>
                  </a:lnTo>
                  <a:lnTo>
                    <a:pt x="380" y="714"/>
                  </a:lnTo>
                  <a:lnTo>
                    <a:pt x="366" y="727"/>
                  </a:lnTo>
                  <a:lnTo>
                    <a:pt x="351" y="738"/>
                  </a:lnTo>
                  <a:lnTo>
                    <a:pt x="334" y="749"/>
                  </a:lnTo>
                  <a:lnTo>
                    <a:pt x="317" y="757"/>
                  </a:lnTo>
                  <a:lnTo>
                    <a:pt x="299" y="764"/>
                  </a:lnTo>
                  <a:lnTo>
                    <a:pt x="280" y="769"/>
                  </a:lnTo>
                  <a:lnTo>
                    <a:pt x="270" y="771"/>
                  </a:lnTo>
                  <a:lnTo>
                    <a:pt x="261" y="773"/>
                  </a:lnTo>
                  <a:lnTo>
                    <a:pt x="251" y="773"/>
                  </a:lnTo>
                  <a:lnTo>
                    <a:pt x="241" y="774"/>
                  </a:lnTo>
                  <a:close/>
                  <a:moveTo>
                    <a:pt x="133" y="501"/>
                  </a:moveTo>
                  <a:lnTo>
                    <a:pt x="134" y="534"/>
                  </a:lnTo>
                  <a:lnTo>
                    <a:pt x="137" y="565"/>
                  </a:lnTo>
                  <a:lnTo>
                    <a:pt x="140" y="591"/>
                  </a:lnTo>
                  <a:lnTo>
                    <a:pt x="145" y="614"/>
                  </a:lnTo>
                  <a:lnTo>
                    <a:pt x="152" y="633"/>
                  </a:lnTo>
                  <a:lnTo>
                    <a:pt x="159" y="650"/>
                  </a:lnTo>
                  <a:lnTo>
                    <a:pt x="167" y="665"/>
                  </a:lnTo>
                  <a:lnTo>
                    <a:pt x="175" y="677"/>
                  </a:lnTo>
                  <a:lnTo>
                    <a:pt x="184" y="686"/>
                  </a:lnTo>
                  <a:lnTo>
                    <a:pt x="194" y="694"/>
                  </a:lnTo>
                  <a:lnTo>
                    <a:pt x="203" y="700"/>
                  </a:lnTo>
                  <a:lnTo>
                    <a:pt x="213" y="705"/>
                  </a:lnTo>
                  <a:lnTo>
                    <a:pt x="223" y="708"/>
                  </a:lnTo>
                  <a:lnTo>
                    <a:pt x="234" y="710"/>
                  </a:lnTo>
                  <a:lnTo>
                    <a:pt x="243" y="711"/>
                  </a:lnTo>
                  <a:lnTo>
                    <a:pt x="252" y="711"/>
                  </a:lnTo>
                  <a:lnTo>
                    <a:pt x="261" y="711"/>
                  </a:lnTo>
                  <a:lnTo>
                    <a:pt x="270" y="709"/>
                  </a:lnTo>
                  <a:lnTo>
                    <a:pt x="279" y="707"/>
                  </a:lnTo>
                  <a:lnTo>
                    <a:pt x="289" y="704"/>
                  </a:lnTo>
                  <a:lnTo>
                    <a:pt x="307" y="697"/>
                  </a:lnTo>
                  <a:lnTo>
                    <a:pt x="323" y="689"/>
                  </a:lnTo>
                  <a:lnTo>
                    <a:pt x="337" y="681"/>
                  </a:lnTo>
                  <a:lnTo>
                    <a:pt x="349" y="673"/>
                  </a:lnTo>
                  <a:lnTo>
                    <a:pt x="356" y="667"/>
                  </a:lnTo>
                  <a:lnTo>
                    <a:pt x="358" y="663"/>
                  </a:lnTo>
                  <a:lnTo>
                    <a:pt x="358" y="335"/>
                  </a:lnTo>
                  <a:lnTo>
                    <a:pt x="333" y="329"/>
                  </a:lnTo>
                  <a:lnTo>
                    <a:pt x="305" y="325"/>
                  </a:lnTo>
                  <a:lnTo>
                    <a:pt x="277" y="322"/>
                  </a:lnTo>
                  <a:lnTo>
                    <a:pt x="250" y="320"/>
                  </a:lnTo>
                  <a:lnTo>
                    <a:pt x="241" y="321"/>
                  </a:lnTo>
                  <a:lnTo>
                    <a:pt x="231" y="321"/>
                  </a:lnTo>
                  <a:lnTo>
                    <a:pt x="220" y="323"/>
                  </a:lnTo>
                  <a:lnTo>
                    <a:pt x="210" y="325"/>
                  </a:lnTo>
                  <a:lnTo>
                    <a:pt x="201" y="329"/>
                  </a:lnTo>
                  <a:lnTo>
                    <a:pt x="191" y="334"/>
                  </a:lnTo>
                  <a:lnTo>
                    <a:pt x="182" y="340"/>
                  </a:lnTo>
                  <a:lnTo>
                    <a:pt x="173" y="348"/>
                  </a:lnTo>
                  <a:lnTo>
                    <a:pt x="165" y="358"/>
                  </a:lnTo>
                  <a:lnTo>
                    <a:pt x="157" y="370"/>
                  </a:lnTo>
                  <a:lnTo>
                    <a:pt x="150" y="386"/>
                  </a:lnTo>
                  <a:lnTo>
                    <a:pt x="145" y="403"/>
                  </a:lnTo>
                  <a:lnTo>
                    <a:pt x="140" y="423"/>
                  </a:lnTo>
                  <a:lnTo>
                    <a:pt x="136" y="446"/>
                  </a:lnTo>
                  <a:lnTo>
                    <a:pt x="134" y="472"/>
                  </a:lnTo>
                  <a:lnTo>
                    <a:pt x="133"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1"/>
            <p:cNvSpPr>
              <a:spLocks/>
            </p:cNvSpPr>
            <p:nvPr userDrawn="1"/>
          </p:nvSpPr>
          <p:spPr bwMode="auto">
            <a:xfrm>
              <a:off x="10874375" y="1077913"/>
              <a:ext cx="136525" cy="114300"/>
            </a:xfrm>
            <a:custGeom>
              <a:avLst/>
              <a:gdLst>
                <a:gd name="T0" fmla="*/ 143 w 867"/>
                <a:gd name="T1" fmla="*/ 655 h 712"/>
                <a:gd name="T2" fmla="*/ 211 w 867"/>
                <a:gd name="T3" fmla="*/ 686 h 712"/>
                <a:gd name="T4" fmla="*/ 211 w 867"/>
                <a:gd name="T5" fmla="*/ 712 h 712"/>
                <a:gd name="T6" fmla="*/ 1 w 867"/>
                <a:gd name="T7" fmla="*/ 712 h 712"/>
                <a:gd name="T8" fmla="*/ 1 w 867"/>
                <a:gd name="T9" fmla="*/ 686 h 712"/>
                <a:gd name="T10" fmla="*/ 81 w 867"/>
                <a:gd name="T11" fmla="*/ 655 h 712"/>
                <a:gd name="T12" fmla="*/ 79 w 867"/>
                <a:gd name="T13" fmla="*/ 16 h 712"/>
                <a:gd name="T14" fmla="*/ 79 w 867"/>
                <a:gd name="T15" fmla="*/ 56 h 712"/>
                <a:gd name="T16" fmla="*/ 67 w 867"/>
                <a:gd name="T17" fmla="*/ 51 h 712"/>
                <a:gd name="T18" fmla="*/ 40 w 867"/>
                <a:gd name="T19" fmla="*/ 41 h 712"/>
                <a:gd name="T20" fmla="*/ 12 w 867"/>
                <a:gd name="T21" fmla="*/ 31 h 712"/>
                <a:gd name="T22" fmla="*/ 0 w 867"/>
                <a:gd name="T23" fmla="*/ 26 h 712"/>
                <a:gd name="T24" fmla="*/ 0 w 867"/>
                <a:gd name="T25" fmla="*/ 0 h 712"/>
                <a:gd name="T26" fmla="*/ 209 w 867"/>
                <a:gd name="T27" fmla="*/ 0 h 712"/>
                <a:gd name="T28" fmla="*/ 436 w 867"/>
                <a:gd name="T29" fmla="*/ 543 h 712"/>
                <a:gd name="T30" fmla="*/ 656 w 867"/>
                <a:gd name="T31" fmla="*/ 0 h 712"/>
                <a:gd name="T32" fmla="*/ 788 w 867"/>
                <a:gd name="T33" fmla="*/ 0 h 712"/>
                <a:gd name="T34" fmla="*/ 867 w 867"/>
                <a:gd name="T35" fmla="*/ 0 h 712"/>
                <a:gd name="T36" fmla="*/ 867 w 867"/>
                <a:gd name="T37" fmla="*/ 26 h 712"/>
                <a:gd name="T38" fmla="*/ 855 w 867"/>
                <a:gd name="T39" fmla="*/ 31 h 712"/>
                <a:gd name="T40" fmla="*/ 828 w 867"/>
                <a:gd name="T41" fmla="*/ 41 h 712"/>
                <a:gd name="T42" fmla="*/ 801 w 867"/>
                <a:gd name="T43" fmla="*/ 51 h 712"/>
                <a:gd name="T44" fmla="*/ 788 w 867"/>
                <a:gd name="T45" fmla="*/ 56 h 712"/>
                <a:gd name="T46" fmla="*/ 788 w 867"/>
                <a:gd name="T47" fmla="*/ 655 h 712"/>
                <a:gd name="T48" fmla="*/ 867 w 867"/>
                <a:gd name="T49" fmla="*/ 686 h 712"/>
                <a:gd name="T50" fmla="*/ 867 w 867"/>
                <a:gd name="T51" fmla="*/ 712 h 712"/>
                <a:gd name="T52" fmla="*/ 589 w 867"/>
                <a:gd name="T53" fmla="*/ 712 h 712"/>
                <a:gd name="T54" fmla="*/ 589 w 867"/>
                <a:gd name="T55" fmla="*/ 686 h 712"/>
                <a:gd name="T56" fmla="*/ 656 w 867"/>
                <a:gd name="T57" fmla="*/ 655 h 712"/>
                <a:gd name="T58" fmla="*/ 656 w 867"/>
                <a:gd name="T59" fmla="*/ 165 h 712"/>
                <a:gd name="T60" fmla="*/ 432 w 867"/>
                <a:gd name="T61" fmla="*/ 712 h 712"/>
                <a:gd name="T62" fmla="*/ 368 w 867"/>
                <a:gd name="T63" fmla="*/ 712 h 712"/>
                <a:gd name="T64" fmla="*/ 143 w 867"/>
                <a:gd name="T65" fmla="*/ 172 h 712"/>
                <a:gd name="T66" fmla="*/ 143 w 867"/>
                <a:gd name="T67" fmla="*/ 655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7" h="712">
                  <a:moveTo>
                    <a:pt x="143" y="655"/>
                  </a:moveTo>
                  <a:lnTo>
                    <a:pt x="211" y="686"/>
                  </a:lnTo>
                  <a:lnTo>
                    <a:pt x="211" y="712"/>
                  </a:lnTo>
                  <a:lnTo>
                    <a:pt x="1" y="712"/>
                  </a:lnTo>
                  <a:lnTo>
                    <a:pt x="1" y="686"/>
                  </a:lnTo>
                  <a:lnTo>
                    <a:pt x="81" y="655"/>
                  </a:lnTo>
                  <a:lnTo>
                    <a:pt x="79" y="16"/>
                  </a:lnTo>
                  <a:lnTo>
                    <a:pt x="79" y="56"/>
                  </a:lnTo>
                  <a:lnTo>
                    <a:pt x="67" y="51"/>
                  </a:lnTo>
                  <a:lnTo>
                    <a:pt x="40" y="41"/>
                  </a:lnTo>
                  <a:lnTo>
                    <a:pt x="12" y="31"/>
                  </a:lnTo>
                  <a:lnTo>
                    <a:pt x="0" y="26"/>
                  </a:lnTo>
                  <a:lnTo>
                    <a:pt x="0" y="0"/>
                  </a:lnTo>
                  <a:lnTo>
                    <a:pt x="209" y="0"/>
                  </a:lnTo>
                  <a:lnTo>
                    <a:pt x="436" y="543"/>
                  </a:lnTo>
                  <a:lnTo>
                    <a:pt x="656" y="0"/>
                  </a:lnTo>
                  <a:lnTo>
                    <a:pt x="788" y="0"/>
                  </a:lnTo>
                  <a:lnTo>
                    <a:pt x="867" y="0"/>
                  </a:lnTo>
                  <a:lnTo>
                    <a:pt x="867" y="26"/>
                  </a:lnTo>
                  <a:lnTo>
                    <a:pt x="855" y="31"/>
                  </a:lnTo>
                  <a:lnTo>
                    <a:pt x="828" y="41"/>
                  </a:lnTo>
                  <a:lnTo>
                    <a:pt x="801" y="51"/>
                  </a:lnTo>
                  <a:lnTo>
                    <a:pt x="788" y="56"/>
                  </a:lnTo>
                  <a:lnTo>
                    <a:pt x="788" y="655"/>
                  </a:lnTo>
                  <a:lnTo>
                    <a:pt x="867" y="686"/>
                  </a:lnTo>
                  <a:lnTo>
                    <a:pt x="867" y="712"/>
                  </a:lnTo>
                  <a:lnTo>
                    <a:pt x="589" y="712"/>
                  </a:lnTo>
                  <a:lnTo>
                    <a:pt x="589" y="686"/>
                  </a:lnTo>
                  <a:lnTo>
                    <a:pt x="656" y="655"/>
                  </a:lnTo>
                  <a:lnTo>
                    <a:pt x="656" y="165"/>
                  </a:lnTo>
                  <a:lnTo>
                    <a:pt x="432" y="712"/>
                  </a:lnTo>
                  <a:lnTo>
                    <a:pt x="368" y="712"/>
                  </a:lnTo>
                  <a:lnTo>
                    <a:pt x="143" y="172"/>
                  </a:lnTo>
                  <a:lnTo>
                    <a:pt x="143" y="65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22"/>
            <p:cNvSpPr>
              <a:spLocks noEditPoints="1"/>
            </p:cNvSpPr>
            <p:nvPr userDrawn="1"/>
          </p:nvSpPr>
          <p:spPr bwMode="auto">
            <a:xfrm>
              <a:off x="11025188" y="1109663"/>
              <a:ext cx="79375" cy="84138"/>
            </a:xfrm>
            <a:custGeom>
              <a:avLst/>
              <a:gdLst>
                <a:gd name="T0" fmla="*/ 82 w 494"/>
                <a:gd name="T1" fmla="*/ 25 h 531"/>
                <a:gd name="T2" fmla="*/ 150 w 494"/>
                <a:gd name="T3" fmla="*/ 6 h 531"/>
                <a:gd name="T4" fmla="*/ 241 w 494"/>
                <a:gd name="T5" fmla="*/ 0 h 531"/>
                <a:gd name="T6" fmla="*/ 295 w 494"/>
                <a:gd name="T7" fmla="*/ 5 h 531"/>
                <a:gd name="T8" fmla="*/ 344 w 494"/>
                <a:gd name="T9" fmla="*/ 22 h 531"/>
                <a:gd name="T10" fmla="*/ 386 w 494"/>
                <a:gd name="T11" fmla="*/ 51 h 531"/>
                <a:gd name="T12" fmla="*/ 406 w 494"/>
                <a:gd name="T13" fmla="*/ 78 h 531"/>
                <a:gd name="T14" fmla="*/ 418 w 494"/>
                <a:gd name="T15" fmla="*/ 103 h 531"/>
                <a:gd name="T16" fmla="*/ 426 w 494"/>
                <a:gd name="T17" fmla="*/ 131 h 531"/>
                <a:gd name="T18" fmla="*/ 430 w 494"/>
                <a:gd name="T19" fmla="*/ 164 h 531"/>
                <a:gd name="T20" fmla="*/ 440 w 494"/>
                <a:gd name="T21" fmla="*/ 464 h 531"/>
                <a:gd name="T22" fmla="*/ 494 w 494"/>
                <a:gd name="T23" fmla="*/ 472 h 531"/>
                <a:gd name="T24" fmla="*/ 332 w 494"/>
                <a:gd name="T25" fmla="*/ 464 h 531"/>
                <a:gd name="T26" fmla="*/ 315 w 494"/>
                <a:gd name="T27" fmla="*/ 485 h 531"/>
                <a:gd name="T28" fmla="*/ 292 w 494"/>
                <a:gd name="T29" fmla="*/ 503 h 531"/>
                <a:gd name="T30" fmla="*/ 263 w 494"/>
                <a:gd name="T31" fmla="*/ 517 h 531"/>
                <a:gd name="T32" fmla="*/ 228 w 494"/>
                <a:gd name="T33" fmla="*/ 526 h 531"/>
                <a:gd name="T34" fmla="*/ 191 w 494"/>
                <a:gd name="T35" fmla="*/ 531 h 531"/>
                <a:gd name="T36" fmla="*/ 143 w 494"/>
                <a:gd name="T37" fmla="*/ 530 h 531"/>
                <a:gd name="T38" fmla="*/ 95 w 494"/>
                <a:gd name="T39" fmla="*/ 522 h 531"/>
                <a:gd name="T40" fmla="*/ 53 w 494"/>
                <a:gd name="T41" fmla="*/ 503 h 531"/>
                <a:gd name="T42" fmla="*/ 36 w 494"/>
                <a:gd name="T43" fmla="*/ 488 h 531"/>
                <a:gd name="T44" fmla="*/ 22 w 494"/>
                <a:gd name="T45" fmla="*/ 469 h 531"/>
                <a:gd name="T46" fmla="*/ 11 w 494"/>
                <a:gd name="T47" fmla="*/ 447 h 531"/>
                <a:gd name="T48" fmla="*/ 3 w 494"/>
                <a:gd name="T49" fmla="*/ 419 h 531"/>
                <a:gd name="T50" fmla="*/ 0 w 494"/>
                <a:gd name="T51" fmla="*/ 386 h 531"/>
                <a:gd name="T52" fmla="*/ 1 w 494"/>
                <a:gd name="T53" fmla="*/ 353 h 531"/>
                <a:gd name="T54" fmla="*/ 6 w 494"/>
                <a:gd name="T55" fmla="*/ 325 h 531"/>
                <a:gd name="T56" fmla="*/ 14 w 494"/>
                <a:gd name="T57" fmla="*/ 300 h 531"/>
                <a:gd name="T58" fmla="*/ 27 w 494"/>
                <a:gd name="T59" fmla="*/ 280 h 531"/>
                <a:gd name="T60" fmla="*/ 55 w 494"/>
                <a:gd name="T61" fmla="*/ 254 h 531"/>
                <a:gd name="T62" fmla="*/ 101 w 494"/>
                <a:gd name="T63" fmla="*/ 234 h 531"/>
                <a:gd name="T64" fmla="*/ 156 w 494"/>
                <a:gd name="T65" fmla="*/ 224 h 531"/>
                <a:gd name="T66" fmla="*/ 224 w 494"/>
                <a:gd name="T67" fmla="*/ 222 h 531"/>
                <a:gd name="T68" fmla="*/ 311 w 494"/>
                <a:gd name="T69" fmla="*/ 228 h 531"/>
                <a:gd name="T70" fmla="*/ 310 w 494"/>
                <a:gd name="T71" fmla="*/ 129 h 531"/>
                <a:gd name="T72" fmla="*/ 301 w 494"/>
                <a:gd name="T73" fmla="*/ 102 h 531"/>
                <a:gd name="T74" fmla="*/ 285 w 494"/>
                <a:gd name="T75" fmla="*/ 81 h 531"/>
                <a:gd name="T76" fmla="*/ 263 w 494"/>
                <a:gd name="T77" fmla="*/ 67 h 531"/>
                <a:gd name="T78" fmla="*/ 232 w 494"/>
                <a:gd name="T79" fmla="*/ 60 h 531"/>
                <a:gd name="T80" fmla="*/ 191 w 494"/>
                <a:gd name="T81" fmla="*/ 59 h 531"/>
                <a:gd name="T82" fmla="*/ 159 w 494"/>
                <a:gd name="T83" fmla="*/ 65 h 531"/>
                <a:gd name="T84" fmla="*/ 136 w 494"/>
                <a:gd name="T85" fmla="*/ 78 h 531"/>
                <a:gd name="T86" fmla="*/ 114 w 494"/>
                <a:gd name="T87" fmla="*/ 99 h 531"/>
                <a:gd name="T88" fmla="*/ 92 w 494"/>
                <a:gd name="T89" fmla="*/ 132 h 531"/>
                <a:gd name="T90" fmla="*/ 41 w 494"/>
                <a:gd name="T91" fmla="*/ 47 h 531"/>
                <a:gd name="T92" fmla="*/ 131 w 494"/>
                <a:gd name="T93" fmla="*/ 407 h 531"/>
                <a:gd name="T94" fmla="*/ 138 w 494"/>
                <a:gd name="T95" fmla="*/ 433 h 531"/>
                <a:gd name="T96" fmla="*/ 153 w 494"/>
                <a:gd name="T97" fmla="*/ 455 h 531"/>
                <a:gd name="T98" fmla="*/ 176 w 494"/>
                <a:gd name="T99" fmla="*/ 469 h 531"/>
                <a:gd name="T100" fmla="*/ 211 w 494"/>
                <a:gd name="T101" fmla="*/ 474 h 531"/>
                <a:gd name="T102" fmla="*/ 237 w 494"/>
                <a:gd name="T103" fmla="*/ 472 h 531"/>
                <a:gd name="T104" fmla="*/ 262 w 494"/>
                <a:gd name="T105" fmla="*/ 465 h 531"/>
                <a:gd name="T106" fmla="*/ 285 w 494"/>
                <a:gd name="T107" fmla="*/ 453 h 531"/>
                <a:gd name="T108" fmla="*/ 302 w 494"/>
                <a:gd name="T109" fmla="*/ 435 h 531"/>
                <a:gd name="T110" fmla="*/ 311 w 494"/>
                <a:gd name="T111" fmla="*/ 412 h 531"/>
                <a:gd name="T112" fmla="*/ 282 w 494"/>
                <a:gd name="T113" fmla="*/ 267 h 531"/>
                <a:gd name="T114" fmla="*/ 213 w 494"/>
                <a:gd name="T115" fmla="*/ 272 h 531"/>
                <a:gd name="T116" fmla="*/ 169 w 494"/>
                <a:gd name="T117" fmla="*/ 283 h 531"/>
                <a:gd name="T118" fmla="*/ 143 w 494"/>
                <a:gd name="T119" fmla="*/ 302 h 531"/>
                <a:gd name="T120" fmla="*/ 131 w 494"/>
                <a:gd name="T121" fmla="*/ 331 h 531"/>
                <a:gd name="T122" fmla="*/ 128 w 494"/>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4" h="531">
                  <a:moveTo>
                    <a:pt x="41" y="47"/>
                  </a:moveTo>
                  <a:lnTo>
                    <a:pt x="62" y="35"/>
                  </a:lnTo>
                  <a:lnTo>
                    <a:pt x="82" y="25"/>
                  </a:lnTo>
                  <a:lnTo>
                    <a:pt x="104" y="17"/>
                  </a:lnTo>
                  <a:lnTo>
                    <a:pt x="126" y="10"/>
                  </a:lnTo>
                  <a:lnTo>
                    <a:pt x="150" y="6"/>
                  </a:lnTo>
                  <a:lnTo>
                    <a:pt x="176" y="2"/>
                  </a:lnTo>
                  <a:lnTo>
                    <a:pt x="206" y="0"/>
                  </a:lnTo>
                  <a:lnTo>
                    <a:pt x="241" y="0"/>
                  </a:lnTo>
                  <a:lnTo>
                    <a:pt x="260" y="0"/>
                  </a:lnTo>
                  <a:lnTo>
                    <a:pt x="278" y="2"/>
                  </a:lnTo>
                  <a:lnTo>
                    <a:pt x="295" y="5"/>
                  </a:lnTo>
                  <a:lnTo>
                    <a:pt x="312" y="9"/>
                  </a:lnTo>
                  <a:lnTo>
                    <a:pt x="328" y="15"/>
                  </a:lnTo>
                  <a:lnTo>
                    <a:pt x="344" y="22"/>
                  </a:lnTo>
                  <a:lnTo>
                    <a:pt x="359" y="30"/>
                  </a:lnTo>
                  <a:lnTo>
                    <a:pt x="372" y="40"/>
                  </a:lnTo>
                  <a:lnTo>
                    <a:pt x="386"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4" y="472"/>
                  </a:lnTo>
                  <a:lnTo>
                    <a:pt x="494" y="497"/>
                  </a:lnTo>
                  <a:lnTo>
                    <a:pt x="351" y="520"/>
                  </a:lnTo>
                  <a:lnTo>
                    <a:pt x="332" y="464"/>
                  </a:lnTo>
                  <a:lnTo>
                    <a:pt x="327" y="471"/>
                  </a:lnTo>
                  <a:lnTo>
                    <a:pt x="321" y="478"/>
                  </a:lnTo>
                  <a:lnTo>
                    <a:pt x="315" y="485"/>
                  </a:lnTo>
                  <a:lnTo>
                    <a:pt x="308" y="491"/>
                  </a:lnTo>
                  <a:lnTo>
                    <a:pt x="300" y="497"/>
                  </a:lnTo>
                  <a:lnTo>
                    <a:pt x="292" y="503"/>
                  </a:lnTo>
                  <a:lnTo>
                    <a:pt x="283" y="508"/>
                  </a:lnTo>
                  <a:lnTo>
                    <a:pt x="273" y="513"/>
                  </a:lnTo>
                  <a:lnTo>
                    <a:pt x="263" y="517"/>
                  </a:lnTo>
                  <a:lnTo>
                    <a:pt x="252" y="520"/>
                  </a:lnTo>
                  <a:lnTo>
                    <a:pt x="241" y="524"/>
                  </a:lnTo>
                  <a:lnTo>
                    <a:pt x="228" y="526"/>
                  </a:lnTo>
                  <a:lnTo>
                    <a:pt x="216" y="528"/>
                  </a:lnTo>
                  <a:lnTo>
                    <a:pt x="203" y="530"/>
                  </a:lnTo>
                  <a:lnTo>
                    <a:pt x="191" y="531"/>
                  </a:lnTo>
                  <a:lnTo>
                    <a:pt x="177" y="531"/>
                  </a:lnTo>
                  <a:lnTo>
                    <a:pt x="160" y="531"/>
                  </a:lnTo>
                  <a:lnTo>
                    <a:pt x="143" y="530"/>
                  </a:lnTo>
                  <a:lnTo>
                    <a:pt x="126" y="528"/>
                  </a:lnTo>
                  <a:lnTo>
                    <a:pt x="110" y="525"/>
                  </a:lnTo>
                  <a:lnTo>
                    <a:pt x="95" y="522"/>
                  </a:lnTo>
                  <a:lnTo>
                    <a:pt x="79" y="517"/>
                  </a:lnTo>
                  <a:lnTo>
                    <a:pt x="65" y="511"/>
                  </a:lnTo>
                  <a:lnTo>
                    <a:pt x="53" y="503"/>
                  </a:lnTo>
                  <a:lnTo>
                    <a:pt x="47" y="498"/>
                  </a:lnTo>
                  <a:lnTo>
                    <a:pt x="41" y="493"/>
                  </a:lnTo>
                  <a:lnTo>
                    <a:pt x="36" y="488"/>
                  </a:lnTo>
                  <a:lnTo>
                    <a:pt x="31" y="482"/>
                  </a:lnTo>
                  <a:lnTo>
                    <a:pt x="26" y="476"/>
                  </a:lnTo>
                  <a:lnTo>
                    <a:pt x="22" y="469"/>
                  </a:lnTo>
                  <a:lnTo>
                    <a:pt x="18" y="462"/>
                  </a:lnTo>
                  <a:lnTo>
                    <a:pt x="14" y="455"/>
                  </a:lnTo>
                  <a:lnTo>
                    <a:pt x="11" y="447"/>
                  </a:lnTo>
                  <a:lnTo>
                    <a:pt x="8" y="438"/>
                  </a:lnTo>
                  <a:lnTo>
                    <a:pt x="5" y="429"/>
                  </a:lnTo>
                  <a:lnTo>
                    <a:pt x="3" y="419"/>
                  </a:lnTo>
                  <a:lnTo>
                    <a:pt x="2" y="409"/>
                  </a:lnTo>
                  <a:lnTo>
                    <a:pt x="1" y="398"/>
                  </a:lnTo>
                  <a:lnTo>
                    <a:pt x="0" y="386"/>
                  </a:lnTo>
                  <a:lnTo>
                    <a:pt x="0" y="374"/>
                  </a:lnTo>
                  <a:lnTo>
                    <a:pt x="0" y="363"/>
                  </a:lnTo>
                  <a:lnTo>
                    <a:pt x="1" y="353"/>
                  </a:lnTo>
                  <a:lnTo>
                    <a:pt x="2" y="343"/>
                  </a:lnTo>
                  <a:lnTo>
                    <a:pt x="3" y="334"/>
                  </a:lnTo>
                  <a:lnTo>
                    <a:pt x="6" y="325"/>
                  </a:lnTo>
                  <a:lnTo>
                    <a:pt x="8" y="315"/>
                  </a:lnTo>
                  <a:lnTo>
                    <a:pt x="11" y="307"/>
                  </a:lnTo>
                  <a:lnTo>
                    <a:pt x="14" y="300"/>
                  </a:lnTo>
                  <a:lnTo>
                    <a:pt x="18" y="293"/>
                  </a:lnTo>
                  <a:lnTo>
                    <a:pt x="22" y="286"/>
                  </a:lnTo>
                  <a:lnTo>
                    <a:pt x="27" y="280"/>
                  </a:lnTo>
                  <a:lnTo>
                    <a:pt x="32" y="274"/>
                  </a:lnTo>
                  <a:lnTo>
                    <a:pt x="43" y="263"/>
                  </a:lnTo>
                  <a:lnTo>
                    <a:pt x="55" y="254"/>
                  </a:lnTo>
                  <a:lnTo>
                    <a:pt x="69" y="246"/>
                  </a:lnTo>
                  <a:lnTo>
                    <a:pt x="84" y="239"/>
                  </a:lnTo>
                  <a:lnTo>
                    <a:pt x="101" y="234"/>
                  </a:lnTo>
                  <a:lnTo>
                    <a:pt x="118" y="229"/>
                  </a:lnTo>
                  <a:lnTo>
                    <a:pt x="137" y="226"/>
                  </a:lnTo>
                  <a:lnTo>
                    <a:pt x="156" y="224"/>
                  </a:lnTo>
                  <a:lnTo>
                    <a:pt x="176" y="222"/>
                  </a:lnTo>
                  <a:lnTo>
                    <a:pt x="197" y="221"/>
                  </a:lnTo>
                  <a:lnTo>
                    <a:pt x="224" y="222"/>
                  </a:lnTo>
                  <a:lnTo>
                    <a:pt x="253" y="223"/>
                  </a:lnTo>
                  <a:lnTo>
                    <a:pt x="282" y="225"/>
                  </a:lnTo>
                  <a:lnTo>
                    <a:pt x="311" y="228"/>
                  </a:lnTo>
                  <a:lnTo>
                    <a:pt x="311" y="152"/>
                  </a:lnTo>
                  <a:lnTo>
                    <a:pt x="311" y="141"/>
                  </a:lnTo>
                  <a:lnTo>
                    <a:pt x="310" y="129"/>
                  </a:lnTo>
                  <a:lnTo>
                    <a:pt x="308" y="119"/>
                  </a:lnTo>
                  <a:lnTo>
                    <a:pt x="305" y="110"/>
                  </a:lnTo>
                  <a:lnTo>
                    <a:pt x="301" y="102"/>
                  </a:lnTo>
                  <a:lnTo>
                    <a:pt x="297" y="94"/>
                  </a:lnTo>
                  <a:lnTo>
                    <a:pt x="291" y="88"/>
                  </a:lnTo>
                  <a:lnTo>
                    <a:pt x="285" y="81"/>
                  </a:lnTo>
                  <a:lnTo>
                    <a:pt x="279" y="76"/>
                  </a:lnTo>
                  <a:lnTo>
                    <a:pt x="271" y="71"/>
                  </a:lnTo>
                  <a:lnTo>
                    <a:pt x="263" y="67"/>
                  </a:lnTo>
                  <a:lnTo>
                    <a:pt x="253" y="64"/>
                  </a:lnTo>
                  <a:lnTo>
                    <a:pt x="243" y="61"/>
                  </a:lnTo>
                  <a:lnTo>
                    <a:pt x="232" y="60"/>
                  </a:lnTo>
                  <a:lnTo>
                    <a:pt x="220" y="58"/>
                  </a:lnTo>
                  <a:lnTo>
                    <a:pt x="208" y="58"/>
                  </a:lnTo>
                  <a:lnTo>
                    <a:pt x="191" y="59"/>
                  </a:lnTo>
                  <a:lnTo>
                    <a:pt x="175" y="61"/>
                  </a:lnTo>
                  <a:lnTo>
                    <a:pt x="167" y="63"/>
                  </a:lnTo>
                  <a:lnTo>
                    <a:pt x="159" y="65"/>
                  </a:lnTo>
                  <a:lnTo>
                    <a:pt x="151" y="69"/>
                  </a:lnTo>
                  <a:lnTo>
                    <a:pt x="143" y="73"/>
                  </a:lnTo>
                  <a:lnTo>
                    <a:pt x="136" y="78"/>
                  </a:lnTo>
                  <a:lnTo>
                    <a:pt x="128" y="84"/>
                  </a:lnTo>
                  <a:lnTo>
                    <a:pt x="121" y="91"/>
                  </a:lnTo>
                  <a:lnTo>
                    <a:pt x="114" y="99"/>
                  </a:lnTo>
                  <a:lnTo>
                    <a:pt x="107" y="109"/>
                  </a:lnTo>
                  <a:lnTo>
                    <a:pt x="99" y="120"/>
                  </a:lnTo>
                  <a:lnTo>
                    <a:pt x="92" y="132"/>
                  </a:lnTo>
                  <a:lnTo>
                    <a:pt x="84" y="147"/>
                  </a:lnTo>
                  <a:lnTo>
                    <a:pt x="55" y="146"/>
                  </a:lnTo>
                  <a:lnTo>
                    <a:pt x="41" y="47"/>
                  </a:lnTo>
                  <a:close/>
                  <a:moveTo>
                    <a:pt x="128" y="369"/>
                  </a:moveTo>
                  <a:lnTo>
                    <a:pt x="129" y="388"/>
                  </a:lnTo>
                  <a:lnTo>
                    <a:pt x="131" y="407"/>
                  </a:lnTo>
                  <a:lnTo>
                    <a:pt x="133" y="416"/>
                  </a:lnTo>
                  <a:lnTo>
                    <a:pt x="135" y="425"/>
                  </a:lnTo>
                  <a:lnTo>
                    <a:pt x="138" y="433"/>
                  </a:lnTo>
                  <a:lnTo>
                    <a:pt x="142" y="441"/>
                  </a:lnTo>
                  <a:lnTo>
                    <a:pt x="147" y="448"/>
                  </a:lnTo>
                  <a:lnTo>
                    <a:pt x="153" y="455"/>
                  </a:lnTo>
                  <a:lnTo>
                    <a:pt x="159" y="460"/>
                  </a:lnTo>
                  <a:lnTo>
                    <a:pt x="167" y="465"/>
                  </a:lnTo>
                  <a:lnTo>
                    <a:pt x="176" y="469"/>
                  </a:lnTo>
                  <a:lnTo>
                    <a:pt x="187" y="472"/>
                  </a:lnTo>
                  <a:lnTo>
                    <a:pt x="198" y="474"/>
                  </a:lnTo>
                  <a:lnTo>
                    <a:pt x="211" y="474"/>
                  </a:lnTo>
                  <a:lnTo>
                    <a:pt x="219" y="474"/>
                  </a:lnTo>
                  <a:lnTo>
                    <a:pt x="228" y="473"/>
                  </a:lnTo>
                  <a:lnTo>
                    <a:pt x="237" y="472"/>
                  </a:lnTo>
                  <a:lnTo>
                    <a:pt x="245" y="470"/>
                  </a:lnTo>
                  <a:lnTo>
                    <a:pt x="254" y="468"/>
                  </a:lnTo>
                  <a:lnTo>
                    <a:pt x="262" y="465"/>
                  </a:lnTo>
                  <a:lnTo>
                    <a:pt x="270" y="461"/>
                  </a:lnTo>
                  <a:lnTo>
                    <a:pt x="278" y="457"/>
                  </a:lnTo>
                  <a:lnTo>
                    <a:pt x="285" y="453"/>
                  </a:lnTo>
                  <a:lnTo>
                    <a:pt x="291" y="447"/>
                  </a:lnTo>
                  <a:lnTo>
                    <a:pt x="297" y="442"/>
                  </a:lnTo>
                  <a:lnTo>
                    <a:pt x="302" y="435"/>
                  </a:lnTo>
                  <a:lnTo>
                    <a:pt x="306" y="428"/>
                  </a:lnTo>
                  <a:lnTo>
                    <a:pt x="309" y="421"/>
                  </a:lnTo>
                  <a:lnTo>
                    <a:pt x="311" y="412"/>
                  </a:lnTo>
                  <a:lnTo>
                    <a:pt x="311" y="404"/>
                  </a:lnTo>
                  <a:lnTo>
                    <a:pt x="311" y="267"/>
                  </a:lnTo>
                  <a:lnTo>
                    <a:pt x="282" y="267"/>
                  </a:lnTo>
                  <a:lnTo>
                    <a:pt x="257" y="268"/>
                  </a:lnTo>
                  <a:lnTo>
                    <a:pt x="233" y="270"/>
                  </a:lnTo>
                  <a:lnTo>
                    <a:pt x="213" y="272"/>
                  </a:lnTo>
                  <a:lnTo>
                    <a:pt x="196" y="275"/>
                  </a:lnTo>
                  <a:lnTo>
                    <a:pt x="181" y="279"/>
                  </a:lnTo>
                  <a:lnTo>
                    <a:pt x="169" y="283"/>
                  </a:lnTo>
                  <a:lnTo>
                    <a:pt x="158" y="289"/>
                  </a:lnTo>
                  <a:lnTo>
                    <a:pt x="150" y="295"/>
                  </a:lnTo>
                  <a:lnTo>
                    <a:pt x="143" y="302"/>
                  </a:lnTo>
                  <a:lnTo>
                    <a:pt x="138" y="311"/>
                  </a:lnTo>
                  <a:lnTo>
                    <a:pt x="134" y="321"/>
                  </a:lnTo>
                  <a:lnTo>
                    <a:pt x="131" y="331"/>
                  </a:lnTo>
                  <a:lnTo>
                    <a:pt x="130" y="343"/>
                  </a:lnTo>
                  <a:lnTo>
                    <a:pt x="129"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23"/>
            <p:cNvSpPr>
              <a:spLocks/>
            </p:cNvSpPr>
            <p:nvPr userDrawn="1"/>
          </p:nvSpPr>
          <p:spPr bwMode="auto">
            <a:xfrm>
              <a:off x="11117263" y="1109663"/>
              <a:ext cx="90488" cy="82550"/>
            </a:xfrm>
            <a:custGeom>
              <a:avLst/>
              <a:gdLst>
                <a:gd name="T0" fmla="*/ 3 w 566"/>
                <a:gd name="T1" fmla="*/ 44 h 520"/>
                <a:gd name="T2" fmla="*/ 150 w 566"/>
                <a:gd name="T3" fmla="*/ 0 h 520"/>
                <a:gd name="T4" fmla="*/ 194 w 566"/>
                <a:gd name="T5" fmla="*/ 44 h 520"/>
                <a:gd name="T6" fmla="*/ 238 w 566"/>
                <a:gd name="T7" fmla="*/ 24 h 520"/>
                <a:gd name="T8" fmla="*/ 285 w 566"/>
                <a:gd name="T9" fmla="*/ 9 h 520"/>
                <a:gd name="T10" fmla="*/ 320 w 566"/>
                <a:gd name="T11" fmla="*/ 2 h 520"/>
                <a:gd name="T12" fmla="*/ 344 w 566"/>
                <a:gd name="T13" fmla="*/ 0 h 520"/>
                <a:gd name="T14" fmla="*/ 373 w 566"/>
                <a:gd name="T15" fmla="*/ 0 h 520"/>
                <a:gd name="T16" fmla="*/ 405 w 566"/>
                <a:gd name="T17" fmla="*/ 5 h 520"/>
                <a:gd name="T18" fmla="*/ 432 w 566"/>
                <a:gd name="T19" fmla="*/ 15 h 520"/>
                <a:gd name="T20" fmla="*/ 454 w 566"/>
                <a:gd name="T21" fmla="*/ 29 h 520"/>
                <a:gd name="T22" fmla="*/ 473 w 566"/>
                <a:gd name="T23" fmla="*/ 47 h 520"/>
                <a:gd name="T24" fmla="*/ 487 w 566"/>
                <a:gd name="T25" fmla="*/ 70 h 520"/>
                <a:gd name="T26" fmla="*/ 496 w 566"/>
                <a:gd name="T27" fmla="*/ 96 h 520"/>
                <a:gd name="T28" fmla="*/ 501 w 566"/>
                <a:gd name="T29" fmla="*/ 126 h 520"/>
                <a:gd name="T30" fmla="*/ 501 w 566"/>
                <a:gd name="T31" fmla="*/ 463 h 520"/>
                <a:gd name="T32" fmla="*/ 566 w 566"/>
                <a:gd name="T33" fmla="*/ 520 h 520"/>
                <a:gd name="T34" fmla="*/ 330 w 566"/>
                <a:gd name="T35" fmla="*/ 494 h 520"/>
                <a:gd name="T36" fmla="*/ 383 w 566"/>
                <a:gd name="T37" fmla="*/ 187 h 520"/>
                <a:gd name="T38" fmla="*/ 382 w 566"/>
                <a:gd name="T39" fmla="*/ 165 h 520"/>
                <a:gd name="T40" fmla="*/ 380 w 566"/>
                <a:gd name="T41" fmla="*/ 144 h 520"/>
                <a:gd name="T42" fmla="*/ 374 w 566"/>
                <a:gd name="T43" fmla="*/ 125 h 520"/>
                <a:gd name="T44" fmla="*/ 366 w 566"/>
                <a:gd name="T45" fmla="*/ 109 h 520"/>
                <a:gd name="T46" fmla="*/ 353 w 566"/>
                <a:gd name="T47" fmla="*/ 96 h 520"/>
                <a:gd name="T48" fmla="*/ 337 w 566"/>
                <a:gd name="T49" fmla="*/ 86 h 520"/>
                <a:gd name="T50" fmla="*/ 316 w 566"/>
                <a:gd name="T51" fmla="*/ 80 h 520"/>
                <a:gd name="T52" fmla="*/ 290 w 566"/>
                <a:gd name="T53" fmla="*/ 78 h 520"/>
                <a:gd name="T54" fmla="*/ 239 w 566"/>
                <a:gd name="T55" fmla="*/ 82 h 520"/>
                <a:gd name="T56" fmla="*/ 182 w 566"/>
                <a:gd name="T57" fmla="*/ 92 h 520"/>
                <a:gd name="T58" fmla="*/ 235 w 566"/>
                <a:gd name="T59" fmla="*/ 494 h 520"/>
                <a:gd name="T60" fmla="*/ 0 w 566"/>
                <a:gd name="T61" fmla="*/ 520 h 520"/>
                <a:gd name="T62" fmla="*/ 64 w 566"/>
                <a:gd name="T63" fmla="*/ 463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6" h="520">
                  <a:moveTo>
                    <a:pt x="64" y="64"/>
                  </a:moveTo>
                  <a:lnTo>
                    <a:pt x="3" y="44"/>
                  </a:lnTo>
                  <a:lnTo>
                    <a:pt x="3" y="19"/>
                  </a:lnTo>
                  <a:lnTo>
                    <a:pt x="150" y="0"/>
                  </a:lnTo>
                  <a:lnTo>
                    <a:pt x="173" y="56"/>
                  </a:lnTo>
                  <a:lnTo>
                    <a:pt x="194" y="44"/>
                  </a:lnTo>
                  <a:lnTo>
                    <a:pt x="216" y="34"/>
                  </a:lnTo>
                  <a:lnTo>
                    <a:pt x="238" y="24"/>
                  </a:lnTo>
                  <a:lnTo>
                    <a:pt x="262" y="16"/>
                  </a:lnTo>
                  <a:lnTo>
                    <a:pt x="285" y="9"/>
                  </a:lnTo>
                  <a:lnTo>
                    <a:pt x="308" y="4"/>
                  </a:lnTo>
                  <a:lnTo>
                    <a:pt x="320" y="2"/>
                  </a:lnTo>
                  <a:lnTo>
                    <a:pt x="332" y="1"/>
                  </a:lnTo>
                  <a:lnTo>
                    <a:pt x="344" y="0"/>
                  </a:lnTo>
                  <a:lnTo>
                    <a:pt x="356" y="0"/>
                  </a:lnTo>
                  <a:lnTo>
                    <a:pt x="373" y="0"/>
                  </a:lnTo>
                  <a:lnTo>
                    <a:pt x="390" y="2"/>
                  </a:lnTo>
                  <a:lnTo>
                    <a:pt x="405" y="5"/>
                  </a:lnTo>
                  <a:lnTo>
                    <a:pt x="419" y="9"/>
                  </a:lnTo>
                  <a:lnTo>
                    <a:pt x="432" y="15"/>
                  </a:lnTo>
                  <a:lnTo>
                    <a:pt x="444" y="21"/>
                  </a:lnTo>
                  <a:lnTo>
                    <a:pt x="454" y="29"/>
                  </a:lnTo>
                  <a:lnTo>
                    <a:pt x="464" y="37"/>
                  </a:lnTo>
                  <a:lnTo>
                    <a:pt x="473" y="47"/>
                  </a:lnTo>
                  <a:lnTo>
                    <a:pt x="480" y="58"/>
                  </a:lnTo>
                  <a:lnTo>
                    <a:pt x="487" y="70"/>
                  </a:lnTo>
                  <a:lnTo>
                    <a:pt x="492" y="82"/>
                  </a:lnTo>
                  <a:lnTo>
                    <a:pt x="496" y="96"/>
                  </a:lnTo>
                  <a:lnTo>
                    <a:pt x="499" y="110"/>
                  </a:lnTo>
                  <a:lnTo>
                    <a:pt x="501" y="126"/>
                  </a:lnTo>
                  <a:lnTo>
                    <a:pt x="501" y="143"/>
                  </a:lnTo>
                  <a:lnTo>
                    <a:pt x="501" y="463"/>
                  </a:lnTo>
                  <a:lnTo>
                    <a:pt x="566" y="494"/>
                  </a:lnTo>
                  <a:lnTo>
                    <a:pt x="566" y="520"/>
                  </a:lnTo>
                  <a:lnTo>
                    <a:pt x="330" y="520"/>
                  </a:lnTo>
                  <a:lnTo>
                    <a:pt x="330" y="494"/>
                  </a:lnTo>
                  <a:lnTo>
                    <a:pt x="383" y="463"/>
                  </a:lnTo>
                  <a:lnTo>
                    <a:pt x="383" y="187"/>
                  </a:lnTo>
                  <a:lnTo>
                    <a:pt x="383" y="176"/>
                  </a:lnTo>
                  <a:lnTo>
                    <a:pt x="382" y="165"/>
                  </a:lnTo>
                  <a:lnTo>
                    <a:pt x="381" y="154"/>
                  </a:lnTo>
                  <a:lnTo>
                    <a:pt x="380" y="144"/>
                  </a:lnTo>
                  <a:lnTo>
                    <a:pt x="377" y="134"/>
                  </a:lnTo>
                  <a:lnTo>
                    <a:pt x="374" y="125"/>
                  </a:lnTo>
                  <a:lnTo>
                    <a:pt x="370" y="116"/>
                  </a:lnTo>
                  <a:lnTo>
                    <a:pt x="366" y="109"/>
                  </a:lnTo>
                  <a:lnTo>
                    <a:pt x="360" y="102"/>
                  </a:lnTo>
                  <a:lnTo>
                    <a:pt x="353" y="96"/>
                  </a:lnTo>
                  <a:lnTo>
                    <a:pt x="346" y="90"/>
                  </a:lnTo>
                  <a:lnTo>
                    <a:pt x="337" y="86"/>
                  </a:lnTo>
                  <a:lnTo>
                    <a:pt x="327" y="82"/>
                  </a:lnTo>
                  <a:lnTo>
                    <a:pt x="316" y="80"/>
                  </a:lnTo>
                  <a:lnTo>
                    <a:pt x="304" y="78"/>
                  </a:lnTo>
                  <a:lnTo>
                    <a:pt x="290" y="78"/>
                  </a:lnTo>
                  <a:lnTo>
                    <a:pt x="267" y="79"/>
                  </a:lnTo>
                  <a:lnTo>
                    <a:pt x="239" y="82"/>
                  </a:lnTo>
                  <a:lnTo>
                    <a:pt x="211" y="86"/>
                  </a:lnTo>
                  <a:lnTo>
                    <a:pt x="182" y="92"/>
                  </a:lnTo>
                  <a:lnTo>
                    <a:pt x="182" y="463"/>
                  </a:lnTo>
                  <a:lnTo>
                    <a:pt x="235" y="494"/>
                  </a:lnTo>
                  <a:lnTo>
                    <a:pt x="235" y="520"/>
                  </a:lnTo>
                  <a:lnTo>
                    <a:pt x="0" y="520"/>
                  </a:lnTo>
                  <a:lnTo>
                    <a:pt x="0" y="494"/>
                  </a:lnTo>
                  <a:lnTo>
                    <a:pt x="64" y="463"/>
                  </a:lnTo>
                  <a:lnTo>
                    <a:pt x="64" y="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24"/>
            <p:cNvSpPr>
              <a:spLocks noEditPoints="1"/>
            </p:cNvSpPr>
            <p:nvPr userDrawn="1"/>
          </p:nvSpPr>
          <p:spPr bwMode="auto">
            <a:xfrm>
              <a:off x="11210925" y="1109663"/>
              <a:ext cx="92075" cy="122238"/>
            </a:xfrm>
            <a:custGeom>
              <a:avLst/>
              <a:gdLst>
                <a:gd name="T0" fmla="*/ 461 w 573"/>
                <a:gd name="T1" fmla="*/ 64 h 773"/>
                <a:gd name="T2" fmla="*/ 493 w 573"/>
                <a:gd name="T3" fmla="*/ 119 h 773"/>
                <a:gd name="T4" fmla="*/ 504 w 573"/>
                <a:gd name="T5" fmla="*/ 214 h 773"/>
                <a:gd name="T6" fmla="*/ 486 w 573"/>
                <a:gd name="T7" fmla="*/ 280 h 773"/>
                <a:gd name="T8" fmla="*/ 454 w 573"/>
                <a:gd name="T9" fmla="*/ 326 h 773"/>
                <a:gd name="T10" fmla="*/ 362 w 573"/>
                <a:gd name="T11" fmla="*/ 376 h 773"/>
                <a:gd name="T12" fmla="*/ 240 w 573"/>
                <a:gd name="T13" fmla="*/ 379 h 773"/>
                <a:gd name="T14" fmla="*/ 159 w 573"/>
                <a:gd name="T15" fmla="*/ 353 h 773"/>
                <a:gd name="T16" fmla="*/ 144 w 573"/>
                <a:gd name="T17" fmla="*/ 384 h 773"/>
                <a:gd name="T18" fmla="*/ 154 w 573"/>
                <a:gd name="T19" fmla="*/ 417 h 773"/>
                <a:gd name="T20" fmla="*/ 210 w 573"/>
                <a:gd name="T21" fmla="*/ 436 h 773"/>
                <a:gd name="T22" fmla="*/ 347 w 573"/>
                <a:gd name="T23" fmla="*/ 445 h 773"/>
                <a:gd name="T24" fmla="*/ 451 w 573"/>
                <a:gd name="T25" fmla="*/ 453 h 773"/>
                <a:gd name="T26" fmla="*/ 538 w 573"/>
                <a:gd name="T27" fmla="*/ 485 h 773"/>
                <a:gd name="T28" fmla="*/ 572 w 573"/>
                <a:gd name="T29" fmla="*/ 552 h 773"/>
                <a:gd name="T30" fmla="*/ 565 w 573"/>
                <a:gd name="T31" fmla="*/ 616 h 773"/>
                <a:gd name="T32" fmla="*/ 539 w 573"/>
                <a:gd name="T33" fmla="*/ 670 h 773"/>
                <a:gd name="T34" fmla="*/ 492 w 573"/>
                <a:gd name="T35" fmla="*/ 718 h 773"/>
                <a:gd name="T36" fmla="*/ 426 w 573"/>
                <a:gd name="T37" fmla="*/ 752 h 773"/>
                <a:gd name="T38" fmla="*/ 341 w 573"/>
                <a:gd name="T39" fmla="*/ 771 h 773"/>
                <a:gd name="T40" fmla="*/ 195 w 573"/>
                <a:gd name="T41" fmla="*/ 766 h 773"/>
                <a:gd name="T42" fmla="*/ 58 w 573"/>
                <a:gd name="T43" fmla="*/ 715 h 773"/>
                <a:gd name="T44" fmla="*/ 15 w 573"/>
                <a:gd name="T45" fmla="*/ 669 h 773"/>
                <a:gd name="T46" fmla="*/ 0 w 573"/>
                <a:gd name="T47" fmla="*/ 625 h 773"/>
                <a:gd name="T48" fmla="*/ 13 w 573"/>
                <a:gd name="T49" fmla="*/ 567 h 773"/>
                <a:gd name="T50" fmla="*/ 55 w 573"/>
                <a:gd name="T51" fmla="*/ 523 h 773"/>
                <a:gd name="T52" fmla="*/ 96 w 573"/>
                <a:gd name="T53" fmla="*/ 493 h 773"/>
                <a:gd name="T54" fmla="*/ 73 w 573"/>
                <a:gd name="T55" fmla="*/ 433 h 773"/>
                <a:gd name="T56" fmla="*/ 86 w 573"/>
                <a:gd name="T57" fmla="*/ 372 h 773"/>
                <a:gd name="T58" fmla="*/ 129 w 573"/>
                <a:gd name="T59" fmla="*/ 324 h 773"/>
                <a:gd name="T60" fmla="*/ 94 w 573"/>
                <a:gd name="T61" fmla="*/ 250 h 773"/>
                <a:gd name="T62" fmla="*/ 96 w 573"/>
                <a:gd name="T63" fmla="*/ 128 h 773"/>
                <a:gd name="T64" fmla="*/ 124 w 573"/>
                <a:gd name="T65" fmla="*/ 70 h 773"/>
                <a:gd name="T66" fmla="*/ 164 w 573"/>
                <a:gd name="T67" fmla="*/ 33 h 773"/>
                <a:gd name="T68" fmla="*/ 273 w 573"/>
                <a:gd name="T69" fmla="*/ 0 h 773"/>
                <a:gd name="T70" fmla="*/ 363 w 573"/>
                <a:gd name="T71" fmla="*/ 8 h 773"/>
                <a:gd name="T72" fmla="*/ 142 w 573"/>
                <a:gd name="T73" fmla="*/ 536 h 773"/>
                <a:gd name="T74" fmla="*/ 115 w 573"/>
                <a:gd name="T75" fmla="*/ 562 h 773"/>
                <a:gd name="T76" fmla="*/ 108 w 573"/>
                <a:gd name="T77" fmla="*/ 627 h 773"/>
                <a:gd name="T78" fmla="*/ 157 w 573"/>
                <a:gd name="T79" fmla="*/ 683 h 773"/>
                <a:gd name="T80" fmla="*/ 252 w 573"/>
                <a:gd name="T81" fmla="*/ 713 h 773"/>
                <a:gd name="T82" fmla="*/ 352 w 573"/>
                <a:gd name="T83" fmla="*/ 710 h 773"/>
                <a:gd name="T84" fmla="*/ 435 w 573"/>
                <a:gd name="T85" fmla="*/ 677 h 773"/>
                <a:gd name="T86" fmla="*/ 467 w 573"/>
                <a:gd name="T87" fmla="*/ 635 h 773"/>
                <a:gd name="T88" fmla="*/ 468 w 573"/>
                <a:gd name="T89" fmla="*/ 588 h 773"/>
                <a:gd name="T90" fmla="*/ 428 w 573"/>
                <a:gd name="T91" fmla="*/ 558 h 773"/>
                <a:gd name="T92" fmla="*/ 192 w 573"/>
                <a:gd name="T93" fmla="*/ 539 h 773"/>
                <a:gd name="T94" fmla="*/ 320 w 573"/>
                <a:gd name="T95" fmla="*/ 329 h 773"/>
                <a:gd name="T96" fmla="*/ 364 w 573"/>
                <a:gd name="T97" fmla="*/ 293 h 773"/>
                <a:gd name="T98" fmla="*/ 378 w 573"/>
                <a:gd name="T99" fmla="*/ 195 h 773"/>
                <a:gd name="T100" fmla="*/ 364 w 573"/>
                <a:gd name="T101" fmla="*/ 96 h 773"/>
                <a:gd name="T102" fmla="*/ 320 w 573"/>
                <a:gd name="T103" fmla="*/ 56 h 773"/>
                <a:gd name="T104" fmla="*/ 253 w 573"/>
                <a:gd name="T105" fmla="*/ 63 h 773"/>
                <a:gd name="T106" fmla="*/ 220 w 573"/>
                <a:gd name="T107" fmla="*/ 112 h 773"/>
                <a:gd name="T108" fmla="*/ 216 w 573"/>
                <a:gd name="T109" fmla="*/ 246 h 773"/>
                <a:gd name="T110" fmla="*/ 239 w 573"/>
                <a:gd name="T111" fmla="*/ 306 h 773"/>
                <a:gd name="T112" fmla="*/ 297 w 573"/>
                <a:gd name="T113" fmla="*/ 331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3" h="773">
                  <a:moveTo>
                    <a:pt x="400" y="19"/>
                  </a:moveTo>
                  <a:lnTo>
                    <a:pt x="561" y="5"/>
                  </a:lnTo>
                  <a:lnTo>
                    <a:pt x="561" y="66"/>
                  </a:lnTo>
                  <a:lnTo>
                    <a:pt x="523" y="66"/>
                  </a:lnTo>
                  <a:lnTo>
                    <a:pt x="448" y="51"/>
                  </a:lnTo>
                  <a:lnTo>
                    <a:pt x="461" y="64"/>
                  </a:lnTo>
                  <a:lnTo>
                    <a:pt x="472" y="78"/>
                  </a:lnTo>
                  <a:lnTo>
                    <a:pt x="477" y="85"/>
                  </a:lnTo>
                  <a:lnTo>
                    <a:pt x="482" y="93"/>
                  </a:lnTo>
                  <a:lnTo>
                    <a:pt x="486" y="102"/>
                  </a:lnTo>
                  <a:lnTo>
                    <a:pt x="490" y="110"/>
                  </a:lnTo>
                  <a:lnTo>
                    <a:pt x="493" y="119"/>
                  </a:lnTo>
                  <a:lnTo>
                    <a:pt x="496" y="128"/>
                  </a:lnTo>
                  <a:lnTo>
                    <a:pt x="499" y="139"/>
                  </a:lnTo>
                  <a:lnTo>
                    <a:pt x="501" y="149"/>
                  </a:lnTo>
                  <a:lnTo>
                    <a:pt x="504" y="170"/>
                  </a:lnTo>
                  <a:lnTo>
                    <a:pt x="505" y="192"/>
                  </a:lnTo>
                  <a:lnTo>
                    <a:pt x="504" y="214"/>
                  </a:lnTo>
                  <a:lnTo>
                    <a:pt x="501" y="234"/>
                  </a:lnTo>
                  <a:lnTo>
                    <a:pt x="499" y="244"/>
                  </a:lnTo>
                  <a:lnTo>
                    <a:pt x="496" y="254"/>
                  </a:lnTo>
                  <a:lnTo>
                    <a:pt x="493" y="263"/>
                  </a:lnTo>
                  <a:lnTo>
                    <a:pt x="490" y="272"/>
                  </a:lnTo>
                  <a:lnTo>
                    <a:pt x="486" y="280"/>
                  </a:lnTo>
                  <a:lnTo>
                    <a:pt x="482" y="289"/>
                  </a:lnTo>
                  <a:lnTo>
                    <a:pt x="477" y="297"/>
                  </a:lnTo>
                  <a:lnTo>
                    <a:pt x="472" y="304"/>
                  </a:lnTo>
                  <a:lnTo>
                    <a:pt x="466" y="312"/>
                  </a:lnTo>
                  <a:lnTo>
                    <a:pt x="461" y="319"/>
                  </a:lnTo>
                  <a:lnTo>
                    <a:pt x="454" y="326"/>
                  </a:lnTo>
                  <a:lnTo>
                    <a:pt x="448" y="333"/>
                  </a:lnTo>
                  <a:lnTo>
                    <a:pt x="433" y="344"/>
                  </a:lnTo>
                  <a:lnTo>
                    <a:pt x="418" y="354"/>
                  </a:lnTo>
                  <a:lnTo>
                    <a:pt x="401" y="363"/>
                  </a:lnTo>
                  <a:lnTo>
                    <a:pt x="381" y="370"/>
                  </a:lnTo>
                  <a:lnTo>
                    <a:pt x="362" y="376"/>
                  </a:lnTo>
                  <a:lnTo>
                    <a:pt x="341" y="380"/>
                  </a:lnTo>
                  <a:lnTo>
                    <a:pt x="319" y="382"/>
                  </a:lnTo>
                  <a:lnTo>
                    <a:pt x="297" y="383"/>
                  </a:lnTo>
                  <a:lnTo>
                    <a:pt x="277" y="383"/>
                  </a:lnTo>
                  <a:lnTo>
                    <a:pt x="258" y="381"/>
                  </a:lnTo>
                  <a:lnTo>
                    <a:pt x="240" y="379"/>
                  </a:lnTo>
                  <a:lnTo>
                    <a:pt x="222" y="375"/>
                  </a:lnTo>
                  <a:lnTo>
                    <a:pt x="206" y="370"/>
                  </a:lnTo>
                  <a:lnTo>
                    <a:pt x="190" y="365"/>
                  </a:lnTo>
                  <a:lnTo>
                    <a:pt x="176" y="358"/>
                  </a:lnTo>
                  <a:lnTo>
                    <a:pt x="163" y="350"/>
                  </a:lnTo>
                  <a:lnTo>
                    <a:pt x="159" y="353"/>
                  </a:lnTo>
                  <a:lnTo>
                    <a:pt x="156" y="356"/>
                  </a:lnTo>
                  <a:lnTo>
                    <a:pt x="153" y="360"/>
                  </a:lnTo>
                  <a:lnTo>
                    <a:pt x="150" y="365"/>
                  </a:lnTo>
                  <a:lnTo>
                    <a:pt x="147" y="370"/>
                  </a:lnTo>
                  <a:lnTo>
                    <a:pt x="145" y="377"/>
                  </a:lnTo>
                  <a:lnTo>
                    <a:pt x="144" y="384"/>
                  </a:lnTo>
                  <a:lnTo>
                    <a:pt x="144" y="392"/>
                  </a:lnTo>
                  <a:lnTo>
                    <a:pt x="144" y="399"/>
                  </a:lnTo>
                  <a:lnTo>
                    <a:pt x="145" y="404"/>
                  </a:lnTo>
                  <a:lnTo>
                    <a:pt x="148" y="409"/>
                  </a:lnTo>
                  <a:lnTo>
                    <a:pt x="150" y="413"/>
                  </a:lnTo>
                  <a:lnTo>
                    <a:pt x="154" y="417"/>
                  </a:lnTo>
                  <a:lnTo>
                    <a:pt x="158" y="421"/>
                  </a:lnTo>
                  <a:lnTo>
                    <a:pt x="163" y="424"/>
                  </a:lnTo>
                  <a:lnTo>
                    <a:pt x="169" y="427"/>
                  </a:lnTo>
                  <a:lnTo>
                    <a:pt x="181" y="431"/>
                  </a:lnTo>
                  <a:lnTo>
                    <a:pt x="195" y="434"/>
                  </a:lnTo>
                  <a:lnTo>
                    <a:pt x="210" y="436"/>
                  </a:lnTo>
                  <a:lnTo>
                    <a:pt x="226" y="438"/>
                  </a:lnTo>
                  <a:lnTo>
                    <a:pt x="245" y="439"/>
                  </a:lnTo>
                  <a:lnTo>
                    <a:pt x="269" y="440"/>
                  </a:lnTo>
                  <a:lnTo>
                    <a:pt x="295" y="442"/>
                  </a:lnTo>
                  <a:lnTo>
                    <a:pt x="322" y="443"/>
                  </a:lnTo>
                  <a:lnTo>
                    <a:pt x="347" y="445"/>
                  </a:lnTo>
                  <a:lnTo>
                    <a:pt x="368" y="446"/>
                  </a:lnTo>
                  <a:lnTo>
                    <a:pt x="382" y="447"/>
                  </a:lnTo>
                  <a:lnTo>
                    <a:pt x="389" y="447"/>
                  </a:lnTo>
                  <a:lnTo>
                    <a:pt x="411" y="448"/>
                  </a:lnTo>
                  <a:lnTo>
                    <a:pt x="432" y="451"/>
                  </a:lnTo>
                  <a:lnTo>
                    <a:pt x="451" y="453"/>
                  </a:lnTo>
                  <a:lnTo>
                    <a:pt x="469" y="457"/>
                  </a:lnTo>
                  <a:lnTo>
                    <a:pt x="485" y="461"/>
                  </a:lnTo>
                  <a:lnTo>
                    <a:pt x="500" y="466"/>
                  </a:lnTo>
                  <a:lnTo>
                    <a:pt x="514" y="471"/>
                  </a:lnTo>
                  <a:lnTo>
                    <a:pt x="526" y="478"/>
                  </a:lnTo>
                  <a:lnTo>
                    <a:pt x="538" y="485"/>
                  </a:lnTo>
                  <a:lnTo>
                    <a:pt x="547" y="494"/>
                  </a:lnTo>
                  <a:lnTo>
                    <a:pt x="555" y="504"/>
                  </a:lnTo>
                  <a:lnTo>
                    <a:pt x="561" y="514"/>
                  </a:lnTo>
                  <a:lnTo>
                    <a:pt x="566" y="526"/>
                  </a:lnTo>
                  <a:lnTo>
                    <a:pt x="570" y="538"/>
                  </a:lnTo>
                  <a:lnTo>
                    <a:pt x="572" y="552"/>
                  </a:lnTo>
                  <a:lnTo>
                    <a:pt x="573" y="566"/>
                  </a:lnTo>
                  <a:lnTo>
                    <a:pt x="572" y="576"/>
                  </a:lnTo>
                  <a:lnTo>
                    <a:pt x="571" y="586"/>
                  </a:lnTo>
                  <a:lnTo>
                    <a:pt x="570" y="596"/>
                  </a:lnTo>
                  <a:lnTo>
                    <a:pt x="568" y="606"/>
                  </a:lnTo>
                  <a:lnTo>
                    <a:pt x="565" y="616"/>
                  </a:lnTo>
                  <a:lnTo>
                    <a:pt x="562" y="625"/>
                  </a:lnTo>
                  <a:lnTo>
                    <a:pt x="559" y="635"/>
                  </a:lnTo>
                  <a:lnTo>
                    <a:pt x="555" y="644"/>
                  </a:lnTo>
                  <a:lnTo>
                    <a:pt x="550" y="653"/>
                  </a:lnTo>
                  <a:lnTo>
                    <a:pt x="545" y="662"/>
                  </a:lnTo>
                  <a:lnTo>
                    <a:pt x="539" y="670"/>
                  </a:lnTo>
                  <a:lnTo>
                    <a:pt x="532" y="679"/>
                  </a:lnTo>
                  <a:lnTo>
                    <a:pt x="525" y="688"/>
                  </a:lnTo>
                  <a:lnTo>
                    <a:pt x="517" y="696"/>
                  </a:lnTo>
                  <a:lnTo>
                    <a:pt x="509" y="703"/>
                  </a:lnTo>
                  <a:lnTo>
                    <a:pt x="501" y="711"/>
                  </a:lnTo>
                  <a:lnTo>
                    <a:pt x="492" y="718"/>
                  </a:lnTo>
                  <a:lnTo>
                    <a:pt x="482" y="724"/>
                  </a:lnTo>
                  <a:lnTo>
                    <a:pt x="472" y="731"/>
                  </a:lnTo>
                  <a:lnTo>
                    <a:pt x="462" y="737"/>
                  </a:lnTo>
                  <a:lnTo>
                    <a:pt x="450" y="742"/>
                  </a:lnTo>
                  <a:lnTo>
                    <a:pt x="439" y="747"/>
                  </a:lnTo>
                  <a:lnTo>
                    <a:pt x="426" y="752"/>
                  </a:lnTo>
                  <a:lnTo>
                    <a:pt x="414" y="756"/>
                  </a:lnTo>
                  <a:lnTo>
                    <a:pt x="400" y="760"/>
                  </a:lnTo>
                  <a:lnTo>
                    <a:pt x="387" y="764"/>
                  </a:lnTo>
                  <a:lnTo>
                    <a:pt x="371" y="766"/>
                  </a:lnTo>
                  <a:lnTo>
                    <a:pt x="356" y="769"/>
                  </a:lnTo>
                  <a:lnTo>
                    <a:pt x="341" y="771"/>
                  </a:lnTo>
                  <a:lnTo>
                    <a:pt x="325" y="772"/>
                  </a:lnTo>
                  <a:lnTo>
                    <a:pt x="308" y="773"/>
                  </a:lnTo>
                  <a:lnTo>
                    <a:pt x="291" y="773"/>
                  </a:lnTo>
                  <a:lnTo>
                    <a:pt x="258" y="772"/>
                  </a:lnTo>
                  <a:lnTo>
                    <a:pt x="225" y="770"/>
                  </a:lnTo>
                  <a:lnTo>
                    <a:pt x="195" y="766"/>
                  </a:lnTo>
                  <a:lnTo>
                    <a:pt x="167" y="761"/>
                  </a:lnTo>
                  <a:lnTo>
                    <a:pt x="141" y="754"/>
                  </a:lnTo>
                  <a:lnTo>
                    <a:pt x="117" y="746"/>
                  </a:lnTo>
                  <a:lnTo>
                    <a:pt x="96" y="737"/>
                  </a:lnTo>
                  <a:lnTo>
                    <a:pt x="75" y="727"/>
                  </a:lnTo>
                  <a:lnTo>
                    <a:pt x="58" y="715"/>
                  </a:lnTo>
                  <a:lnTo>
                    <a:pt x="43" y="703"/>
                  </a:lnTo>
                  <a:lnTo>
                    <a:pt x="36" y="697"/>
                  </a:lnTo>
                  <a:lnTo>
                    <a:pt x="30" y="691"/>
                  </a:lnTo>
                  <a:lnTo>
                    <a:pt x="24" y="683"/>
                  </a:lnTo>
                  <a:lnTo>
                    <a:pt x="19" y="676"/>
                  </a:lnTo>
                  <a:lnTo>
                    <a:pt x="15" y="669"/>
                  </a:lnTo>
                  <a:lnTo>
                    <a:pt x="11" y="662"/>
                  </a:lnTo>
                  <a:lnTo>
                    <a:pt x="8" y="655"/>
                  </a:lnTo>
                  <a:lnTo>
                    <a:pt x="5" y="647"/>
                  </a:lnTo>
                  <a:lnTo>
                    <a:pt x="3" y="640"/>
                  </a:lnTo>
                  <a:lnTo>
                    <a:pt x="1" y="632"/>
                  </a:lnTo>
                  <a:lnTo>
                    <a:pt x="0" y="625"/>
                  </a:lnTo>
                  <a:lnTo>
                    <a:pt x="0" y="617"/>
                  </a:lnTo>
                  <a:lnTo>
                    <a:pt x="1" y="606"/>
                  </a:lnTo>
                  <a:lnTo>
                    <a:pt x="2" y="596"/>
                  </a:lnTo>
                  <a:lnTo>
                    <a:pt x="5" y="586"/>
                  </a:lnTo>
                  <a:lnTo>
                    <a:pt x="9" y="576"/>
                  </a:lnTo>
                  <a:lnTo>
                    <a:pt x="13" y="567"/>
                  </a:lnTo>
                  <a:lnTo>
                    <a:pt x="18" y="559"/>
                  </a:lnTo>
                  <a:lnTo>
                    <a:pt x="25" y="551"/>
                  </a:lnTo>
                  <a:lnTo>
                    <a:pt x="31" y="543"/>
                  </a:lnTo>
                  <a:lnTo>
                    <a:pt x="39" y="536"/>
                  </a:lnTo>
                  <a:lnTo>
                    <a:pt x="47" y="529"/>
                  </a:lnTo>
                  <a:lnTo>
                    <a:pt x="55" y="523"/>
                  </a:lnTo>
                  <a:lnTo>
                    <a:pt x="64" y="518"/>
                  </a:lnTo>
                  <a:lnTo>
                    <a:pt x="73" y="513"/>
                  </a:lnTo>
                  <a:lnTo>
                    <a:pt x="82" y="509"/>
                  </a:lnTo>
                  <a:lnTo>
                    <a:pt x="93" y="505"/>
                  </a:lnTo>
                  <a:lnTo>
                    <a:pt x="103" y="501"/>
                  </a:lnTo>
                  <a:lnTo>
                    <a:pt x="96" y="493"/>
                  </a:lnTo>
                  <a:lnTo>
                    <a:pt x="89" y="484"/>
                  </a:lnTo>
                  <a:lnTo>
                    <a:pt x="84" y="475"/>
                  </a:lnTo>
                  <a:lnTo>
                    <a:pt x="80" y="465"/>
                  </a:lnTo>
                  <a:lnTo>
                    <a:pt x="77" y="455"/>
                  </a:lnTo>
                  <a:lnTo>
                    <a:pt x="74" y="444"/>
                  </a:lnTo>
                  <a:lnTo>
                    <a:pt x="73" y="433"/>
                  </a:lnTo>
                  <a:lnTo>
                    <a:pt x="73" y="421"/>
                  </a:lnTo>
                  <a:lnTo>
                    <a:pt x="73" y="410"/>
                  </a:lnTo>
                  <a:lnTo>
                    <a:pt x="75" y="400"/>
                  </a:lnTo>
                  <a:lnTo>
                    <a:pt x="78" y="390"/>
                  </a:lnTo>
                  <a:lnTo>
                    <a:pt x="82" y="380"/>
                  </a:lnTo>
                  <a:lnTo>
                    <a:pt x="86" y="372"/>
                  </a:lnTo>
                  <a:lnTo>
                    <a:pt x="92" y="364"/>
                  </a:lnTo>
                  <a:lnTo>
                    <a:pt x="97" y="356"/>
                  </a:lnTo>
                  <a:lnTo>
                    <a:pt x="102" y="349"/>
                  </a:lnTo>
                  <a:lnTo>
                    <a:pt x="113" y="338"/>
                  </a:lnTo>
                  <a:lnTo>
                    <a:pt x="122" y="330"/>
                  </a:lnTo>
                  <a:lnTo>
                    <a:pt x="129" y="324"/>
                  </a:lnTo>
                  <a:lnTo>
                    <a:pt x="131" y="323"/>
                  </a:lnTo>
                  <a:lnTo>
                    <a:pt x="121" y="310"/>
                  </a:lnTo>
                  <a:lnTo>
                    <a:pt x="112" y="296"/>
                  </a:lnTo>
                  <a:lnTo>
                    <a:pt x="105" y="282"/>
                  </a:lnTo>
                  <a:lnTo>
                    <a:pt x="99" y="266"/>
                  </a:lnTo>
                  <a:lnTo>
                    <a:pt x="94" y="250"/>
                  </a:lnTo>
                  <a:lnTo>
                    <a:pt x="89" y="232"/>
                  </a:lnTo>
                  <a:lnTo>
                    <a:pt x="87" y="213"/>
                  </a:lnTo>
                  <a:lnTo>
                    <a:pt x="87" y="192"/>
                  </a:lnTo>
                  <a:lnTo>
                    <a:pt x="87" y="170"/>
                  </a:lnTo>
                  <a:lnTo>
                    <a:pt x="90" y="149"/>
                  </a:lnTo>
                  <a:lnTo>
                    <a:pt x="96" y="128"/>
                  </a:lnTo>
                  <a:lnTo>
                    <a:pt x="102" y="110"/>
                  </a:lnTo>
                  <a:lnTo>
                    <a:pt x="105" y="101"/>
                  </a:lnTo>
                  <a:lnTo>
                    <a:pt x="109" y="93"/>
                  </a:lnTo>
                  <a:lnTo>
                    <a:pt x="114" y="85"/>
                  </a:lnTo>
                  <a:lnTo>
                    <a:pt x="119" y="77"/>
                  </a:lnTo>
                  <a:lnTo>
                    <a:pt x="124" y="70"/>
                  </a:lnTo>
                  <a:lnTo>
                    <a:pt x="130" y="63"/>
                  </a:lnTo>
                  <a:lnTo>
                    <a:pt x="136" y="56"/>
                  </a:lnTo>
                  <a:lnTo>
                    <a:pt x="142" y="50"/>
                  </a:lnTo>
                  <a:lnTo>
                    <a:pt x="149" y="44"/>
                  </a:lnTo>
                  <a:lnTo>
                    <a:pt x="157" y="38"/>
                  </a:lnTo>
                  <a:lnTo>
                    <a:pt x="164" y="33"/>
                  </a:lnTo>
                  <a:lnTo>
                    <a:pt x="172" y="28"/>
                  </a:lnTo>
                  <a:lnTo>
                    <a:pt x="189" y="19"/>
                  </a:lnTo>
                  <a:lnTo>
                    <a:pt x="208" y="12"/>
                  </a:lnTo>
                  <a:lnTo>
                    <a:pt x="228" y="7"/>
                  </a:lnTo>
                  <a:lnTo>
                    <a:pt x="250" y="3"/>
                  </a:lnTo>
                  <a:lnTo>
                    <a:pt x="273" y="0"/>
                  </a:lnTo>
                  <a:lnTo>
                    <a:pt x="297" y="0"/>
                  </a:lnTo>
                  <a:lnTo>
                    <a:pt x="310" y="0"/>
                  </a:lnTo>
                  <a:lnTo>
                    <a:pt x="324" y="1"/>
                  </a:lnTo>
                  <a:lnTo>
                    <a:pt x="337" y="3"/>
                  </a:lnTo>
                  <a:lnTo>
                    <a:pt x="350" y="5"/>
                  </a:lnTo>
                  <a:lnTo>
                    <a:pt x="363" y="8"/>
                  </a:lnTo>
                  <a:lnTo>
                    <a:pt x="375" y="11"/>
                  </a:lnTo>
                  <a:lnTo>
                    <a:pt x="388" y="15"/>
                  </a:lnTo>
                  <a:lnTo>
                    <a:pt x="400" y="19"/>
                  </a:lnTo>
                  <a:close/>
                  <a:moveTo>
                    <a:pt x="154" y="531"/>
                  </a:moveTo>
                  <a:lnTo>
                    <a:pt x="148" y="533"/>
                  </a:lnTo>
                  <a:lnTo>
                    <a:pt x="142" y="536"/>
                  </a:lnTo>
                  <a:lnTo>
                    <a:pt x="136" y="540"/>
                  </a:lnTo>
                  <a:lnTo>
                    <a:pt x="131" y="544"/>
                  </a:lnTo>
                  <a:lnTo>
                    <a:pt x="126" y="548"/>
                  </a:lnTo>
                  <a:lnTo>
                    <a:pt x="122" y="552"/>
                  </a:lnTo>
                  <a:lnTo>
                    <a:pt x="119" y="557"/>
                  </a:lnTo>
                  <a:lnTo>
                    <a:pt x="115" y="562"/>
                  </a:lnTo>
                  <a:lnTo>
                    <a:pt x="110" y="572"/>
                  </a:lnTo>
                  <a:lnTo>
                    <a:pt x="107" y="583"/>
                  </a:lnTo>
                  <a:lnTo>
                    <a:pt x="105" y="594"/>
                  </a:lnTo>
                  <a:lnTo>
                    <a:pt x="104" y="604"/>
                  </a:lnTo>
                  <a:lnTo>
                    <a:pt x="105" y="616"/>
                  </a:lnTo>
                  <a:lnTo>
                    <a:pt x="108" y="627"/>
                  </a:lnTo>
                  <a:lnTo>
                    <a:pt x="112" y="638"/>
                  </a:lnTo>
                  <a:lnTo>
                    <a:pt x="118" y="648"/>
                  </a:lnTo>
                  <a:lnTo>
                    <a:pt x="126" y="658"/>
                  </a:lnTo>
                  <a:lnTo>
                    <a:pt x="135" y="667"/>
                  </a:lnTo>
                  <a:lnTo>
                    <a:pt x="145" y="675"/>
                  </a:lnTo>
                  <a:lnTo>
                    <a:pt x="157" y="683"/>
                  </a:lnTo>
                  <a:lnTo>
                    <a:pt x="170" y="691"/>
                  </a:lnTo>
                  <a:lnTo>
                    <a:pt x="184" y="697"/>
                  </a:lnTo>
                  <a:lnTo>
                    <a:pt x="199" y="702"/>
                  </a:lnTo>
                  <a:lnTo>
                    <a:pt x="216" y="707"/>
                  </a:lnTo>
                  <a:lnTo>
                    <a:pt x="233" y="710"/>
                  </a:lnTo>
                  <a:lnTo>
                    <a:pt x="252" y="713"/>
                  </a:lnTo>
                  <a:lnTo>
                    <a:pt x="272" y="714"/>
                  </a:lnTo>
                  <a:lnTo>
                    <a:pt x="291" y="715"/>
                  </a:lnTo>
                  <a:lnTo>
                    <a:pt x="306" y="714"/>
                  </a:lnTo>
                  <a:lnTo>
                    <a:pt x="321" y="713"/>
                  </a:lnTo>
                  <a:lnTo>
                    <a:pt x="336" y="712"/>
                  </a:lnTo>
                  <a:lnTo>
                    <a:pt x="352" y="710"/>
                  </a:lnTo>
                  <a:lnTo>
                    <a:pt x="367" y="707"/>
                  </a:lnTo>
                  <a:lnTo>
                    <a:pt x="382" y="703"/>
                  </a:lnTo>
                  <a:lnTo>
                    <a:pt x="397" y="698"/>
                  </a:lnTo>
                  <a:lnTo>
                    <a:pt x="411" y="692"/>
                  </a:lnTo>
                  <a:lnTo>
                    <a:pt x="423" y="686"/>
                  </a:lnTo>
                  <a:lnTo>
                    <a:pt x="435" y="677"/>
                  </a:lnTo>
                  <a:lnTo>
                    <a:pt x="445" y="668"/>
                  </a:lnTo>
                  <a:lnTo>
                    <a:pt x="454" y="658"/>
                  </a:lnTo>
                  <a:lnTo>
                    <a:pt x="458" y="653"/>
                  </a:lnTo>
                  <a:lnTo>
                    <a:pt x="462" y="647"/>
                  </a:lnTo>
                  <a:lnTo>
                    <a:pt x="465" y="641"/>
                  </a:lnTo>
                  <a:lnTo>
                    <a:pt x="467" y="635"/>
                  </a:lnTo>
                  <a:lnTo>
                    <a:pt x="469" y="628"/>
                  </a:lnTo>
                  <a:lnTo>
                    <a:pt x="471" y="621"/>
                  </a:lnTo>
                  <a:lnTo>
                    <a:pt x="471" y="613"/>
                  </a:lnTo>
                  <a:lnTo>
                    <a:pt x="472" y="606"/>
                  </a:lnTo>
                  <a:lnTo>
                    <a:pt x="471" y="596"/>
                  </a:lnTo>
                  <a:lnTo>
                    <a:pt x="468" y="588"/>
                  </a:lnTo>
                  <a:lnTo>
                    <a:pt x="464" y="581"/>
                  </a:lnTo>
                  <a:lnTo>
                    <a:pt x="459" y="575"/>
                  </a:lnTo>
                  <a:lnTo>
                    <a:pt x="453" y="569"/>
                  </a:lnTo>
                  <a:lnTo>
                    <a:pt x="445" y="565"/>
                  </a:lnTo>
                  <a:lnTo>
                    <a:pt x="437" y="561"/>
                  </a:lnTo>
                  <a:lnTo>
                    <a:pt x="428" y="558"/>
                  </a:lnTo>
                  <a:lnTo>
                    <a:pt x="408" y="553"/>
                  </a:lnTo>
                  <a:lnTo>
                    <a:pt x="387" y="550"/>
                  </a:lnTo>
                  <a:lnTo>
                    <a:pt x="365" y="548"/>
                  </a:lnTo>
                  <a:lnTo>
                    <a:pt x="344" y="547"/>
                  </a:lnTo>
                  <a:lnTo>
                    <a:pt x="206" y="540"/>
                  </a:lnTo>
                  <a:lnTo>
                    <a:pt x="192" y="539"/>
                  </a:lnTo>
                  <a:lnTo>
                    <a:pt x="179" y="537"/>
                  </a:lnTo>
                  <a:lnTo>
                    <a:pt x="166" y="534"/>
                  </a:lnTo>
                  <a:lnTo>
                    <a:pt x="154" y="531"/>
                  </a:lnTo>
                  <a:close/>
                  <a:moveTo>
                    <a:pt x="297" y="331"/>
                  </a:moveTo>
                  <a:lnTo>
                    <a:pt x="309" y="331"/>
                  </a:lnTo>
                  <a:lnTo>
                    <a:pt x="320" y="329"/>
                  </a:lnTo>
                  <a:lnTo>
                    <a:pt x="330" y="326"/>
                  </a:lnTo>
                  <a:lnTo>
                    <a:pt x="339" y="321"/>
                  </a:lnTo>
                  <a:lnTo>
                    <a:pt x="346" y="315"/>
                  </a:lnTo>
                  <a:lnTo>
                    <a:pt x="353" y="308"/>
                  </a:lnTo>
                  <a:lnTo>
                    <a:pt x="359" y="301"/>
                  </a:lnTo>
                  <a:lnTo>
                    <a:pt x="364" y="293"/>
                  </a:lnTo>
                  <a:lnTo>
                    <a:pt x="368" y="283"/>
                  </a:lnTo>
                  <a:lnTo>
                    <a:pt x="371" y="273"/>
                  </a:lnTo>
                  <a:lnTo>
                    <a:pt x="373" y="262"/>
                  </a:lnTo>
                  <a:lnTo>
                    <a:pt x="375" y="250"/>
                  </a:lnTo>
                  <a:lnTo>
                    <a:pt x="378" y="224"/>
                  </a:lnTo>
                  <a:lnTo>
                    <a:pt x="378" y="195"/>
                  </a:lnTo>
                  <a:lnTo>
                    <a:pt x="378" y="167"/>
                  </a:lnTo>
                  <a:lnTo>
                    <a:pt x="375" y="142"/>
                  </a:lnTo>
                  <a:lnTo>
                    <a:pt x="373" y="128"/>
                  </a:lnTo>
                  <a:lnTo>
                    <a:pt x="371" y="117"/>
                  </a:lnTo>
                  <a:lnTo>
                    <a:pt x="368" y="106"/>
                  </a:lnTo>
                  <a:lnTo>
                    <a:pt x="364" y="96"/>
                  </a:lnTo>
                  <a:lnTo>
                    <a:pt x="359" y="86"/>
                  </a:lnTo>
                  <a:lnTo>
                    <a:pt x="353" y="78"/>
                  </a:lnTo>
                  <a:lnTo>
                    <a:pt x="346" y="71"/>
                  </a:lnTo>
                  <a:lnTo>
                    <a:pt x="339" y="65"/>
                  </a:lnTo>
                  <a:lnTo>
                    <a:pt x="330" y="60"/>
                  </a:lnTo>
                  <a:lnTo>
                    <a:pt x="320" y="56"/>
                  </a:lnTo>
                  <a:lnTo>
                    <a:pt x="309" y="54"/>
                  </a:lnTo>
                  <a:lnTo>
                    <a:pt x="297" y="53"/>
                  </a:lnTo>
                  <a:lnTo>
                    <a:pt x="284" y="54"/>
                  </a:lnTo>
                  <a:lnTo>
                    <a:pt x="272" y="56"/>
                  </a:lnTo>
                  <a:lnTo>
                    <a:pt x="262" y="59"/>
                  </a:lnTo>
                  <a:lnTo>
                    <a:pt x="253" y="63"/>
                  </a:lnTo>
                  <a:lnTo>
                    <a:pt x="245" y="69"/>
                  </a:lnTo>
                  <a:lnTo>
                    <a:pt x="239" y="75"/>
                  </a:lnTo>
                  <a:lnTo>
                    <a:pt x="232" y="83"/>
                  </a:lnTo>
                  <a:lnTo>
                    <a:pt x="227" y="92"/>
                  </a:lnTo>
                  <a:lnTo>
                    <a:pt x="223" y="102"/>
                  </a:lnTo>
                  <a:lnTo>
                    <a:pt x="220" y="112"/>
                  </a:lnTo>
                  <a:lnTo>
                    <a:pt x="218" y="124"/>
                  </a:lnTo>
                  <a:lnTo>
                    <a:pt x="216" y="136"/>
                  </a:lnTo>
                  <a:lnTo>
                    <a:pt x="214" y="164"/>
                  </a:lnTo>
                  <a:lnTo>
                    <a:pt x="213" y="195"/>
                  </a:lnTo>
                  <a:lnTo>
                    <a:pt x="214" y="221"/>
                  </a:lnTo>
                  <a:lnTo>
                    <a:pt x="216" y="246"/>
                  </a:lnTo>
                  <a:lnTo>
                    <a:pt x="218" y="258"/>
                  </a:lnTo>
                  <a:lnTo>
                    <a:pt x="220" y="269"/>
                  </a:lnTo>
                  <a:lnTo>
                    <a:pt x="223" y="280"/>
                  </a:lnTo>
                  <a:lnTo>
                    <a:pt x="227" y="290"/>
                  </a:lnTo>
                  <a:lnTo>
                    <a:pt x="232" y="298"/>
                  </a:lnTo>
                  <a:lnTo>
                    <a:pt x="239" y="306"/>
                  </a:lnTo>
                  <a:lnTo>
                    <a:pt x="245" y="313"/>
                  </a:lnTo>
                  <a:lnTo>
                    <a:pt x="253" y="319"/>
                  </a:lnTo>
                  <a:lnTo>
                    <a:pt x="262" y="325"/>
                  </a:lnTo>
                  <a:lnTo>
                    <a:pt x="272" y="328"/>
                  </a:lnTo>
                  <a:lnTo>
                    <a:pt x="284" y="330"/>
                  </a:lnTo>
                  <a:lnTo>
                    <a:pt x="297" y="3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25"/>
            <p:cNvSpPr>
              <a:spLocks noEditPoints="1"/>
            </p:cNvSpPr>
            <p:nvPr userDrawn="1"/>
          </p:nvSpPr>
          <p:spPr bwMode="auto">
            <a:xfrm>
              <a:off x="11314113" y="1109663"/>
              <a:ext cx="77788" cy="84138"/>
            </a:xfrm>
            <a:custGeom>
              <a:avLst/>
              <a:gdLst>
                <a:gd name="T0" fmla="*/ 84 w 495"/>
                <a:gd name="T1" fmla="*/ 25 h 531"/>
                <a:gd name="T2" fmla="*/ 150 w 495"/>
                <a:gd name="T3" fmla="*/ 6 h 531"/>
                <a:gd name="T4" fmla="*/ 242 w 495"/>
                <a:gd name="T5" fmla="*/ 0 h 531"/>
                <a:gd name="T6" fmla="*/ 296 w 495"/>
                <a:gd name="T7" fmla="*/ 5 h 531"/>
                <a:gd name="T8" fmla="*/ 346 w 495"/>
                <a:gd name="T9" fmla="*/ 22 h 531"/>
                <a:gd name="T10" fmla="*/ 386 w 495"/>
                <a:gd name="T11" fmla="*/ 51 h 531"/>
                <a:gd name="T12" fmla="*/ 407 w 495"/>
                <a:gd name="T13" fmla="*/ 78 h 531"/>
                <a:gd name="T14" fmla="*/ 418 w 495"/>
                <a:gd name="T15" fmla="*/ 103 h 531"/>
                <a:gd name="T16" fmla="*/ 426 w 495"/>
                <a:gd name="T17" fmla="*/ 131 h 531"/>
                <a:gd name="T18" fmla="*/ 430 w 495"/>
                <a:gd name="T19" fmla="*/ 164 h 531"/>
                <a:gd name="T20" fmla="*/ 440 w 495"/>
                <a:gd name="T21" fmla="*/ 464 h 531"/>
                <a:gd name="T22" fmla="*/ 495 w 495"/>
                <a:gd name="T23" fmla="*/ 472 h 531"/>
                <a:gd name="T24" fmla="*/ 333 w 495"/>
                <a:gd name="T25" fmla="*/ 464 h 531"/>
                <a:gd name="T26" fmla="*/ 316 w 495"/>
                <a:gd name="T27" fmla="*/ 485 h 531"/>
                <a:gd name="T28" fmla="*/ 292 w 495"/>
                <a:gd name="T29" fmla="*/ 503 h 531"/>
                <a:gd name="T30" fmla="*/ 263 w 495"/>
                <a:gd name="T31" fmla="*/ 517 h 531"/>
                <a:gd name="T32" fmla="*/ 229 w 495"/>
                <a:gd name="T33" fmla="*/ 526 h 531"/>
                <a:gd name="T34" fmla="*/ 192 w 495"/>
                <a:gd name="T35" fmla="*/ 531 h 531"/>
                <a:gd name="T36" fmla="*/ 143 w 495"/>
                <a:gd name="T37" fmla="*/ 530 h 531"/>
                <a:gd name="T38" fmla="*/ 95 w 495"/>
                <a:gd name="T39" fmla="*/ 522 h 531"/>
                <a:gd name="T40" fmla="*/ 54 w 495"/>
                <a:gd name="T41" fmla="*/ 503 h 531"/>
                <a:gd name="T42" fmla="*/ 37 w 495"/>
                <a:gd name="T43" fmla="*/ 488 h 531"/>
                <a:gd name="T44" fmla="*/ 22 w 495"/>
                <a:gd name="T45" fmla="*/ 469 h 531"/>
                <a:gd name="T46" fmla="*/ 11 w 495"/>
                <a:gd name="T47" fmla="*/ 447 h 531"/>
                <a:gd name="T48" fmla="*/ 3 w 495"/>
                <a:gd name="T49" fmla="*/ 419 h 531"/>
                <a:gd name="T50" fmla="*/ 0 w 495"/>
                <a:gd name="T51" fmla="*/ 386 h 531"/>
                <a:gd name="T52" fmla="*/ 1 w 495"/>
                <a:gd name="T53" fmla="*/ 353 h 531"/>
                <a:gd name="T54" fmla="*/ 5 w 495"/>
                <a:gd name="T55" fmla="*/ 325 h 531"/>
                <a:gd name="T56" fmla="*/ 14 w 495"/>
                <a:gd name="T57" fmla="*/ 300 h 531"/>
                <a:gd name="T58" fmla="*/ 27 w 495"/>
                <a:gd name="T59" fmla="*/ 280 h 531"/>
                <a:gd name="T60" fmla="*/ 56 w 495"/>
                <a:gd name="T61" fmla="*/ 254 h 531"/>
                <a:gd name="T62" fmla="*/ 101 w 495"/>
                <a:gd name="T63" fmla="*/ 234 h 531"/>
                <a:gd name="T64" fmla="*/ 156 w 495"/>
                <a:gd name="T65" fmla="*/ 224 h 531"/>
                <a:gd name="T66" fmla="*/ 225 w 495"/>
                <a:gd name="T67" fmla="*/ 222 h 531"/>
                <a:gd name="T68" fmla="*/ 312 w 495"/>
                <a:gd name="T69" fmla="*/ 228 h 531"/>
                <a:gd name="T70" fmla="*/ 311 w 495"/>
                <a:gd name="T71" fmla="*/ 129 h 531"/>
                <a:gd name="T72" fmla="*/ 302 w 495"/>
                <a:gd name="T73" fmla="*/ 102 h 531"/>
                <a:gd name="T74" fmla="*/ 286 w 495"/>
                <a:gd name="T75" fmla="*/ 81 h 531"/>
                <a:gd name="T76" fmla="*/ 263 w 495"/>
                <a:gd name="T77" fmla="*/ 67 h 531"/>
                <a:gd name="T78" fmla="*/ 233 w 495"/>
                <a:gd name="T79" fmla="*/ 60 h 531"/>
                <a:gd name="T80" fmla="*/ 193 w 495"/>
                <a:gd name="T81" fmla="*/ 59 h 531"/>
                <a:gd name="T82" fmla="*/ 159 w 495"/>
                <a:gd name="T83" fmla="*/ 65 h 531"/>
                <a:gd name="T84" fmla="*/ 137 w 495"/>
                <a:gd name="T85" fmla="*/ 78 h 531"/>
                <a:gd name="T86" fmla="*/ 114 w 495"/>
                <a:gd name="T87" fmla="*/ 99 h 531"/>
                <a:gd name="T88" fmla="*/ 93 w 495"/>
                <a:gd name="T89" fmla="*/ 132 h 531"/>
                <a:gd name="T90" fmla="*/ 43 w 495"/>
                <a:gd name="T91" fmla="*/ 47 h 531"/>
                <a:gd name="T92" fmla="*/ 131 w 495"/>
                <a:gd name="T93" fmla="*/ 407 h 531"/>
                <a:gd name="T94" fmla="*/ 139 w 495"/>
                <a:gd name="T95" fmla="*/ 433 h 531"/>
                <a:gd name="T96" fmla="*/ 153 w 495"/>
                <a:gd name="T97" fmla="*/ 455 h 531"/>
                <a:gd name="T98" fmla="*/ 177 w 495"/>
                <a:gd name="T99" fmla="*/ 469 h 531"/>
                <a:gd name="T100" fmla="*/ 212 w 495"/>
                <a:gd name="T101" fmla="*/ 474 h 531"/>
                <a:gd name="T102" fmla="*/ 237 w 495"/>
                <a:gd name="T103" fmla="*/ 472 h 531"/>
                <a:gd name="T104" fmla="*/ 263 w 495"/>
                <a:gd name="T105" fmla="*/ 465 h 531"/>
                <a:gd name="T106" fmla="*/ 285 w 495"/>
                <a:gd name="T107" fmla="*/ 453 h 531"/>
                <a:gd name="T108" fmla="*/ 303 w 495"/>
                <a:gd name="T109" fmla="*/ 435 h 531"/>
                <a:gd name="T110" fmla="*/ 312 w 495"/>
                <a:gd name="T111" fmla="*/ 412 h 531"/>
                <a:gd name="T112" fmla="*/ 283 w 495"/>
                <a:gd name="T113" fmla="*/ 267 h 531"/>
                <a:gd name="T114" fmla="*/ 215 w 495"/>
                <a:gd name="T115" fmla="*/ 272 h 531"/>
                <a:gd name="T116" fmla="*/ 169 w 495"/>
                <a:gd name="T117" fmla="*/ 283 h 531"/>
                <a:gd name="T118" fmla="*/ 143 w 495"/>
                <a:gd name="T119" fmla="*/ 302 h 531"/>
                <a:gd name="T120" fmla="*/ 131 w 495"/>
                <a:gd name="T121" fmla="*/ 331 h 531"/>
                <a:gd name="T122" fmla="*/ 128 w 495"/>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5" h="531">
                  <a:moveTo>
                    <a:pt x="43" y="47"/>
                  </a:moveTo>
                  <a:lnTo>
                    <a:pt x="63" y="35"/>
                  </a:lnTo>
                  <a:lnTo>
                    <a:pt x="84" y="25"/>
                  </a:lnTo>
                  <a:lnTo>
                    <a:pt x="104" y="17"/>
                  </a:lnTo>
                  <a:lnTo>
                    <a:pt x="126" y="10"/>
                  </a:lnTo>
                  <a:lnTo>
                    <a:pt x="150" y="6"/>
                  </a:lnTo>
                  <a:lnTo>
                    <a:pt x="177" y="2"/>
                  </a:lnTo>
                  <a:lnTo>
                    <a:pt x="208" y="0"/>
                  </a:lnTo>
                  <a:lnTo>
                    <a:pt x="242" y="0"/>
                  </a:lnTo>
                  <a:lnTo>
                    <a:pt x="260" y="0"/>
                  </a:lnTo>
                  <a:lnTo>
                    <a:pt x="278" y="2"/>
                  </a:lnTo>
                  <a:lnTo>
                    <a:pt x="296" y="5"/>
                  </a:lnTo>
                  <a:lnTo>
                    <a:pt x="313" y="9"/>
                  </a:lnTo>
                  <a:lnTo>
                    <a:pt x="330" y="15"/>
                  </a:lnTo>
                  <a:lnTo>
                    <a:pt x="346" y="22"/>
                  </a:lnTo>
                  <a:lnTo>
                    <a:pt x="360" y="30"/>
                  </a:lnTo>
                  <a:lnTo>
                    <a:pt x="374" y="40"/>
                  </a:lnTo>
                  <a:lnTo>
                    <a:pt x="386" y="51"/>
                  </a:lnTo>
                  <a:lnTo>
                    <a:pt x="397" y="64"/>
                  </a:lnTo>
                  <a:lnTo>
                    <a:pt x="402" y="71"/>
                  </a:lnTo>
                  <a:lnTo>
                    <a:pt x="407"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5" y="470"/>
                  </a:lnTo>
                  <a:lnTo>
                    <a:pt x="495" y="472"/>
                  </a:lnTo>
                  <a:lnTo>
                    <a:pt x="495" y="497"/>
                  </a:lnTo>
                  <a:lnTo>
                    <a:pt x="353" y="520"/>
                  </a:lnTo>
                  <a:lnTo>
                    <a:pt x="333" y="464"/>
                  </a:lnTo>
                  <a:lnTo>
                    <a:pt x="329" y="471"/>
                  </a:lnTo>
                  <a:lnTo>
                    <a:pt x="322" y="478"/>
                  </a:lnTo>
                  <a:lnTo>
                    <a:pt x="316" y="485"/>
                  </a:lnTo>
                  <a:lnTo>
                    <a:pt x="309" y="491"/>
                  </a:lnTo>
                  <a:lnTo>
                    <a:pt x="301" y="497"/>
                  </a:lnTo>
                  <a:lnTo>
                    <a:pt x="292" y="503"/>
                  </a:lnTo>
                  <a:lnTo>
                    <a:pt x="283" y="508"/>
                  </a:lnTo>
                  <a:lnTo>
                    <a:pt x="273" y="513"/>
                  </a:lnTo>
                  <a:lnTo>
                    <a:pt x="263" y="517"/>
                  </a:lnTo>
                  <a:lnTo>
                    <a:pt x="252" y="520"/>
                  </a:lnTo>
                  <a:lnTo>
                    <a:pt x="241" y="524"/>
                  </a:lnTo>
                  <a:lnTo>
                    <a:pt x="229" y="526"/>
                  </a:lnTo>
                  <a:lnTo>
                    <a:pt x="217" y="528"/>
                  </a:lnTo>
                  <a:lnTo>
                    <a:pt x="205" y="530"/>
                  </a:lnTo>
                  <a:lnTo>
                    <a:pt x="192" y="531"/>
                  </a:lnTo>
                  <a:lnTo>
                    <a:pt x="178" y="531"/>
                  </a:lnTo>
                  <a:lnTo>
                    <a:pt x="160" y="531"/>
                  </a:lnTo>
                  <a:lnTo>
                    <a:pt x="143" y="530"/>
                  </a:lnTo>
                  <a:lnTo>
                    <a:pt x="126" y="528"/>
                  </a:lnTo>
                  <a:lnTo>
                    <a:pt x="110" y="525"/>
                  </a:lnTo>
                  <a:lnTo>
                    <a:pt x="95" y="522"/>
                  </a:lnTo>
                  <a:lnTo>
                    <a:pt x="80" y="517"/>
                  </a:lnTo>
                  <a:lnTo>
                    <a:pt x="67" y="511"/>
                  </a:lnTo>
                  <a:lnTo>
                    <a:pt x="54" y="503"/>
                  </a:lnTo>
                  <a:lnTo>
                    <a:pt x="48" y="498"/>
                  </a:lnTo>
                  <a:lnTo>
                    <a:pt x="42" y="493"/>
                  </a:lnTo>
                  <a:lnTo>
                    <a:pt x="37" y="488"/>
                  </a:lnTo>
                  <a:lnTo>
                    <a:pt x="31" y="482"/>
                  </a:lnTo>
                  <a:lnTo>
                    <a:pt x="26" y="476"/>
                  </a:lnTo>
                  <a:lnTo>
                    <a:pt x="22" y="469"/>
                  </a:lnTo>
                  <a:lnTo>
                    <a:pt x="18" y="462"/>
                  </a:lnTo>
                  <a:lnTo>
                    <a:pt x="14" y="455"/>
                  </a:lnTo>
                  <a:lnTo>
                    <a:pt x="11" y="447"/>
                  </a:lnTo>
                  <a:lnTo>
                    <a:pt x="8" y="438"/>
                  </a:lnTo>
                  <a:lnTo>
                    <a:pt x="5" y="429"/>
                  </a:lnTo>
                  <a:lnTo>
                    <a:pt x="3" y="419"/>
                  </a:lnTo>
                  <a:lnTo>
                    <a:pt x="2" y="409"/>
                  </a:lnTo>
                  <a:lnTo>
                    <a:pt x="1" y="398"/>
                  </a:lnTo>
                  <a:lnTo>
                    <a:pt x="0" y="386"/>
                  </a:lnTo>
                  <a:lnTo>
                    <a:pt x="0" y="374"/>
                  </a:lnTo>
                  <a:lnTo>
                    <a:pt x="0" y="363"/>
                  </a:lnTo>
                  <a:lnTo>
                    <a:pt x="1" y="353"/>
                  </a:lnTo>
                  <a:lnTo>
                    <a:pt x="2" y="343"/>
                  </a:lnTo>
                  <a:lnTo>
                    <a:pt x="3" y="334"/>
                  </a:lnTo>
                  <a:lnTo>
                    <a:pt x="5" y="325"/>
                  </a:lnTo>
                  <a:lnTo>
                    <a:pt x="8" y="315"/>
                  </a:lnTo>
                  <a:lnTo>
                    <a:pt x="11" y="307"/>
                  </a:lnTo>
                  <a:lnTo>
                    <a:pt x="14" y="300"/>
                  </a:lnTo>
                  <a:lnTo>
                    <a:pt x="18" y="293"/>
                  </a:lnTo>
                  <a:lnTo>
                    <a:pt x="22" y="286"/>
                  </a:lnTo>
                  <a:lnTo>
                    <a:pt x="27" y="280"/>
                  </a:lnTo>
                  <a:lnTo>
                    <a:pt x="32" y="274"/>
                  </a:lnTo>
                  <a:lnTo>
                    <a:pt x="44" y="263"/>
                  </a:lnTo>
                  <a:lnTo>
                    <a:pt x="56" y="254"/>
                  </a:lnTo>
                  <a:lnTo>
                    <a:pt x="70" y="246"/>
                  </a:lnTo>
                  <a:lnTo>
                    <a:pt x="85" y="239"/>
                  </a:lnTo>
                  <a:lnTo>
                    <a:pt x="101" y="234"/>
                  </a:lnTo>
                  <a:lnTo>
                    <a:pt x="119" y="229"/>
                  </a:lnTo>
                  <a:lnTo>
                    <a:pt x="137" y="226"/>
                  </a:lnTo>
                  <a:lnTo>
                    <a:pt x="156" y="224"/>
                  </a:lnTo>
                  <a:lnTo>
                    <a:pt x="176" y="222"/>
                  </a:lnTo>
                  <a:lnTo>
                    <a:pt x="198" y="221"/>
                  </a:lnTo>
                  <a:lnTo>
                    <a:pt x="225" y="222"/>
                  </a:lnTo>
                  <a:lnTo>
                    <a:pt x="253" y="223"/>
                  </a:lnTo>
                  <a:lnTo>
                    <a:pt x="283" y="225"/>
                  </a:lnTo>
                  <a:lnTo>
                    <a:pt x="312" y="228"/>
                  </a:lnTo>
                  <a:lnTo>
                    <a:pt x="312" y="152"/>
                  </a:lnTo>
                  <a:lnTo>
                    <a:pt x="312" y="141"/>
                  </a:lnTo>
                  <a:lnTo>
                    <a:pt x="311" y="129"/>
                  </a:lnTo>
                  <a:lnTo>
                    <a:pt x="309" y="119"/>
                  </a:lnTo>
                  <a:lnTo>
                    <a:pt x="306" y="110"/>
                  </a:lnTo>
                  <a:lnTo>
                    <a:pt x="302" y="102"/>
                  </a:lnTo>
                  <a:lnTo>
                    <a:pt x="297" y="94"/>
                  </a:lnTo>
                  <a:lnTo>
                    <a:pt x="292" y="88"/>
                  </a:lnTo>
                  <a:lnTo>
                    <a:pt x="286" y="81"/>
                  </a:lnTo>
                  <a:lnTo>
                    <a:pt x="279" y="76"/>
                  </a:lnTo>
                  <a:lnTo>
                    <a:pt x="272" y="71"/>
                  </a:lnTo>
                  <a:lnTo>
                    <a:pt x="263" y="67"/>
                  </a:lnTo>
                  <a:lnTo>
                    <a:pt x="254" y="64"/>
                  </a:lnTo>
                  <a:lnTo>
                    <a:pt x="244" y="61"/>
                  </a:lnTo>
                  <a:lnTo>
                    <a:pt x="233" y="60"/>
                  </a:lnTo>
                  <a:lnTo>
                    <a:pt x="222" y="58"/>
                  </a:lnTo>
                  <a:lnTo>
                    <a:pt x="209" y="58"/>
                  </a:lnTo>
                  <a:lnTo>
                    <a:pt x="193" y="59"/>
                  </a:lnTo>
                  <a:lnTo>
                    <a:pt x="175" y="61"/>
                  </a:lnTo>
                  <a:lnTo>
                    <a:pt x="167" y="63"/>
                  </a:lnTo>
                  <a:lnTo>
                    <a:pt x="159" y="65"/>
                  </a:lnTo>
                  <a:lnTo>
                    <a:pt x="152" y="69"/>
                  </a:lnTo>
                  <a:lnTo>
                    <a:pt x="144" y="73"/>
                  </a:lnTo>
                  <a:lnTo>
                    <a:pt x="137" y="78"/>
                  </a:lnTo>
                  <a:lnTo>
                    <a:pt x="129" y="84"/>
                  </a:lnTo>
                  <a:lnTo>
                    <a:pt x="122" y="91"/>
                  </a:lnTo>
                  <a:lnTo>
                    <a:pt x="114" y="99"/>
                  </a:lnTo>
                  <a:lnTo>
                    <a:pt x="107" y="109"/>
                  </a:lnTo>
                  <a:lnTo>
                    <a:pt x="100" y="120"/>
                  </a:lnTo>
                  <a:lnTo>
                    <a:pt x="93" y="132"/>
                  </a:lnTo>
                  <a:lnTo>
                    <a:pt x="86" y="147"/>
                  </a:lnTo>
                  <a:lnTo>
                    <a:pt x="57" y="146"/>
                  </a:lnTo>
                  <a:lnTo>
                    <a:pt x="43" y="47"/>
                  </a:lnTo>
                  <a:close/>
                  <a:moveTo>
                    <a:pt x="128" y="369"/>
                  </a:moveTo>
                  <a:lnTo>
                    <a:pt x="129" y="388"/>
                  </a:lnTo>
                  <a:lnTo>
                    <a:pt x="131" y="407"/>
                  </a:lnTo>
                  <a:lnTo>
                    <a:pt x="133" y="416"/>
                  </a:lnTo>
                  <a:lnTo>
                    <a:pt x="136" y="425"/>
                  </a:lnTo>
                  <a:lnTo>
                    <a:pt x="139" y="433"/>
                  </a:lnTo>
                  <a:lnTo>
                    <a:pt x="143" y="441"/>
                  </a:lnTo>
                  <a:lnTo>
                    <a:pt x="147" y="448"/>
                  </a:lnTo>
                  <a:lnTo>
                    <a:pt x="153" y="455"/>
                  </a:lnTo>
                  <a:lnTo>
                    <a:pt x="160" y="460"/>
                  </a:lnTo>
                  <a:lnTo>
                    <a:pt x="168" y="465"/>
                  </a:lnTo>
                  <a:lnTo>
                    <a:pt x="177" y="469"/>
                  </a:lnTo>
                  <a:lnTo>
                    <a:pt x="188" y="472"/>
                  </a:lnTo>
                  <a:lnTo>
                    <a:pt x="199" y="474"/>
                  </a:lnTo>
                  <a:lnTo>
                    <a:pt x="212" y="474"/>
                  </a:lnTo>
                  <a:lnTo>
                    <a:pt x="220" y="474"/>
                  </a:lnTo>
                  <a:lnTo>
                    <a:pt x="229" y="473"/>
                  </a:lnTo>
                  <a:lnTo>
                    <a:pt x="237" y="472"/>
                  </a:lnTo>
                  <a:lnTo>
                    <a:pt x="246" y="470"/>
                  </a:lnTo>
                  <a:lnTo>
                    <a:pt x="254" y="468"/>
                  </a:lnTo>
                  <a:lnTo>
                    <a:pt x="263" y="465"/>
                  </a:lnTo>
                  <a:lnTo>
                    <a:pt x="271" y="461"/>
                  </a:lnTo>
                  <a:lnTo>
                    <a:pt x="278" y="457"/>
                  </a:lnTo>
                  <a:lnTo>
                    <a:pt x="285" y="453"/>
                  </a:lnTo>
                  <a:lnTo>
                    <a:pt x="292" y="447"/>
                  </a:lnTo>
                  <a:lnTo>
                    <a:pt x="298" y="442"/>
                  </a:lnTo>
                  <a:lnTo>
                    <a:pt x="303" y="435"/>
                  </a:lnTo>
                  <a:lnTo>
                    <a:pt x="307" y="428"/>
                  </a:lnTo>
                  <a:lnTo>
                    <a:pt x="310" y="421"/>
                  </a:lnTo>
                  <a:lnTo>
                    <a:pt x="312" y="412"/>
                  </a:lnTo>
                  <a:lnTo>
                    <a:pt x="312" y="404"/>
                  </a:lnTo>
                  <a:lnTo>
                    <a:pt x="312" y="267"/>
                  </a:lnTo>
                  <a:lnTo>
                    <a:pt x="283" y="267"/>
                  </a:lnTo>
                  <a:lnTo>
                    <a:pt x="257" y="268"/>
                  </a:lnTo>
                  <a:lnTo>
                    <a:pt x="235" y="270"/>
                  </a:lnTo>
                  <a:lnTo>
                    <a:pt x="215" y="272"/>
                  </a:lnTo>
                  <a:lnTo>
                    <a:pt x="197" y="275"/>
                  </a:lnTo>
                  <a:lnTo>
                    <a:pt x="183" y="279"/>
                  </a:lnTo>
                  <a:lnTo>
                    <a:pt x="169" y="283"/>
                  </a:lnTo>
                  <a:lnTo>
                    <a:pt x="159" y="289"/>
                  </a:lnTo>
                  <a:lnTo>
                    <a:pt x="150" y="295"/>
                  </a:lnTo>
                  <a:lnTo>
                    <a:pt x="143" y="302"/>
                  </a:lnTo>
                  <a:lnTo>
                    <a:pt x="138" y="311"/>
                  </a:lnTo>
                  <a:lnTo>
                    <a:pt x="134" y="321"/>
                  </a:lnTo>
                  <a:lnTo>
                    <a:pt x="131" y="331"/>
                  </a:lnTo>
                  <a:lnTo>
                    <a:pt x="130" y="343"/>
                  </a:lnTo>
                  <a:lnTo>
                    <a:pt x="129" y="355"/>
                  </a:lnTo>
                  <a:lnTo>
                    <a:pt x="128"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26"/>
            <p:cNvSpPr>
              <a:spLocks/>
            </p:cNvSpPr>
            <p:nvPr userDrawn="1"/>
          </p:nvSpPr>
          <p:spPr bwMode="auto">
            <a:xfrm>
              <a:off x="11406188" y="1069976"/>
              <a:ext cx="38100" cy="122238"/>
            </a:xfrm>
            <a:custGeom>
              <a:avLst/>
              <a:gdLst>
                <a:gd name="T0" fmla="*/ 64 w 247"/>
                <a:gd name="T1" fmla="*/ 65 h 763"/>
                <a:gd name="T2" fmla="*/ 3 w 247"/>
                <a:gd name="T3" fmla="*/ 45 h 763"/>
                <a:gd name="T4" fmla="*/ 3 w 247"/>
                <a:gd name="T5" fmla="*/ 21 h 763"/>
                <a:gd name="T6" fmla="*/ 181 w 247"/>
                <a:gd name="T7" fmla="*/ 0 h 763"/>
                <a:gd name="T8" fmla="*/ 181 w 247"/>
                <a:gd name="T9" fmla="*/ 706 h 763"/>
                <a:gd name="T10" fmla="*/ 247 w 247"/>
                <a:gd name="T11" fmla="*/ 737 h 763"/>
                <a:gd name="T12" fmla="*/ 247 w 247"/>
                <a:gd name="T13" fmla="*/ 763 h 763"/>
                <a:gd name="T14" fmla="*/ 0 w 247"/>
                <a:gd name="T15" fmla="*/ 763 h 763"/>
                <a:gd name="T16" fmla="*/ 0 w 247"/>
                <a:gd name="T17" fmla="*/ 737 h 763"/>
                <a:gd name="T18" fmla="*/ 64 w 247"/>
                <a:gd name="T19" fmla="*/ 706 h 763"/>
                <a:gd name="T20" fmla="*/ 64 w 247"/>
                <a:gd name="T21" fmla="*/ 65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7" h="763">
                  <a:moveTo>
                    <a:pt x="64" y="65"/>
                  </a:moveTo>
                  <a:lnTo>
                    <a:pt x="3" y="45"/>
                  </a:lnTo>
                  <a:lnTo>
                    <a:pt x="3" y="21"/>
                  </a:lnTo>
                  <a:lnTo>
                    <a:pt x="181" y="0"/>
                  </a:lnTo>
                  <a:lnTo>
                    <a:pt x="181" y="706"/>
                  </a:lnTo>
                  <a:lnTo>
                    <a:pt x="247" y="737"/>
                  </a:lnTo>
                  <a:lnTo>
                    <a:pt x="247" y="763"/>
                  </a:lnTo>
                  <a:lnTo>
                    <a:pt x="0" y="763"/>
                  </a:lnTo>
                  <a:lnTo>
                    <a:pt x="0" y="737"/>
                  </a:lnTo>
                  <a:lnTo>
                    <a:pt x="64" y="706"/>
                  </a:lnTo>
                  <a:lnTo>
                    <a:pt x="64" y="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27"/>
            <p:cNvSpPr>
              <a:spLocks noEditPoints="1"/>
            </p:cNvSpPr>
            <p:nvPr userDrawn="1"/>
          </p:nvSpPr>
          <p:spPr bwMode="auto">
            <a:xfrm>
              <a:off x="11458575" y="1069976"/>
              <a:ext cx="85725" cy="123825"/>
            </a:xfrm>
            <a:custGeom>
              <a:avLst/>
              <a:gdLst>
                <a:gd name="T0" fmla="*/ 216 w 540"/>
                <a:gd name="T1" fmla="*/ 773 h 774"/>
                <a:gd name="T2" fmla="*/ 181 w 540"/>
                <a:gd name="T3" fmla="*/ 767 h 774"/>
                <a:gd name="T4" fmla="*/ 148 w 540"/>
                <a:gd name="T5" fmla="*/ 757 h 774"/>
                <a:gd name="T6" fmla="*/ 116 w 540"/>
                <a:gd name="T7" fmla="*/ 741 h 774"/>
                <a:gd name="T8" fmla="*/ 88 w 540"/>
                <a:gd name="T9" fmla="*/ 722 h 774"/>
                <a:gd name="T10" fmla="*/ 63 w 540"/>
                <a:gd name="T11" fmla="*/ 699 h 774"/>
                <a:gd name="T12" fmla="*/ 41 w 540"/>
                <a:gd name="T13" fmla="*/ 670 h 774"/>
                <a:gd name="T14" fmla="*/ 24 w 540"/>
                <a:gd name="T15" fmla="*/ 638 h 774"/>
                <a:gd name="T16" fmla="*/ 11 w 540"/>
                <a:gd name="T17" fmla="*/ 601 h 774"/>
                <a:gd name="T18" fmla="*/ 3 w 540"/>
                <a:gd name="T19" fmla="*/ 560 h 774"/>
                <a:gd name="T20" fmla="*/ 0 w 540"/>
                <a:gd name="T21" fmla="*/ 515 h 774"/>
                <a:gd name="T22" fmla="*/ 7 w 540"/>
                <a:gd name="T23" fmla="*/ 438 h 774"/>
                <a:gd name="T24" fmla="*/ 28 w 540"/>
                <a:gd name="T25" fmla="*/ 367 h 774"/>
                <a:gd name="T26" fmla="*/ 44 w 540"/>
                <a:gd name="T27" fmla="*/ 336 h 774"/>
                <a:gd name="T28" fmla="*/ 64 w 540"/>
                <a:gd name="T29" fmla="*/ 308 h 774"/>
                <a:gd name="T30" fmla="*/ 87 w 540"/>
                <a:gd name="T31" fmla="*/ 284 h 774"/>
                <a:gd name="T32" fmla="*/ 114 w 540"/>
                <a:gd name="T33" fmla="*/ 265 h 774"/>
                <a:gd name="T34" fmla="*/ 145 w 540"/>
                <a:gd name="T35" fmla="*/ 252 h 774"/>
                <a:gd name="T36" fmla="*/ 179 w 540"/>
                <a:gd name="T37" fmla="*/ 244 h 774"/>
                <a:gd name="T38" fmla="*/ 214 w 540"/>
                <a:gd name="T39" fmla="*/ 243 h 774"/>
                <a:gd name="T40" fmla="*/ 243 w 540"/>
                <a:gd name="T41" fmla="*/ 247 h 774"/>
                <a:gd name="T42" fmla="*/ 304 w 540"/>
                <a:gd name="T43" fmla="*/ 267 h 774"/>
                <a:gd name="T44" fmla="*/ 358 w 540"/>
                <a:gd name="T45" fmla="*/ 294 h 774"/>
                <a:gd name="T46" fmla="*/ 298 w 540"/>
                <a:gd name="T47" fmla="*/ 21 h 774"/>
                <a:gd name="T48" fmla="*/ 487 w 540"/>
                <a:gd name="T49" fmla="*/ 719 h 774"/>
                <a:gd name="T50" fmla="*/ 540 w 540"/>
                <a:gd name="T51" fmla="*/ 731 h 774"/>
                <a:gd name="T52" fmla="*/ 379 w 540"/>
                <a:gd name="T53" fmla="*/ 714 h 774"/>
                <a:gd name="T54" fmla="*/ 335 w 540"/>
                <a:gd name="T55" fmla="*/ 749 h 774"/>
                <a:gd name="T56" fmla="*/ 279 w 540"/>
                <a:gd name="T57" fmla="*/ 769 h 774"/>
                <a:gd name="T58" fmla="*/ 250 w 540"/>
                <a:gd name="T59" fmla="*/ 773 h 774"/>
                <a:gd name="T60" fmla="*/ 134 w 540"/>
                <a:gd name="T61" fmla="*/ 534 h 774"/>
                <a:gd name="T62" fmla="*/ 146 w 540"/>
                <a:gd name="T63" fmla="*/ 614 h 774"/>
                <a:gd name="T64" fmla="*/ 168 w 540"/>
                <a:gd name="T65" fmla="*/ 665 h 774"/>
                <a:gd name="T66" fmla="*/ 195 w 540"/>
                <a:gd name="T67" fmla="*/ 694 h 774"/>
                <a:gd name="T68" fmla="*/ 224 w 540"/>
                <a:gd name="T69" fmla="*/ 708 h 774"/>
                <a:gd name="T70" fmla="*/ 252 w 540"/>
                <a:gd name="T71" fmla="*/ 711 h 774"/>
                <a:gd name="T72" fmla="*/ 279 w 540"/>
                <a:gd name="T73" fmla="*/ 707 h 774"/>
                <a:gd name="T74" fmla="*/ 323 w 540"/>
                <a:gd name="T75" fmla="*/ 689 h 774"/>
                <a:gd name="T76" fmla="*/ 355 w 540"/>
                <a:gd name="T77" fmla="*/ 667 h 774"/>
                <a:gd name="T78" fmla="*/ 333 w 540"/>
                <a:gd name="T79" fmla="*/ 329 h 774"/>
                <a:gd name="T80" fmla="*/ 250 w 540"/>
                <a:gd name="T81" fmla="*/ 320 h 774"/>
                <a:gd name="T82" fmla="*/ 221 w 540"/>
                <a:gd name="T83" fmla="*/ 323 h 774"/>
                <a:gd name="T84" fmla="*/ 192 w 540"/>
                <a:gd name="T85" fmla="*/ 334 h 774"/>
                <a:gd name="T86" fmla="*/ 166 w 540"/>
                <a:gd name="T87" fmla="*/ 358 h 774"/>
                <a:gd name="T88" fmla="*/ 146 w 540"/>
                <a:gd name="T89" fmla="*/ 403 h 774"/>
                <a:gd name="T90" fmla="*/ 134 w 540"/>
                <a:gd name="T91" fmla="*/ 47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0" h="774">
                  <a:moveTo>
                    <a:pt x="240" y="774"/>
                  </a:moveTo>
                  <a:lnTo>
                    <a:pt x="228" y="773"/>
                  </a:lnTo>
                  <a:lnTo>
                    <a:pt x="216" y="773"/>
                  </a:lnTo>
                  <a:lnTo>
                    <a:pt x="204" y="771"/>
                  </a:lnTo>
                  <a:lnTo>
                    <a:pt x="192" y="770"/>
                  </a:lnTo>
                  <a:lnTo>
                    <a:pt x="181" y="767"/>
                  </a:lnTo>
                  <a:lnTo>
                    <a:pt x="170" y="764"/>
                  </a:lnTo>
                  <a:lnTo>
                    <a:pt x="159" y="761"/>
                  </a:lnTo>
                  <a:lnTo>
                    <a:pt x="148" y="757"/>
                  </a:lnTo>
                  <a:lnTo>
                    <a:pt x="136" y="753"/>
                  </a:lnTo>
                  <a:lnTo>
                    <a:pt x="126" y="748"/>
                  </a:lnTo>
                  <a:lnTo>
                    <a:pt x="116" y="741"/>
                  </a:lnTo>
                  <a:lnTo>
                    <a:pt x="106" y="735"/>
                  </a:lnTo>
                  <a:lnTo>
                    <a:pt x="97" y="729"/>
                  </a:lnTo>
                  <a:lnTo>
                    <a:pt x="88" y="722"/>
                  </a:lnTo>
                  <a:lnTo>
                    <a:pt x="79" y="715"/>
                  </a:lnTo>
                  <a:lnTo>
                    <a:pt x="71" y="707"/>
                  </a:lnTo>
                  <a:lnTo>
                    <a:pt x="63" y="699"/>
                  </a:lnTo>
                  <a:lnTo>
                    <a:pt x="55" y="690"/>
                  </a:lnTo>
                  <a:lnTo>
                    <a:pt x="48" y="680"/>
                  </a:lnTo>
                  <a:lnTo>
                    <a:pt x="41" y="670"/>
                  </a:lnTo>
                  <a:lnTo>
                    <a:pt x="35" y="660"/>
                  </a:lnTo>
                  <a:lnTo>
                    <a:pt x="29" y="649"/>
                  </a:lnTo>
                  <a:lnTo>
                    <a:pt x="24" y="638"/>
                  </a:lnTo>
                  <a:lnTo>
                    <a:pt x="19" y="626"/>
                  </a:lnTo>
                  <a:lnTo>
                    <a:pt x="15" y="614"/>
                  </a:lnTo>
                  <a:lnTo>
                    <a:pt x="11" y="601"/>
                  </a:lnTo>
                  <a:lnTo>
                    <a:pt x="8" y="588"/>
                  </a:lnTo>
                  <a:lnTo>
                    <a:pt x="5" y="575"/>
                  </a:lnTo>
                  <a:lnTo>
                    <a:pt x="3" y="560"/>
                  </a:lnTo>
                  <a:lnTo>
                    <a:pt x="1" y="545"/>
                  </a:lnTo>
                  <a:lnTo>
                    <a:pt x="0" y="530"/>
                  </a:lnTo>
                  <a:lnTo>
                    <a:pt x="0" y="515"/>
                  </a:lnTo>
                  <a:lnTo>
                    <a:pt x="1" y="489"/>
                  </a:lnTo>
                  <a:lnTo>
                    <a:pt x="3" y="463"/>
                  </a:lnTo>
                  <a:lnTo>
                    <a:pt x="7" y="438"/>
                  </a:lnTo>
                  <a:lnTo>
                    <a:pt x="13" y="414"/>
                  </a:lnTo>
                  <a:lnTo>
                    <a:pt x="20" y="390"/>
                  </a:lnTo>
                  <a:lnTo>
                    <a:pt x="28" y="367"/>
                  </a:lnTo>
                  <a:lnTo>
                    <a:pt x="33" y="356"/>
                  </a:lnTo>
                  <a:lnTo>
                    <a:pt x="39" y="346"/>
                  </a:lnTo>
                  <a:lnTo>
                    <a:pt x="44" y="336"/>
                  </a:lnTo>
                  <a:lnTo>
                    <a:pt x="50" y="326"/>
                  </a:lnTo>
                  <a:lnTo>
                    <a:pt x="57" y="317"/>
                  </a:lnTo>
                  <a:lnTo>
                    <a:pt x="64" y="308"/>
                  </a:lnTo>
                  <a:lnTo>
                    <a:pt x="71" y="300"/>
                  </a:lnTo>
                  <a:lnTo>
                    <a:pt x="79" y="292"/>
                  </a:lnTo>
                  <a:lnTo>
                    <a:pt x="87" y="284"/>
                  </a:lnTo>
                  <a:lnTo>
                    <a:pt x="96" y="278"/>
                  </a:lnTo>
                  <a:lnTo>
                    <a:pt x="105" y="271"/>
                  </a:lnTo>
                  <a:lnTo>
                    <a:pt x="114" y="265"/>
                  </a:lnTo>
                  <a:lnTo>
                    <a:pt x="124" y="260"/>
                  </a:lnTo>
                  <a:lnTo>
                    <a:pt x="134" y="256"/>
                  </a:lnTo>
                  <a:lnTo>
                    <a:pt x="145" y="252"/>
                  </a:lnTo>
                  <a:lnTo>
                    <a:pt x="156" y="249"/>
                  </a:lnTo>
                  <a:lnTo>
                    <a:pt x="168" y="246"/>
                  </a:lnTo>
                  <a:lnTo>
                    <a:pt x="179" y="244"/>
                  </a:lnTo>
                  <a:lnTo>
                    <a:pt x="191" y="243"/>
                  </a:lnTo>
                  <a:lnTo>
                    <a:pt x="204" y="243"/>
                  </a:lnTo>
                  <a:lnTo>
                    <a:pt x="214" y="243"/>
                  </a:lnTo>
                  <a:lnTo>
                    <a:pt x="223" y="244"/>
                  </a:lnTo>
                  <a:lnTo>
                    <a:pt x="233" y="245"/>
                  </a:lnTo>
                  <a:lnTo>
                    <a:pt x="243" y="247"/>
                  </a:lnTo>
                  <a:lnTo>
                    <a:pt x="263" y="252"/>
                  </a:lnTo>
                  <a:lnTo>
                    <a:pt x="283" y="259"/>
                  </a:lnTo>
                  <a:lnTo>
                    <a:pt x="304" y="267"/>
                  </a:lnTo>
                  <a:lnTo>
                    <a:pt x="323" y="276"/>
                  </a:lnTo>
                  <a:lnTo>
                    <a:pt x="341" y="285"/>
                  </a:lnTo>
                  <a:lnTo>
                    <a:pt x="358" y="294"/>
                  </a:lnTo>
                  <a:lnTo>
                    <a:pt x="358" y="65"/>
                  </a:lnTo>
                  <a:lnTo>
                    <a:pt x="298" y="45"/>
                  </a:lnTo>
                  <a:lnTo>
                    <a:pt x="298" y="21"/>
                  </a:lnTo>
                  <a:lnTo>
                    <a:pt x="477" y="0"/>
                  </a:lnTo>
                  <a:lnTo>
                    <a:pt x="477" y="717"/>
                  </a:lnTo>
                  <a:lnTo>
                    <a:pt x="487" y="719"/>
                  </a:lnTo>
                  <a:lnTo>
                    <a:pt x="509" y="723"/>
                  </a:lnTo>
                  <a:lnTo>
                    <a:pt x="531" y="728"/>
                  </a:lnTo>
                  <a:lnTo>
                    <a:pt x="540" y="731"/>
                  </a:lnTo>
                  <a:lnTo>
                    <a:pt x="540" y="757"/>
                  </a:lnTo>
                  <a:lnTo>
                    <a:pt x="411" y="774"/>
                  </a:lnTo>
                  <a:lnTo>
                    <a:pt x="379" y="714"/>
                  </a:lnTo>
                  <a:lnTo>
                    <a:pt x="366" y="727"/>
                  </a:lnTo>
                  <a:lnTo>
                    <a:pt x="351" y="738"/>
                  </a:lnTo>
                  <a:lnTo>
                    <a:pt x="335" y="749"/>
                  </a:lnTo>
                  <a:lnTo>
                    <a:pt x="318" y="757"/>
                  </a:lnTo>
                  <a:lnTo>
                    <a:pt x="299" y="764"/>
                  </a:lnTo>
                  <a:lnTo>
                    <a:pt x="279" y="769"/>
                  </a:lnTo>
                  <a:lnTo>
                    <a:pt x="270" y="771"/>
                  </a:lnTo>
                  <a:lnTo>
                    <a:pt x="260" y="773"/>
                  </a:lnTo>
                  <a:lnTo>
                    <a:pt x="250" y="773"/>
                  </a:lnTo>
                  <a:lnTo>
                    <a:pt x="240" y="774"/>
                  </a:lnTo>
                  <a:close/>
                  <a:moveTo>
                    <a:pt x="133" y="501"/>
                  </a:moveTo>
                  <a:lnTo>
                    <a:pt x="134" y="534"/>
                  </a:lnTo>
                  <a:lnTo>
                    <a:pt x="137" y="565"/>
                  </a:lnTo>
                  <a:lnTo>
                    <a:pt x="140" y="591"/>
                  </a:lnTo>
                  <a:lnTo>
                    <a:pt x="146" y="614"/>
                  </a:lnTo>
                  <a:lnTo>
                    <a:pt x="153" y="633"/>
                  </a:lnTo>
                  <a:lnTo>
                    <a:pt x="160" y="650"/>
                  </a:lnTo>
                  <a:lnTo>
                    <a:pt x="168" y="665"/>
                  </a:lnTo>
                  <a:lnTo>
                    <a:pt x="176" y="677"/>
                  </a:lnTo>
                  <a:lnTo>
                    <a:pt x="185" y="686"/>
                  </a:lnTo>
                  <a:lnTo>
                    <a:pt x="195" y="694"/>
                  </a:lnTo>
                  <a:lnTo>
                    <a:pt x="205" y="700"/>
                  </a:lnTo>
                  <a:lnTo>
                    <a:pt x="214" y="705"/>
                  </a:lnTo>
                  <a:lnTo>
                    <a:pt x="224" y="708"/>
                  </a:lnTo>
                  <a:lnTo>
                    <a:pt x="234" y="710"/>
                  </a:lnTo>
                  <a:lnTo>
                    <a:pt x="243" y="711"/>
                  </a:lnTo>
                  <a:lnTo>
                    <a:pt x="252" y="711"/>
                  </a:lnTo>
                  <a:lnTo>
                    <a:pt x="261" y="711"/>
                  </a:lnTo>
                  <a:lnTo>
                    <a:pt x="270" y="709"/>
                  </a:lnTo>
                  <a:lnTo>
                    <a:pt x="279" y="707"/>
                  </a:lnTo>
                  <a:lnTo>
                    <a:pt x="288" y="704"/>
                  </a:lnTo>
                  <a:lnTo>
                    <a:pt x="307" y="697"/>
                  </a:lnTo>
                  <a:lnTo>
                    <a:pt x="323" y="689"/>
                  </a:lnTo>
                  <a:lnTo>
                    <a:pt x="337" y="681"/>
                  </a:lnTo>
                  <a:lnTo>
                    <a:pt x="348" y="673"/>
                  </a:lnTo>
                  <a:lnTo>
                    <a:pt x="355" y="667"/>
                  </a:lnTo>
                  <a:lnTo>
                    <a:pt x="358" y="663"/>
                  </a:lnTo>
                  <a:lnTo>
                    <a:pt x="358" y="335"/>
                  </a:lnTo>
                  <a:lnTo>
                    <a:pt x="333" y="329"/>
                  </a:lnTo>
                  <a:lnTo>
                    <a:pt x="305" y="325"/>
                  </a:lnTo>
                  <a:lnTo>
                    <a:pt x="276" y="322"/>
                  </a:lnTo>
                  <a:lnTo>
                    <a:pt x="250" y="320"/>
                  </a:lnTo>
                  <a:lnTo>
                    <a:pt x="241" y="321"/>
                  </a:lnTo>
                  <a:lnTo>
                    <a:pt x="231" y="321"/>
                  </a:lnTo>
                  <a:lnTo>
                    <a:pt x="221" y="323"/>
                  </a:lnTo>
                  <a:lnTo>
                    <a:pt x="211" y="325"/>
                  </a:lnTo>
                  <a:lnTo>
                    <a:pt x="202" y="329"/>
                  </a:lnTo>
                  <a:lnTo>
                    <a:pt x="192" y="334"/>
                  </a:lnTo>
                  <a:lnTo>
                    <a:pt x="183" y="340"/>
                  </a:lnTo>
                  <a:lnTo>
                    <a:pt x="174" y="348"/>
                  </a:lnTo>
                  <a:lnTo>
                    <a:pt x="166" y="358"/>
                  </a:lnTo>
                  <a:lnTo>
                    <a:pt x="158" y="370"/>
                  </a:lnTo>
                  <a:lnTo>
                    <a:pt x="151" y="386"/>
                  </a:lnTo>
                  <a:lnTo>
                    <a:pt x="146" y="403"/>
                  </a:lnTo>
                  <a:lnTo>
                    <a:pt x="140" y="423"/>
                  </a:lnTo>
                  <a:lnTo>
                    <a:pt x="136" y="446"/>
                  </a:lnTo>
                  <a:lnTo>
                    <a:pt x="134" y="472"/>
                  </a:lnTo>
                  <a:lnTo>
                    <a:pt x="133" y="50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28"/>
            <p:cNvSpPr>
              <a:spLocks noEditPoints="1"/>
            </p:cNvSpPr>
            <p:nvPr userDrawn="1"/>
          </p:nvSpPr>
          <p:spPr bwMode="auto">
            <a:xfrm>
              <a:off x="11558588" y="1109663"/>
              <a:ext cx="77788" cy="84138"/>
            </a:xfrm>
            <a:custGeom>
              <a:avLst/>
              <a:gdLst>
                <a:gd name="T0" fmla="*/ 83 w 494"/>
                <a:gd name="T1" fmla="*/ 25 h 531"/>
                <a:gd name="T2" fmla="*/ 150 w 494"/>
                <a:gd name="T3" fmla="*/ 6 h 531"/>
                <a:gd name="T4" fmla="*/ 241 w 494"/>
                <a:gd name="T5" fmla="*/ 0 h 531"/>
                <a:gd name="T6" fmla="*/ 296 w 494"/>
                <a:gd name="T7" fmla="*/ 5 h 531"/>
                <a:gd name="T8" fmla="*/ 344 w 494"/>
                <a:gd name="T9" fmla="*/ 22 h 531"/>
                <a:gd name="T10" fmla="*/ 385 w 494"/>
                <a:gd name="T11" fmla="*/ 51 h 531"/>
                <a:gd name="T12" fmla="*/ 406 w 494"/>
                <a:gd name="T13" fmla="*/ 78 h 531"/>
                <a:gd name="T14" fmla="*/ 418 w 494"/>
                <a:gd name="T15" fmla="*/ 103 h 531"/>
                <a:gd name="T16" fmla="*/ 426 w 494"/>
                <a:gd name="T17" fmla="*/ 131 h 531"/>
                <a:gd name="T18" fmla="*/ 430 w 494"/>
                <a:gd name="T19" fmla="*/ 164 h 531"/>
                <a:gd name="T20" fmla="*/ 440 w 494"/>
                <a:gd name="T21" fmla="*/ 464 h 531"/>
                <a:gd name="T22" fmla="*/ 494 w 494"/>
                <a:gd name="T23" fmla="*/ 472 h 531"/>
                <a:gd name="T24" fmla="*/ 332 w 494"/>
                <a:gd name="T25" fmla="*/ 464 h 531"/>
                <a:gd name="T26" fmla="*/ 315 w 494"/>
                <a:gd name="T27" fmla="*/ 485 h 531"/>
                <a:gd name="T28" fmla="*/ 292 w 494"/>
                <a:gd name="T29" fmla="*/ 503 h 531"/>
                <a:gd name="T30" fmla="*/ 263 w 494"/>
                <a:gd name="T31" fmla="*/ 517 h 531"/>
                <a:gd name="T32" fmla="*/ 228 w 494"/>
                <a:gd name="T33" fmla="*/ 526 h 531"/>
                <a:gd name="T34" fmla="*/ 191 w 494"/>
                <a:gd name="T35" fmla="*/ 531 h 531"/>
                <a:gd name="T36" fmla="*/ 143 w 494"/>
                <a:gd name="T37" fmla="*/ 530 h 531"/>
                <a:gd name="T38" fmla="*/ 94 w 494"/>
                <a:gd name="T39" fmla="*/ 522 h 531"/>
                <a:gd name="T40" fmla="*/ 53 w 494"/>
                <a:gd name="T41" fmla="*/ 503 h 531"/>
                <a:gd name="T42" fmla="*/ 36 w 494"/>
                <a:gd name="T43" fmla="*/ 488 h 531"/>
                <a:gd name="T44" fmla="*/ 22 w 494"/>
                <a:gd name="T45" fmla="*/ 469 h 531"/>
                <a:gd name="T46" fmla="*/ 11 w 494"/>
                <a:gd name="T47" fmla="*/ 447 h 531"/>
                <a:gd name="T48" fmla="*/ 4 w 494"/>
                <a:gd name="T49" fmla="*/ 419 h 531"/>
                <a:gd name="T50" fmla="*/ 0 w 494"/>
                <a:gd name="T51" fmla="*/ 386 h 531"/>
                <a:gd name="T52" fmla="*/ 1 w 494"/>
                <a:gd name="T53" fmla="*/ 353 h 531"/>
                <a:gd name="T54" fmla="*/ 6 w 494"/>
                <a:gd name="T55" fmla="*/ 325 h 531"/>
                <a:gd name="T56" fmla="*/ 15 w 494"/>
                <a:gd name="T57" fmla="*/ 300 h 531"/>
                <a:gd name="T58" fmla="*/ 27 w 494"/>
                <a:gd name="T59" fmla="*/ 280 h 531"/>
                <a:gd name="T60" fmla="*/ 56 w 494"/>
                <a:gd name="T61" fmla="*/ 254 h 531"/>
                <a:gd name="T62" fmla="*/ 101 w 494"/>
                <a:gd name="T63" fmla="*/ 234 h 531"/>
                <a:gd name="T64" fmla="*/ 156 w 494"/>
                <a:gd name="T65" fmla="*/ 224 h 531"/>
                <a:gd name="T66" fmla="*/ 224 w 494"/>
                <a:gd name="T67" fmla="*/ 222 h 531"/>
                <a:gd name="T68" fmla="*/ 312 w 494"/>
                <a:gd name="T69" fmla="*/ 228 h 531"/>
                <a:gd name="T70" fmla="*/ 310 w 494"/>
                <a:gd name="T71" fmla="*/ 129 h 531"/>
                <a:gd name="T72" fmla="*/ 302 w 494"/>
                <a:gd name="T73" fmla="*/ 102 h 531"/>
                <a:gd name="T74" fmla="*/ 286 w 494"/>
                <a:gd name="T75" fmla="*/ 81 h 531"/>
                <a:gd name="T76" fmla="*/ 263 w 494"/>
                <a:gd name="T77" fmla="*/ 67 h 531"/>
                <a:gd name="T78" fmla="*/ 232 w 494"/>
                <a:gd name="T79" fmla="*/ 60 h 531"/>
                <a:gd name="T80" fmla="*/ 191 w 494"/>
                <a:gd name="T81" fmla="*/ 59 h 531"/>
                <a:gd name="T82" fmla="*/ 159 w 494"/>
                <a:gd name="T83" fmla="*/ 65 h 531"/>
                <a:gd name="T84" fmla="*/ 136 w 494"/>
                <a:gd name="T85" fmla="*/ 78 h 531"/>
                <a:gd name="T86" fmla="*/ 114 w 494"/>
                <a:gd name="T87" fmla="*/ 99 h 531"/>
                <a:gd name="T88" fmla="*/ 92 w 494"/>
                <a:gd name="T89" fmla="*/ 132 h 531"/>
                <a:gd name="T90" fmla="*/ 42 w 494"/>
                <a:gd name="T91" fmla="*/ 47 h 531"/>
                <a:gd name="T92" fmla="*/ 131 w 494"/>
                <a:gd name="T93" fmla="*/ 407 h 531"/>
                <a:gd name="T94" fmla="*/ 139 w 494"/>
                <a:gd name="T95" fmla="*/ 433 h 531"/>
                <a:gd name="T96" fmla="*/ 153 w 494"/>
                <a:gd name="T97" fmla="*/ 455 h 531"/>
                <a:gd name="T98" fmla="*/ 176 w 494"/>
                <a:gd name="T99" fmla="*/ 469 h 531"/>
                <a:gd name="T100" fmla="*/ 211 w 494"/>
                <a:gd name="T101" fmla="*/ 474 h 531"/>
                <a:gd name="T102" fmla="*/ 236 w 494"/>
                <a:gd name="T103" fmla="*/ 472 h 531"/>
                <a:gd name="T104" fmla="*/ 262 w 494"/>
                <a:gd name="T105" fmla="*/ 465 h 531"/>
                <a:gd name="T106" fmla="*/ 285 w 494"/>
                <a:gd name="T107" fmla="*/ 453 h 531"/>
                <a:gd name="T108" fmla="*/ 302 w 494"/>
                <a:gd name="T109" fmla="*/ 435 h 531"/>
                <a:gd name="T110" fmla="*/ 311 w 494"/>
                <a:gd name="T111" fmla="*/ 412 h 531"/>
                <a:gd name="T112" fmla="*/ 283 w 494"/>
                <a:gd name="T113" fmla="*/ 267 h 531"/>
                <a:gd name="T114" fmla="*/ 214 w 494"/>
                <a:gd name="T115" fmla="*/ 272 h 531"/>
                <a:gd name="T116" fmla="*/ 169 w 494"/>
                <a:gd name="T117" fmla="*/ 283 h 531"/>
                <a:gd name="T118" fmla="*/ 143 w 494"/>
                <a:gd name="T119" fmla="*/ 302 h 531"/>
                <a:gd name="T120" fmla="*/ 131 w 494"/>
                <a:gd name="T121" fmla="*/ 331 h 531"/>
                <a:gd name="T122" fmla="*/ 129 w 494"/>
                <a:gd name="T123" fmla="*/ 369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4" h="531">
                  <a:moveTo>
                    <a:pt x="42" y="47"/>
                  </a:moveTo>
                  <a:lnTo>
                    <a:pt x="62" y="35"/>
                  </a:lnTo>
                  <a:lnTo>
                    <a:pt x="83" y="25"/>
                  </a:lnTo>
                  <a:lnTo>
                    <a:pt x="104" y="17"/>
                  </a:lnTo>
                  <a:lnTo>
                    <a:pt x="126" y="10"/>
                  </a:lnTo>
                  <a:lnTo>
                    <a:pt x="150" y="6"/>
                  </a:lnTo>
                  <a:lnTo>
                    <a:pt x="177" y="2"/>
                  </a:lnTo>
                  <a:lnTo>
                    <a:pt x="206" y="0"/>
                  </a:lnTo>
                  <a:lnTo>
                    <a:pt x="241" y="0"/>
                  </a:lnTo>
                  <a:lnTo>
                    <a:pt x="260" y="0"/>
                  </a:lnTo>
                  <a:lnTo>
                    <a:pt x="278" y="2"/>
                  </a:lnTo>
                  <a:lnTo>
                    <a:pt x="296" y="5"/>
                  </a:lnTo>
                  <a:lnTo>
                    <a:pt x="313" y="9"/>
                  </a:lnTo>
                  <a:lnTo>
                    <a:pt x="329" y="15"/>
                  </a:lnTo>
                  <a:lnTo>
                    <a:pt x="344" y="22"/>
                  </a:lnTo>
                  <a:lnTo>
                    <a:pt x="359" y="30"/>
                  </a:lnTo>
                  <a:lnTo>
                    <a:pt x="372" y="40"/>
                  </a:lnTo>
                  <a:lnTo>
                    <a:pt x="385" y="51"/>
                  </a:lnTo>
                  <a:lnTo>
                    <a:pt x="397" y="64"/>
                  </a:lnTo>
                  <a:lnTo>
                    <a:pt x="402" y="71"/>
                  </a:lnTo>
                  <a:lnTo>
                    <a:pt x="406" y="78"/>
                  </a:lnTo>
                  <a:lnTo>
                    <a:pt x="411" y="86"/>
                  </a:lnTo>
                  <a:lnTo>
                    <a:pt x="415" y="94"/>
                  </a:lnTo>
                  <a:lnTo>
                    <a:pt x="418" y="103"/>
                  </a:lnTo>
                  <a:lnTo>
                    <a:pt x="421" y="112"/>
                  </a:lnTo>
                  <a:lnTo>
                    <a:pt x="424" y="121"/>
                  </a:lnTo>
                  <a:lnTo>
                    <a:pt x="426" y="131"/>
                  </a:lnTo>
                  <a:lnTo>
                    <a:pt x="428" y="142"/>
                  </a:lnTo>
                  <a:lnTo>
                    <a:pt x="429" y="153"/>
                  </a:lnTo>
                  <a:lnTo>
                    <a:pt x="430" y="164"/>
                  </a:lnTo>
                  <a:lnTo>
                    <a:pt x="430" y="176"/>
                  </a:lnTo>
                  <a:lnTo>
                    <a:pt x="430" y="462"/>
                  </a:lnTo>
                  <a:lnTo>
                    <a:pt x="440" y="464"/>
                  </a:lnTo>
                  <a:lnTo>
                    <a:pt x="462" y="467"/>
                  </a:lnTo>
                  <a:lnTo>
                    <a:pt x="484" y="470"/>
                  </a:lnTo>
                  <a:lnTo>
                    <a:pt x="494" y="472"/>
                  </a:lnTo>
                  <a:lnTo>
                    <a:pt x="494" y="497"/>
                  </a:lnTo>
                  <a:lnTo>
                    <a:pt x="352" y="520"/>
                  </a:lnTo>
                  <a:lnTo>
                    <a:pt x="332" y="464"/>
                  </a:lnTo>
                  <a:lnTo>
                    <a:pt x="327" y="471"/>
                  </a:lnTo>
                  <a:lnTo>
                    <a:pt x="322" y="478"/>
                  </a:lnTo>
                  <a:lnTo>
                    <a:pt x="315" y="485"/>
                  </a:lnTo>
                  <a:lnTo>
                    <a:pt x="308" y="491"/>
                  </a:lnTo>
                  <a:lnTo>
                    <a:pt x="301" y="497"/>
                  </a:lnTo>
                  <a:lnTo>
                    <a:pt x="292" y="503"/>
                  </a:lnTo>
                  <a:lnTo>
                    <a:pt x="283" y="508"/>
                  </a:lnTo>
                  <a:lnTo>
                    <a:pt x="273" y="513"/>
                  </a:lnTo>
                  <a:lnTo>
                    <a:pt x="263" y="517"/>
                  </a:lnTo>
                  <a:lnTo>
                    <a:pt x="252" y="520"/>
                  </a:lnTo>
                  <a:lnTo>
                    <a:pt x="240" y="524"/>
                  </a:lnTo>
                  <a:lnTo>
                    <a:pt x="228" y="526"/>
                  </a:lnTo>
                  <a:lnTo>
                    <a:pt x="216" y="528"/>
                  </a:lnTo>
                  <a:lnTo>
                    <a:pt x="204" y="530"/>
                  </a:lnTo>
                  <a:lnTo>
                    <a:pt x="191" y="531"/>
                  </a:lnTo>
                  <a:lnTo>
                    <a:pt x="177" y="531"/>
                  </a:lnTo>
                  <a:lnTo>
                    <a:pt x="160" y="531"/>
                  </a:lnTo>
                  <a:lnTo>
                    <a:pt x="143" y="530"/>
                  </a:lnTo>
                  <a:lnTo>
                    <a:pt x="127" y="528"/>
                  </a:lnTo>
                  <a:lnTo>
                    <a:pt x="111" y="525"/>
                  </a:lnTo>
                  <a:lnTo>
                    <a:pt x="94" y="522"/>
                  </a:lnTo>
                  <a:lnTo>
                    <a:pt x="80" y="517"/>
                  </a:lnTo>
                  <a:lnTo>
                    <a:pt x="66" y="511"/>
                  </a:lnTo>
                  <a:lnTo>
                    <a:pt x="53" y="503"/>
                  </a:lnTo>
                  <a:lnTo>
                    <a:pt x="47" y="498"/>
                  </a:lnTo>
                  <a:lnTo>
                    <a:pt x="42" y="493"/>
                  </a:lnTo>
                  <a:lnTo>
                    <a:pt x="36" y="488"/>
                  </a:lnTo>
                  <a:lnTo>
                    <a:pt x="31" y="482"/>
                  </a:lnTo>
                  <a:lnTo>
                    <a:pt x="26" y="476"/>
                  </a:lnTo>
                  <a:lnTo>
                    <a:pt x="22" y="469"/>
                  </a:lnTo>
                  <a:lnTo>
                    <a:pt x="18" y="462"/>
                  </a:lnTo>
                  <a:lnTo>
                    <a:pt x="14" y="455"/>
                  </a:lnTo>
                  <a:lnTo>
                    <a:pt x="11" y="447"/>
                  </a:lnTo>
                  <a:lnTo>
                    <a:pt x="8" y="438"/>
                  </a:lnTo>
                  <a:lnTo>
                    <a:pt x="6" y="429"/>
                  </a:lnTo>
                  <a:lnTo>
                    <a:pt x="4" y="419"/>
                  </a:lnTo>
                  <a:lnTo>
                    <a:pt x="2" y="409"/>
                  </a:lnTo>
                  <a:lnTo>
                    <a:pt x="1" y="398"/>
                  </a:lnTo>
                  <a:lnTo>
                    <a:pt x="0" y="386"/>
                  </a:lnTo>
                  <a:lnTo>
                    <a:pt x="0" y="374"/>
                  </a:lnTo>
                  <a:lnTo>
                    <a:pt x="0" y="363"/>
                  </a:lnTo>
                  <a:lnTo>
                    <a:pt x="1" y="353"/>
                  </a:lnTo>
                  <a:lnTo>
                    <a:pt x="2" y="343"/>
                  </a:lnTo>
                  <a:lnTo>
                    <a:pt x="4" y="334"/>
                  </a:lnTo>
                  <a:lnTo>
                    <a:pt x="6" y="325"/>
                  </a:lnTo>
                  <a:lnTo>
                    <a:pt x="8" y="315"/>
                  </a:lnTo>
                  <a:lnTo>
                    <a:pt x="11" y="307"/>
                  </a:lnTo>
                  <a:lnTo>
                    <a:pt x="15" y="300"/>
                  </a:lnTo>
                  <a:lnTo>
                    <a:pt x="18" y="293"/>
                  </a:lnTo>
                  <a:lnTo>
                    <a:pt x="23" y="286"/>
                  </a:lnTo>
                  <a:lnTo>
                    <a:pt x="27" y="280"/>
                  </a:lnTo>
                  <a:lnTo>
                    <a:pt x="32" y="274"/>
                  </a:lnTo>
                  <a:lnTo>
                    <a:pt x="43" y="263"/>
                  </a:lnTo>
                  <a:lnTo>
                    <a:pt x="56" y="254"/>
                  </a:lnTo>
                  <a:lnTo>
                    <a:pt x="69" y="246"/>
                  </a:lnTo>
                  <a:lnTo>
                    <a:pt x="84" y="239"/>
                  </a:lnTo>
                  <a:lnTo>
                    <a:pt x="101" y="234"/>
                  </a:lnTo>
                  <a:lnTo>
                    <a:pt x="119" y="229"/>
                  </a:lnTo>
                  <a:lnTo>
                    <a:pt x="137" y="226"/>
                  </a:lnTo>
                  <a:lnTo>
                    <a:pt x="156" y="224"/>
                  </a:lnTo>
                  <a:lnTo>
                    <a:pt x="176" y="222"/>
                  </a:lnTo>
                  <a:lnTo>
                    <a:pt x="197" y="221"/>
                  </a:lnTo>
                  <a:lnTo>
                    <a:pt x="224" y="222"/>
                  </a:lnTo>
                  <a:lnTo>
                    <a:pt x="253" y="223"/>
                  </a:lnTo>
                  <a:lnTo>
                    <a:pt x="282" y="225"/>
                  </a:lnTo>
                  <a:lnTo>
                    <a:pt x="312" y="228"/>
                  </a:lnTo>
                  <a:lnTo>
                    <a:pt x="312" y="152"/>
                  </a:lnTo>
                  <a:lnTo>
                    <a:pt x="312" y="141"/>
                  </a:lnTo>
                  <a:lnTo>
                    <a:pt x="310" y="129"/>
                  </a:lnTo>
                  <a:lnTo>
                    <a:pt x="308" y="119"/>
                  </a:lnTo>
                  <a:lnTo>
                    <a:pt x="305" y="110"/>
                  </a:lnTo>
                  <a:lnTo>
                    <a:pt x="302" y="102"/>
                  </a:lnTo>
                  <a:lnTo>
                    <a:pt x="297" y="94"/>
                  </a:lnTo>
                  <a:lnTo>
                    <a:pt x="292" y="88"/>
                  </a:lnTo>
                  <a:lnTo>
                    <a:pt x="286" y="81"/>
                  </a:lnTo>
                  <a:lnTo>
                    <a:pt x="279" y="76"/>
                  </a:lnTo>
                  <a:lnTo>
                    <a:pt x="271" y="71"/>
                  </a:lnTo>
                  <a:lnTo>
                    <a:pt x="263" y="67"/>
                  </a:lnTo>
                  <a:lnTo>
                    <a:pt x="254" y="64"/>
                  </a:lnTo>
                  <a:lnTo>
                    <a:pt x="243" y="61"/>
                  </a:lnTo>
                  <a:lnTo>
                    <a:pt x="232" y="60"/>
                  </a:lnTo>
                  <a:lnTo>
                    <a:pt x="220" y="58"/>
                  </a:lnTo>
                  <a:lnTo>
                    <a:pt x="208" y="58"/>
                  </a:lnTo>
                  <a:lnTo>
                    <a:pt x="191" y="59"/>
                  </a:lnTo>
                  <a:lnTo>
                    <a:pt x="175" y="61"/>
                  </a:lnTo>
                  <a:lnTo>
                    <a:pt x="167" y="63"/>
                  </a:lnTo>
                  <a:lnTo>
                    <a:pt x="159" y="65"/>
                  </a:lnTo>
                  <a:lnTo>
                    <a:pt x="152" y="69"/>
                  </a:lnTo>
                  <a:lnTo>
                    <a:pt x="144" y="73"/>
                  </a:lnTo>
                  <a:lnTo>
                    <a:pt x="136" y="78"/>
                  </a:lnTo>
                  <a:lnTo>
                    <a:pt x="129" y="84"/>
                  </a:lnTo>
                  <a:lnTo>
                    <a:pt x="122" y="91"/>
                  </a:lnTo>
                  <a:lnTo>
                    <a:pt x="114" y="99"/>
                  </a:lnTo>
                  <a:lnTo>
                    <a:pt x="107" y="109"/>
                  </a:lnTo>
                  <a:lnTo>
                    <a:pt x="99" y="120"/>
                  </a:lnTo>
                  <a:lnTo>
                    <a:pt x="92" y="132"/>
                  </a:lnTo>
                  <a:lnTo>
                    <a:pt x="85" y="147"/>
                  </a:lnTo>
                  <a:lnTo>
                    <a:pt x="56" y="146"/>
                  </a:lnTo>
                  <a:lnTo>
                    <a:pt x="42" y="47"/>
                  </a:lnTo>
                  <a:close/>
                  <a:moveTo>
                    <a:pt x="129" y="369"/>
                  </a:moveTo>
                  <a:lnTo>
                    <a:pt x="129" y="388"/>
                  </a:lnTo>
                  <a:lnTo>
                    <a:pt x="131" y="407"/>
                  </a:lnTo>
                  <a:lnTo>
                    <a:pt x="133" y="416"/>
                  </a:lnTo>
                  <a:lnTo>
                    <a:pt x="135" y="425"/>
                  </a:lnTo>
                  <a:lnTo>
                    <a:pt x="139" y="433"/>
                  </a:lnTo>
                  <a:lnTo>
                    <a:pt x="143" y="441"/>
                  </a:lnTo>
                  <a:lnTo>
                    <a:pt x="147" y="448"/>
                  </a:lnTo>
                  <a:lnTo>
                    <a:pt x="153" y="455"/>
                  </a:lnTo>
                  <a:lnTo>
                    <a:pt x="160" y="460"/>
                  </a:lnTo>
                  <a:lnTo>
                    <a:pt x="167" y="465"/>
                  </a:lnTo>
                  <a:lnTo>
                    <a:pt x="176" y="469"/>
                  </a:lnTo>
                  <a:lnTo>
                    <a:pt x="187" y="472"/>
                  </a:lnTo>
                  <a:lnTo>
                    <a:pt x="198" y="474"/>
                  </a:lnTo>
                  <a:lnTo>
                    <a:pt x="211" y="474"/>
                  </a:lnTo>
                  <a:lnTo>
                    <a:pt x="219" y="474"/>
                  </a:lnTo>
                  <a:lnTo>
                    <a:pt x="227" y="473"/>
                  </a:lnTo>
                  <a:lnTo>
                    <a:pt x="236" y="472"/>
                  </a:lnTo>
                  <a:lnTo>
                    <a:pt x="244" y="470"/>
                  </a:lnTo>
                  <a:lnTo>
                    <a:pt x="254" y="468"/>
                  </a:lnTo>
                  <a:lnTo>
                    <a:pt x="262" y="465"/>
                  </a:lnTo>
                  <a:lnTo>
                    <a:pt x="270" y="461"/>
                  </a:lnTo>
                  <a:lnTo>
                    <a:pt x="278" y="457"/>
                  </a:lnTo>
                  <a:lnTo>
                    <a:pt x="285" y="453"/>
                  </a:lnTo>
                  <a:lnTo>
                    <a:pt x="291" y="447"/>
                  </a:lnTo>
                  <a:lnTo>
                    <a:pt x="297" y="442"/>
                  </a:lnTo>
                  <a:lnTo>
                    <a:pt x="302" y="435"/>
                  </a:lnTo>
                  <a:lnTo>
                    <a:pt x="306" y="428"/>
                  </a:lnTo>
                  <a:lnTo>
                    <a:pt x="309" y="421"/>
                  </a:lnTo>
                  <a:lnTo>
                    <a:pt x="311" y="412"/>
                  </a:lnTo>
                  <a:lnTo>
                    <a:pt x="312" y="404"/>
                  </a:lnTo>
                  <a:lnTo>
                    <a:pt x="312" y="267"/>
                  </a:lnTo>
                  <a:lnTo>
                    <a:pt x="283" y="267"/>
                  </a:lnTo>
                  <a:lnTo>
                    <a:pt x="257" y="268"/>
                  </a:lnTo>
                  <a:lnTo>
                    <a:pt x="233" y="270"/>
                  </a:lnTo>
                  <a:lnTo>
                    <a:pt x="214" y="272"/>
                  </a:lnTo>
                  <a:lnTo>
                    <a:pt x="196" y="275"/>
                  </a:lnTo>
                  <a:lnTo>
                    <a:pt x="181" y="279"/>
                  </a:lnTo>
                  <a:lnTo>
                    <a:pt x="169" y="283"/>
                  </a:lnTo>
                  <a:lnTo>
                    <a:pt x="158" y="289"/>
                  </a:lnTo>
                  <a:lnTo>
                    <a:pt x="150" y="295"/>
                  </a:lnTo>
                  <a:lnTo>
                    <a:pt x="143" y="302"/>
                  </a:lnTo>
                  <a:lnTo>
                    <a:pt x="138" y="311"/>
                  </a:lnTo>
                  <a:lnTo>
                    <a:pt x="134" y="321"/>
                  </a:lnTo>
                  <a:lnTo>
                    <a:pt x="131" y="331"/>
                  </a:lnTo>
                  <a:lnTo>
                    <a:pt x="130" y="343"/>
                  </a:lnTo>
                  <a:lnTo>
                    <a:pt x="129" y="355"/>
                  </a:lnTo>
                  <a:lnTo>
                    <a:pt x="129" y="36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29"/>
            <p:cNvSpPr>
              <a:spLocks/>
            </p:cNvSpPr>
            <p:nvPr userDrawn="1"/>
          </p:nvSpPr>
          <p:spPr bwMode="auto">
            <a:xfrm>
              <a:off x="11650663" y="1109663"/>
              <a:ext cx="61913" cy="84138"/>
            </a:xfrm>
            <a:custGeom>
              <a:avLst/>
              <a:gdLst>
                <a:gd name="T0" fmla="*/ 387 w 388"/>
                <a:gd name="T1" fmla="*/ 396 h 531"/>
                <a:gd name="T2" fmla="*/ 379 w 388"/>
                <a:gd name="T3" fmla="*/ 428 h 531"/>
                <a:gd name="T4" fmla="*/ 366 w 388"/>
                <a:gd name="T5" fmla="*/ 455 h 531"/>
                <a:gd name="T6" fmla="*/ 348 w 388"/>
                <a:gd name="T7" fmla="*/ 477 h 531"/>
                <a:gd name="T8" fmla="*/ 326 w 388"/>
                <a:gd name="T9" fmla="*/ 494 h 531"/>
                <a:gd name="T10" fmla="*/ 293 w 388"/>
                <a:gd name="T11" fmla="*/ 512 h 531"/>
                <a:gd name="T12" fmla="*/ 238 w 388"/>
                <a:gd name="T13" fmla="*/ 526 h 531"/>
                <a:gd name="T14" fmla="*/ 186 w 388"/>
                <a:gd name="T15" fmla="*/ 531 h 531"/>
                <a:gd name="T16" fmla="*/ 136 w 388"/>
                <a:gd name="T17" fmla="*/ 529 h 531"/>
                <a:gd name="T18" fmla="*/ 72 w 388"/>
                <a:gd name="T19" fmla="*/ 518 h 531"/>
                <a:gd name="T20" fmla="*/ 25 w 388"/>
                <a:gd name="T21" fmla="*/ 500 h 531"/>
                <a:gd name="T22" fmla="*/ 16 w 388"/>
                <a:gd name="T23" fmla="*/ 388 h 531"/>
                <a:gd name="T24" fmla="*/ 55 w 388"/>
                <a:gd name="T25" fmla="*/ 412 h 531"/>
                <a:gd name="T26" fmla="*/ 77 w 388"/>
                <a:gd name="T27" fmla="*/ 440 h 531"/>
                <a:gd name="T28" fmla="*/ 102 w 388"/>
                <a:gd name="T29" fmla="*/ 459 h 531"/>
                <a:gd name="T30" fmla="*/ 129 w 388"/>
                <a:gd name="T31" fmla="*/ 470 h 531"/>
                <a:gd name="T32" fmla="*/ 168 w 388"/>
                <a:gd name="T33" fmla="*/ 476 h 531"/>
                <a:gd name="T34" fmla="*/ 202 w 388"/>
                <a:gd name="T35" fmla="*/ 474 h 531"/>
                <a:gd name="T36" fmla="*/ 230 w 388"/>
                <a:gd name="T37" fmla="*/ 466 h 531"/>
                <a:gd name="T38" fmla="*/ 254 w 388"/>
                <a:gd name="T39" fmla="*/ 452 h 531"/>
                <a:gd name="T40" fmla="*/ 269 w 388"/>
                <a:gd name="T41" fmla="*/ 432 h 531"/>
                <a:gd name="T42" fmla="*/ 276 w 388"/>
                <a:gd name="T43" fmla="*/ 405 h 531"/>
                <a:gd name="T44" fmla="*/ 273 w 388"/>
                <a:gd name="T45" fmla="*/ 378 h 531"/>
                <a:gd name="T46" fmla="*/ 259 w 388"/>
                <a:gd name="T47" fmla="*/ 358 h 531"/>
                <a:gd name="T48" fmla="*/ 233 w 388"/>
                <a:gd name="T49" fmla="*/ 342 h 531"/>
                <a:gd name="T50" fmla="*/ 166 w 388"/>
                <a:gd name="T51" fmla="*/ 315 h 531"/>
                <a:gd name="T52" fmla="*/ 91 w 388"/>
                <a:gd name="T53" fmla="*/ 285 h 531"/>
                <a:gd name="T54" fmla="*/ 58 w 388"/>
                <a:gd name="T55" fmla="*/ 265 h 531"/>
                <a:gd name="T56" fmla="*/ 31 w 388"/>
                <a:gd name="T57" fmla="*/ 239 h 531"/>
                <a:gd name="T58" fmla="*/ 13 w 388"/>
                <a:gd name="T59" fmla="*/ 206 h 531"/>
                <a:gd name="T60" fmla="*/ 6 w 388"/>
                <a:gd name="T61" fmla="*/ 164 h 531"/>
                <a:gd name="T62" fmla="*/ 9 w 388"/>
                <a:gd name="T63" fmla="*/ 133 h 531"/>
                <a:gd name="T64" fmla="*/ 17 w 388"/>
                <a:gd name="T65" fmla="*/ 106 h 531"/>
                <a:gd name="T66" fmla="*/ 29 w 388"/>
                <a:gd name="T67" fmla="*/ 83 h 531"/>
                <a:gd name="T68" fmla="*/ 45 w 388"/>
                <a:gd name="T69" fmla="*/ 62 h 531"/>
                <a:gd name="T70" fmla="*/ 86 w 388"/>
                <a:gd name="T71" fmla="*/ 30 h 531"/>
                <a:gd name="T72" fmla="*/ 133 w 388"/>
                <a:gd name="T73" fmla="*/ 10 h 531"/>
                <a:gd name="T74" fmla="*/ 181 w 388"/>
                <a:gd name="T75" fmla="*/ 0 h 531"/>
                <a:gd name="T76" fmla="*/ 249 w 388"/>
                <a:gd name="T77" fmla="*/ 3 h 531"/>
                <a:gd name="T78" fmla="*/ 311 w 388"/>
                <a:gd name="T79" fmla="*/ 19 h 531"/>
                <a:gd name="T80" fmla="*/ 360 w 388"/>
                <a:gd name="T81" fmla="*/ 45 h 531"/>
                <a:gd name="T82" fmla="*/ 312 w 388"/>
                <a:gd name="T83" fmla="*/ 130 h 531"/>
                <a:gd name="T84" fmla="*/ 297 w 388"/>
                <a:gd name="T85" fmla="*/ 99 h 531"/>
                <a:gd name="T86" fmla="*/ 278 w 388"/>
                <a:gd name="T87" fmla="*/ 77 h 531"/>
                <a:gd name="T88" fmla="*/ 254 w 388"/>
                <a:gd name="T89" fmla="*/ 63 h 531"/>
                <a:gd name="T90" fmla="*/ 226 w 388"/>
                <a:gd name="T91" fmla="*/ 56 h 531"/>
                <a:gd name="T92" fmla="*/ 196 w 388"/>
                <a:gd name="T93" fmla="*/ 54 h 531"/>
                <a:gd name="T94" fmla="*/ 168 w 388"/>
                <a:gd name="T95" fmla="*/ 57 h 531"/>
                <a:gd name="T96" fmla="*/ 145 w 388"/>
                <a:gd name="T97" fmla="*/ 65 h 531"/>
                <a:gd name="T98" fmla="*/ 128 w 388"/>
                <a:gd name="T99" fmla="*/ 78 h 531"/>
                <a:gd name="T100" fmla="*/ 116 w 388"/>
                <a:gd name="T101" fmla="*/ 94 h 531"/>
                <a:gd name="T102" fmla="*/ 111 w 388"/>
                <a:gd name="T103" fmla="*/ 114 h 531"/>
                <a:gd name="T104" fmla="*/ 114 w 388"/>
                <a:gd name="T105" fmla="*/ 141 h 531"/>
                <a:gd name="T106" fmla="*/ 129 w 388"/>
                <a:gd name="T107" fmla="*/ 163 h 531"/>
                <a:gd name="T108" fmla="*/ 154 w 388"/>
                <a:gd name="T109" fmla="*/ 181 h 531"/>
                <a:gd name="T110" fmla="*/ 223 w 388"/>
                <a:gd name="T111" fmla="*/ 210 h 531"/>
                <a:gd name="T112" fmla="*/ 301 w 388"/>
                <a:gd name="T113" fmla="*/ 241 h 531"/>
                <a:gd name="T114" fmla="*/ 335 w 388"/>
                <a:gd name="T115" fmla="*/ 263 h 531"/>
                <a:gd name="T116" fmla="*/ 363 w 388"/>
                <a:gd name="T117" fmla="*/ 290 h 531"/>
                <a:gd name="T118" fmla="*/ 382 w 388"/>
                <a:gd name="T119" fmla="*/ 326 h 531"/>
                <a:gd name="T120" fmla="*/ 388 w 388"/>
                <a:gd name="T121" fmla="*/ 371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8" h="531">
                  <a:moveTo>
                    <a:pt x="388" y="371"/>
                  </a:moveTo>
                  <a:lnTo>
                    <a:pt x="388" y="384"/>
                  </a:lnTo>
                  <a:lnTo>
                    <a:pt x="387" y="396"/>
                  </a:lnTo>
                  <a:lnTo>
                    <a:pt x="385" y="407"/>
                  </a:lnTo>
                  <a:lnTo>
                    <a:pt x="382" y="418"/>
                  </a:lnTo>
                  <a:lnTo>
                    <a:pt x="379" y="428"/>
                  </a:lnTo>
                  <a:lnTo>
                    <a:pt x="375" y="438"/>
                  </a:lnTo>
                  <a:lnTo>
                    <a:pt x="371" y="447"/>
                  </a:lnTo>
                  <a:lnTo>
                    <a:pt x="366" y="455"/>
                  </a:lnTo>
                  <a:lnTo>
                    <a:pt x="360" y="463"/>
                  </a:lnTo>
                  <a:lnTo>
                    <a:pt x="354" y="470"/>
                  </a:lnTo>
                  <a:lnTo>
                    <a:pt x="348" y="477"/>
                  </a:lnTo>
                  <a:lnTo>
                    <a:pt x="341" y="483"/>
                  </a:lnTo>
                  <a:lnTo>
                    <a:pt x="333" y="489"/>
                  </a:lnTo>
                  <a:lnTo>
                    <a:pt x="326" y="494"/>
                  </a:lnTo>
                  <a:lnTo>
                    <a:pt x="318" y="499"/>
                  </a:lnTo>
                  <a:lnTo>
                    <a:pt x="310" y="504"/>
                  </a:lnTo>
                  <a:lnTo>
                    <a:pt x="293" y="512"/>
                  </a:lnTo>
                  <a:lnTo>
                    <a:pt x="275" y="518"/>
                  </a:lnTo>
                  <a:lnTo>
                    <a:pt x="257" y="522"/>
                  </a:lnTo>
                  <a:lnTo>
                    <a:pt x="238" y="526"/>
                  </a:lnTo>
                  <a:lnTo>
                    <a:pt x="220" y="528"/>
                  </a:lnTo>
                  <a:lnTo>
                    <a:pt x="202" y="530"/>
                  </a:lnTo>
                  <a:lnTo>
                    <a:pt x="186" y="531"/>
                  </a:lnTo>
                  <a:lnTo>
                    <a:pt x="170" y="531"/>
                  </a:lnTo>
                  <a:lnTo>
                    <a:pt x="154" y="530"/>
                  </a:lnTo>
                  <a:lnTo>
                    <a:pt x="136" y="529"/>
                  </a:lnTo>
                  <a:lnTo>
                    <a:pt x="116" y="527"/>
                  </a:lnTo>
                  <a:lnTo>
                    <a:pt x="94" y="524"/>
                  </a:lnTo>
                  <a:lnTo>
                    <a:pt x="72" y="518"/>
                  </a:lnTo>
                  <a:lnTo>
                    <a:pt x="49" y="511"/>
                  </a:lnTo>
                  <a:lnTo>
                    <a:pt x="37" y="506"/>
                  </a:lnTo>
                  <a:lnTo>
                    <a:pt x="25" y="500"/>
                  </a:lnTo>
                  <a:lnTo>
                    <a:pt x="13" y="493"/>
                  </a:lnTo>
                  <a:lnTo>
                    <a:pt x="0" y="486"/>
                  </a:lnTo>
                  <a:lnTo>
                    <a:pt x="16" y="388"/>
                  </a:lnTo>
                  <a:lnTo>
                    <a:pt x="45" y="388"/>
                  </a:lnTo>
                  <a:lnTo>
                    <a:pt x="50" y="400"/>
                  </a:lnTo>
                  <a:lnTo>
                    <a:pt x="55" y="412"/>
                  </a:lnTo>
                  <a:lnTo>
                    <a:pt x="62" y="422"/>
                  </a:lnTo>
                  <a:lnTo>
                    <a:pt x="69" y="432"/>
                  </a:lnTo>
                  <a:lnTo>
                    <a:pt x="77" y="440"/>
                  </a:lnTo>
                  <a:lnTo>
                    <a:pt x="85" y="447"/>
                  </a:lnTo>
                  <a:lnTo>
                    <a:pt x="93" y="453"/>
                  </a:lnTo>
                  <a:lnTo>
                    <a:pt x="102" y="459"/>
                  </a:lnTo>
                  <a:lnTo>
                    <a:pt x="112" y="463"/>
                  </a:lnTo>
                  <a:lnTo>
                    <a:pt x="121" y="467"/>
                  </a:lnTo>
                  <a:lnTo>
                    <a:pt x="129" y="470"/>
                  </a:lnTo>
                  <a:lnTo>
                    <a:pt x="138" y="473"/>
                  </a:lnTo>
                  <a:lnTo>
                    <a:pt x="154" y="476"/>
                  </a:lnTo>
                  <a:lnTo>
                    <a:pt x="168" y="476"/>
                  </a:lnTo>
                  <a:lnTo>
                    <a:pt x="180" y="476"/>
                  </a:lnTo>
                  <a:lnTo>
                    <a:pt x="191" y="475"/>
                  </a:lnTo>
                  <a:lnTo>
                    <a:pt x="202" y="474"/>
                  </a:lnTo>
                  <a:lnTo>
                    <a:pt x="212" y="472"/>
                  </a:lnTo>
                  <a:lnTo>
                    <a:pt x="222" y="469"/>
                  </a:lnTo>
                  <a:lnTo>
                    <a:pt x="230" y="466"/>
                  </a:lnTo>
                  <a:lnTo>
                    <a:pt x="239" y="462"/>
                  </a:lnTo>
                  <a:lnTo>
                    <a:pt x="246" y="457"/>
                  </a:lnTo>
                  <a:lnTo>
                    <a:pt x="254" y="452"/>
                  </a:lnTo>
                  <a:lnTo>
                    <a:pt x="259" y="446"/>
                  </a:lnTo>
                  <a:lnTo>
                    <a:pt x="264" y="439"/>
                  </a:lnTo>
                  <a:lnTo>
                    <a:pt x="269" y="432"/>
                  </a:lnTo>
                  <a:lnTo>
                    <a:pt x="272" y="423"/>
                  </a:lnTo>
                  <a:lnTo>
                    <a:pt x="274" y="414"/>
                  </a:lnTo>
                  <a:lnTo>
                    <a:pt x="276" y="405"/>
                  </a:lnTo>
                  <a:lnTo>
                    <a:pt x="276" y="394"/>
                  </a:lnTo>
                  <a:lnTo>
                    <a:pt x="276" y="386"/>
                  </a:lnTo>
                  <a:lnTo>
                    <a:pt x="273" y="378"/>
                  </a:lnTo>
                  <a:lnTo>
                    <a:pt x="270" y="371"/>
                  </a:lnTo>
                  <a:lnTo>
                    <a:pt x="265" y="364"/>
                  </a:lnTo>
                  <a:lnTo>
                    <a:pt x="259" y="358"/>
                  </a:lnTo>
                  <a:lnTo>
                    <a:pt x="251" y="353"/>
                  </a:lnTo>
                  <a:lnTo>
                    <a:pt x="242" y="347"/>
                  </a:lnTo>
                  <a:lnTo>
                    <a:pt x="233" y="342"/>
                  </a:lnTo>
                  <a:lnTo>
                    <a:pt x="213" y="333"/>
                  </a:lnTo>
                  <a:lnTo>
                    <a:pt x="191" y="325"/>
                  </a:lnTo>
                  <a:lnTo>
                    <a:pt x="166" y="315"/>
                  </a:lnTo>
                  <a:lnTo>
                    <a:pt x="141" y="306"/>
                  </a:lnTo>
                  <a:lnTo>
                    <a:pt x="116" y="296"/>
                  </a:lnTo>
                  <a:lnTo>
                    <a:pt x="91" y="285"/>
                  </a:lnTo>
                  <a:lnTo>
                    <a:pt x="80" y="279"/>
                  </a:lnTo>
                  <a:lnTo>
                    <a:pt x="69" y="272"/>
                  </a:lnTo>
                  <a:lnTo>
                    <a:pt x="58" y="265"/>
                  </a:lnTo>
                  <a:lnTo>
                    <a:pt x="48" y="257"/>
                  </a:lnTo>
                  <a:lnTo>
                    <a:pt x="39" y="249"/>
                  </a:lnTo>
                  <a:lnTo>
                    <a:pt x="31" y="239"/>
                  </a:lnTo>
                  <a:lnTo>
                    <a:pt x="24" y="229"/>
                  </a:lnTo>
                  <a:lnTo>
                    <a:pt x="18" y="218"/>
                  </a:lnTo>
                  <a:lnTo>
                    <a:pt x="13" y="206"/>
                  </a:lnTo>
                  <a:lnTo>
                    <a:pt x="9" y="193"/>
                  </a:lnTo>
                  <a:lnTo>
                    <a:pt x="7" y="179"/>
                  </a:lnTo>
                  <a:lnTo>
                    <a:pt x="6" y="164"/>
                  </a:lnTo>
                  <a:lnTo>
                    <a:pt x="7" y="153"/>
                  </a:lnTo>
                  <a:lnTo>
                    <a:pt x="8" y="143"/>
                  </a:lnTo>
                  <a:lnTo>
                    <a:pt x="9" y="133"/>
                  </a:lnTo>
                  <a:lnTo>
                    <a:pt x="11" y="124"/>
                  </a:lnTo>
                  <a:lnTo>
                    <a:pt x="14" y="115"/>
                  </a:lnTo>
                  <a:lnTo>
                    <a:pt x="17" y="106"/>
                  </a:lnTo>
                  <a:lnTo>
                    <a:pt x="21" y="98"/>
                  </a:lnTo>
                  <a:lnTo>
                    <a:pt x="25" y="90"/>
                  </a:lnTo>
                  <a:lnTo>
                    <a:pt x="29" y="83"/>
                  </a:lnTo>
                  <a:lnTo>
                    <a:pt x="34" y="76"/>
                  </a:lnTo>
                  <a:lnTo>
                    <a:pt x="40" y="69"/>
                  </a:lnTo>
                  <a:lnTo>
                    <a:pt x="45" y="62"/>
                  </a:lnTo>
                  <a:lnTo>
                    <a:pt x="58" y="50"/>
                  </a:lnTo>
                  <a:lnTo>
                    <a:pt x="71" y="40"/>
                  </a:lnTo>
                  <a:lnTo>
                    <a:pt x="86" y="30"/>
                  </a:lnTo>
                  <a:lnTo>
                    <a:pt x="101" y="22"/>
                  </a:lnTo>
                  <a:lnTo>
                    <a:pt x="117" y="15"/>
                  </a:lnTo>
                  <a:lnTo>
                    <a:pt x="133" y="10"/>
                  </a:lnTo>
                  <a:lnTo>
                    <a:pt x="149" y="5"/>
                  </a:lnTo>
                  <a:lnTo>
                    <a:pt x="165" y="2"/>
                  </a:lnTo>
                  <a:lnTo>
                    <a:pt x="181" y="0"/>
                  </a:lnTo>
                  <a:lnTo>
                    <a:pt x="196" y="0"/>
                  </a:lnTo>
                  <a:lnTo>
                    <a:pt x="224" y="1"/>
                  </a:lnTo>
                  <a:lnTo>
                    <a:pt x="249" y="3"/>
                  </a:lnTo>
                  <a:lnTo>
                    <a:pt x="273" y="7"/>
                  </a:lnTo>
                  <a:lnTo>
                    <a:pt x="293" y="12"/>
                  </a:lnTo>
                  <a:lnTo>
                    <a:pt x="311" y="19"/>
                  </a:lnTo>
                  <a:lnTo>
                    <a:pt x="328" y="27"/>
                  </a:lnTo>
                  <a:lnTo>
                    <a:pt x="344" y="36"/>
                  </a:lnTo>
                  <a:lnTo>
                    <a:pt x="360" y="45"/>
                  </a:lnTo>
                  <a:lnTo>
                    <a:pt x="346" y="144"/>
                  </a:lnTo>
                  <a:lnTo>
                    <a:pt x="316" y="144"/>
                  </a:lnTo>
                  <a:lnTo>
                    <a:pt x="312" y="130"/>
                  </a:lnTo>
                  <a:lnTo>
                    <a:pt x="307" y="119"/>
                  </a:lnTo>
                  <a:lnTo>
                    <a:pt x="302" y="108"/>
                  </a:lnTo>
                  <a:lnTo>
                    <a:pt x="297" y="99"/>
                  </a:lnTo>
                  <a:lnTo>
                    <a:pt x="291" y="91"/>
                  </a:lnTo>
                  <a:lnTo>
                    <a:pt x="284" y="83"/>
                  </a:lnTo>
                  <a:lnTo>
                    <a:pt x="278" y="77"/>
                  </a:lnTo>
                  <a:lnTo>
                    <a:pt x="270" y="72"/>
                  </a:lnTo>
                  <a:lnTo>
                    <a:pt x="263" y="67"/>
                  </a:lnTo>
                  <a:lnTo>
                    <a:pt x="254" y="63"/>
                  </a:lnTo>
                  <a:lnTo>
                    <a:pt x="245" y="60"/>
                  </a:lnTo>
                  <a:lnTo>
                    <a:pt x="236" y="58"/>
                  </a:lnTo>
                  <a:lnTo>
                    <a:pt x="226" y="56"/>
                  </a:lnTo>
                  <a:lnTo>
                    <a:pt x="216" y="55"/>
                  </a:lnTo>
                  <a:lnTo>
                    <a:pt x="206" y="54"/>
                  </a:lnTo>
                  <a:lnTo>
                    <a:pt x="196" y="54"/>
                  </a:lnTo>
                  <a:lnTo>
                    <a:pt x="186" y="54"/>
                  </a:lnTo>
                  <a:lnTo>
                    <a:pt x="176" y="55"/>
                  </a:lnTo>
                  <a:lnTo>
                    <a:pt x="168" y="57"/>
                  </a:lnTo>
                  <a:lnTo>
                    <a:pt x="159" y="59"/>
                  </a:lnTo>
                  <a:lnTo>
                    <a:pt x="152" y="62"/>
                  </a:lnTo>
                  <a:lnTo>
                    <a:pt x="145" y="65"/>
                  </a:lnTo>
                  <a:lnTo>
                    <a:pt x="138" y="69"/>
                  </a:lnTo>
                  <a:lnTo>
                    <a:pt x="133" y="73"/>
                  </a:lnTo>
                  <a:lnTo>
                    <a:pt x="128" y="78"/>
                  </a:lnTo>
                  <a:lnTo>
                    <a:pt x="123" y="83"/>
                  </a:lnTo>
                  <a:lnTo>
                    <a:pt x="119" y="88"/>
                  </a:lnTo>
                  <a:lnTo>
                    <a:pt x="116" y="94"/>
                  </a:lnTo>
                  <a:lnTo>
                    <a:pt x="114" y="101"/>
                  </a:lnTo>
                  <a:lnTo>
                    <a:pt x="112" y="107"/>
                  </a:lnTo>
                  <a:lnTo>
                    <a:pt x="111" y="114"/>
                  </a:lnTo>
                  <a:lnTo>
                    <a:pt x="110" y="122"/>
                  </a:lnTo>
                  <a:lnTo>
                    <a:pt x="111" y="131"/>
                  </a:lnTo>
                  <a:lnTo>
                    <a:pt x="114" y="141"/>
                  </a:lnTo>
                  <a:lnTo>
                    <a:pt x="117" y="149"/>
                  </a:lnTo>
                  <a:lnTo>
                    <a:pt x="122" y="156"/>
                  </a:lnTo>
                  <a:lnTo>
                    <a:pt x="129" y="163"/>
                  </a:lnTo>
                  <a:lnTo>
                    <a:pt x="136" y="169"/>
                  </a:lnTo>
                  <a:lnTo>
                    <a:pt x="144" y="175"/>
                  </a:lnTo>
                  <a:lnTo>
                    <a:pt x="154" y="181"/>
                  </a:lnTo>
                  <a:lnTo>
                    <a:pt x="175" y="191"/>
                  </a:lnTo>
                  <a:lnTo>
                    <a:pt x="198" y="200"/>
                  </a:lnTo>
                  <a:lnTo>
                    <a:pt x="223" y="210"/>
                  </a:lnTo>
                  <a:lnTo>
                    <a:pt x="249" y="219"/>
                  </a:lnTo>
                  <a:lnTo>
                    <a:pt x="276" y="230"/>
                  </a:lnTo>
                  <a:lnTo>
                    <a:pt x="301" y="241"/>
                  </a:lnTo>
                  <a:lnTo>
                    <a:pt x="313" y="248"/>
                  </a:lnTo>
                  <a:lnTo>
                    <a:pt x="324" y="255"/>
                  </a:lnTo>
                  <a:lnTo>
                    <a:pt x="335" y="263"/>
                  </a:lnTo>
                  <a:lnTo>
                    <a:pt x="345" y="271"/>
                  </a:lnTo>
                  <a:lnTo>
                    <a:pt x="354" y="280"/>
                  </a:lnTo>
                  <a:lnTo>
                    <a:pt x="363" y="290"/>
                  </a:lnTo>
                  <a:lnTo>
                    <a:pt x="370" y="301"/>
                  </a:lnTo>
                  <a:lnTo>
                    <a:pt x="377" y="313"/>
                  </a:lnTo>
                  <a:lnTo>
                    <a:pt x="382" y="326"/>
                  </a:lnTo>
                  <a:lnTo>
                    <a:pt x="385" y="340"/>
                  </a:lnTo>
                  <a:lnTo>
                    <a:pt x="388" y="355"/>
                  </a:lnTo>
                  <a:lnTo>
                    <a:pt x="388" y="37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30"/>
            <p:cNvSpPr>
              <a:spLocks noEditPoints="1"/>
            </p:cNvSpPr>
            <p:nvPr userDrawn="1"/>
          </p:nvSpPr>
          <p:spPr bwMode="auto">
            <a:xfrm>
              <a:off x="10412413" y="342901"/>
              <a:ext cx="112713" cy="112713"/>
            </a:xfrm>
            <a:custGeom>
              <a:avLst/>
              <a:gdLst>
                <a:gd name="T0" fmla="*/ 354 w 715"/>
                <a:gd name="T1" fmla="*/ 714 h 714"/>
                <a:gd name="T2" fmla="*/ 424 w 715"/>
                <a:gd name="T3" fmla="*/ 708 h 714"/>
                <a:gd name="T4" fmla="*/ 491 w 715"/>
                <a:gd name="T5" fmla="*/ 688 h 714"/>
                <a:gd name="T6" fmla="*/ 553 w 715"/>
                <a:gd name="T7" fmla="*/ 657 h 714"/>
                <a:gd name="T8" fmla="*/ 608 w 715"/>
                <a:gd name="T9" fmla="*/ 613 h 714"/>
                <a:gd name="T10" fmla="*/ 653 w 715"/>
                <a:gd name="T11" fmla="*/ 558 h 714"/>
                <a:gd name="T12" fmla="*/ 687 w 715"/>
                <a:gd name="T13" fmla="*/ 497 h 714"/>
                <a:gd name="T14" fmla="*/ 708 w 715"/>
                <a:gd name="T15" fmla="*/ 431 h 714"/>
                <a:gd name="T16" fmla="*/ 715 w 715"/>
                <a:gd name="T17" fmla="*/ 361 h 714"/>
                <a:gd name="T18" fmla="*/ 709 w 715"/>
                <a:gd name="T19" fmla="*/ 291 h 714"/>
                <a:gd name="T20" fmla="*/ 690 w 715"/>
                <a:gd name="T21" fmla="*/ 223 h 714"/>
                <a:gd name="T22" fmla="*/ 658 w 715"/>
                <a:gd name="T23" fmla="*/ 162 h 714"/>
                <a:gd name="T24" fmla="*/ 614 w 715"/>
                <a:gd name="T25" fmla="*/ 108 h 714"/>
                <a:gd name="T26" fmla="*/ 559 w 715"/>
                <a:gd name="T27" fmla="*/ 62 h 714"/>
                <a:gd name="T28" fmla="*/ 474 w 715"/>
                <a:gd name="T29" fmla="*/ 19 h 714"/>
                <a:gd name="T30" fmla="*/ 371 w 715"/>
                <a:gd name="T31" fmla="*/ 0 h 714"/>
                <a:gd name="T32" fmla="*/ 291 w 715"/>
                <a:gd name="T33" fmla="*/ 6 h 714"/>
                <a:gd name="T34" fmla="*/ 225 w 715"/>
                <a:gd name="T35" fmla="*/ 25 h 714"/>
                <a:gd name="T36" fmla="*/ 163 w 715"/>
                <a:gd name="T37" fmla="*/ 58 h 714"/>
                <a:gd name="T38" fmla="*/ 108 w 715"/>
                <a:gd name="T39" fmla="*/ 101 h 714"/>
                <a:gd name="T40" fmla="*/ 62 w 715"/>
                <a:gd name="T41" fmla="*/ 157 h 714"/>
                <a:gd name="T42" fmla="*/ 28 w 715"/>
                <a:gd name="T43" fmla="*/ 218 h 714"/>
                <a:gd name="T44" fmla="*/ 8 w 715"/>
                <a:gd name="T45" fmla="*/ 285 h 714"/>
                <a:gd name="T46" fmla="*/ 0 w 715"/>
                <a:gd name="T47" fmla="*/ 353 h 714"/>
                <a:gd name="T48" fmla="*/ 7 w 715"/>
                <a:gd name="T49" fmla="*/ 422 h 714"/>
                <a:gd name="T50" fmla="*/ 25 w 715"/>
                <a:gd name="T51" fmla="*/ 488 h 714"/>
                <a:gd name="T52" fmla="*/ 57 w 715"/>
                <a:gd name="T53" fmla="*/ 550 h 714"/>
                <a:gd name="T54" fmla="*/ 101 w 715"/>
                <a:gd name="T55" fmla="*/ 607 h 714"/>
                <a:gd name="T56" fmla="*/ 179 w 715"/>
                <a:gd name="T57" fmla="*/ 666 h 714"/>
                <a:gd name="T58" fmla="*/ 275 w 715"/>
                <a:gd name="T59" fmla="*/ 704 h 714"/>
                <a:gd name="T60" fmla="*/ 193 w 715"/>
                <a:gd name="T61" fmla="*/ 233 h 714"/>
                <a:gd name="T62" fmla="*/ 221 w 715"/>
                <a:gd name="T63" fmla="*/ 202 h 714"/>
                <a:gd name="T64" fmla="*/ 262 w 715"/>
                <a:gd name="T65" fmla="*/ 174 h 714"/>
                <a:gd name="T66" fmla="*/ 320 w 715"/>
                <a:gd name="T67" fmla="*/ 154 h 714"/>
                <a:gd name="T68" fmla="*/ 375 w 715"/>
                <a:gd name="T69" fmla="*/ 151 h 714"/>
                <a:gd name="T70" fmla="*/ 422 w 715"/>
                <a:gd name="T71" fmla="*/ 161 h 714"/>
                <a:gd name="T72" fmla="*/ 473 w 715"/>
                <a:gd name="T73" fmla="*/ 186 h 714"/>
                <a:gd name="T74" fmla="*/ 523 w 715"/>
                <a:gd name="T75" fmla="*/ 234 h 714"/>
                <a:gd name="T76" fmla="*/ 552 w 715"/>
                <a:gd name="T77" fmla="*/ 288 h 714"/>
                <a:gd name="T78" fmla="*/ 564 w 715"/>
                <a:gd name="T79" fmla="*/ 349 h 714"/>
                <a:gd name="T80" fmla="*/ 552 w 715"/>
                <a:gd name="T81" fmla="*/ 429 h 714"/>
                <a:gd name="T82" fmla="*/ 523 w 715"/>
                <a:gd name="T83" fmla="*/ 482 h 714"/>
                <a:gd name="T84" fmla="*/ 479 w 715"/>
                <a:gd name="T85" fmla="*/ 524 h 714"/>
                <a:gd name="T86" fmla="*/ 406 w 715"/>
                <a:gd name="T87" fmla="*/ 557 h 714"/>
                <a:gd name="T88" fmla="*/ 345 w 715"/>
                <a:gd name="T89" fmla="*/ 563 h 714"/>
                <a:gd name="T90" fmla="*/ 296 w 715"/>
                <a:gd name="T91" fmla="*/ 554 h 714"/>
                <a:gd name="T92" fmla="*/ 241 w 715"/>
                <a:gd name="T93" fmla="*/ 527 h 714"/>
                <a:gd name="T94" fmla="*/ 203 w 715"/>
                <a:gd name="T95" fmla="*/ 493 h 714"/>
                <a:gd name="T96" fmla="*/ 170 w 715"/>
                <a:gd name="T97" fmla="*/ 442 h 714"/>
                <a:gd name="T98" fmla="*/ 152 w 715"/>
                <a:gd name="T99" fmla="*/ 364 h 714"/>
                <a:gd name="T100" fmla="*/ 158 w 715"/>
                <a:gd name="T101" fmla="*/ 305 h 714"/>
                <a:gd name="T102" fmla="*/ 182 w 715"/>
                <a:gd name="T103" fmla="*/ 25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5" h="714">
                  <a:moveTo>
                    <a:pt x="301" y="709"/>
                  </a:moveTo>
                  <a:lnTo>
                    <a:pt x="319" y="712"/>
                  </a:lnTo>
                  <a:lnTo>
                    <a:pt x="336" y="713"/>
                  </a:lnTo>
                  <a:lnTo>
                    <a:pt x="354" y="714"/>
                  </a:lnTo>
                  <a:lnTo>
                    <a:pt x="372" y="714"/>
                  </a:lnTo>
                  <a:lnTo>
                    <a:pt x="389" y="712"/>
                  </a:lnTo>
                  <a:lnTo>
                    <a:pt x="407" y="711"/>
                  </a:lnTo>
                  <a:lnTo>
                    <a:pt x="424" y="708"/>
                  </a:lnTo>
                  <a:lnTo>
                    <a:pt x="442" y="704"/>
                  </a:lnTo>
                  <a:lnTo>
                    <a:pt x="459" y="700"/>
                  </a:lnTo>
                  <a:lnTo>
                    <a:pt x="475" y="694"/>
                  </a:lnTo>
                  <a:lnTo>
                    <a:pt x="491" y="688"/>
                  </a:lnTo>
                  <a:lnTo>
                    <a:pt x="507" y="682"/>
                  </a:lnTo>
                  <a:lnTo>
                    <a:pt x="523" y="674"/>
                  </a:lnTo>
                  <a:lnTo>
                    <a:pt x="538" y="666"/>
                  </a:lnTo>
                  <a:lnTo>
                    <a:pt x="553" y="657"/>
                  </a:lnTo>
                  <a:lnTo>
                    <a:pt x="567" y="647"/>
                  </a:lnTo>
                  <a:lnTo>
                    <a:pt x="581" y="636"/>
                  </a:lnTo>
                  <a:lnTo>
                    <a:pt x="595" y="625"/>
                  </a:lnTo>
                  <a:lnTo>
                    <a:pt x="608" y="613"/>
                  </a:lnTo>
                  <a:lnTo>
                    <a:pt x="621" y="600"/>
                  </a:lnTo>
                  <a:lnTo>
                    <a:pt x="632" y="586"/>
                  </a:lnTo>
                  <a:lnTo>
                    <a:pt x="643" y="572"/>
                  </a:lnTo>
                  <a:lnTo>
                    <a:pt x="653" y="558"/>
                  </a:lnTo>
                  <a:lnTo>
                    <a:pt x="663" y="543"/>
                  </a:lnTo>
                  <a:lnTo>
                    <a:pt x="672" y="528"/>
                  </a:lnTo>
                  <a:lnTo>
                    <a:pt x="680" y="513"/>
                  </a:lnTo>
                  <a:lnTo>
                    <a:pt x="687" y="497"/>
                  </a:lnTo>
                  <a:lnTo>
                    <a:pt x="693" y="481"/>
                  </a:lnTo>
                  <a:lnTo>
                    <a:pt x="699" y="465"/>
                  </a:lnTo>
                  <a:lnTo>
                    <a:pt x="704" y="448"/>
                  </a:lnTo>
                  <a:lnTo>
                    <a:pt x="708" y="431"/>
                  </a:lnTo>
                  <a:lnTo>
                    <a:pt x="711" y="414"/>
                  </a:lnTo>
                  <a:lnTo>
                    <a:pt x="713" y="396"/>
                  </a:lnTo>
                  <a:lnTo>
                    <a:pt x="715" y="379"/>
                  </a:lnTo>
                  <a:lnTo>
                    <a:pt x="715" y="361"/>
                  </a:lnTo>
                  <a:lnTo>
                    <a:pt x="715" y="344"/>
                  </a:lnTo>
                  <a:lnTo>
                    <a:pt x="714" y="326"/>
                  </a:lnTo>
                  <a:lnTo>
                    <a:pt x="712" y="308"/>
                  </a:lnTo>
                  <a:lnTo>
                    <a:pt x="709" y="291"/>
                  </a:lnTo>
                  <a:lnTo>
                    <a:pt x="706" y="274"/>
                  </a:lnTo>
                  <a:lnTo>
                    <a:pt x="701" y="257"/>
                  </a:lnTo>
                  <a:lnTo>
                    <a:pt x="696" y="241"/>
                  </a:lnTo>
                  <a:lnTo>
                    <a:pt x="690" y="223"/>
                  </a:lnTo>
                  <a:lnTo>
                    <a:pt x="683" y="208"/>
                  </a:lnTo>
                  <a:lnTo>
                    <a:pt x="675" y="192"/>
                  </a:lnTo>
                  <a:lnTo>
                    <a:pt x="667" y="177"/>
                  </a:lnTo>
                  <a:lnTo>
                    <a:pt x="658" y="162"/>
                  </a:lnTo>
                  <a:lnTo>
                    <a:pt x="648" y="148"/>
                  </a:lnTo>
                  <a:lnTo>
                    <a:pt x="638" y="134"/>
                  </a:lnTo>
                  <a:lnTo>
                    <a:pt x="626" y="121"/>
                  </a:lnTo>
                  <a:lnTo>
                    <a:pt x="614" y="108"/>
                  </a:lnTo>
                  <a:lnTo>
                    <a:pt x="602" y="95"/>
                  </a:lnTo>
                  <a:lnTo>
                    <a:pt x="588" y="83"/>
                  </a:lnTo>
                  <a:lnTo>
                    <a:pt x="573" y="72"/>
                  </a:lnTo>
                  <a:lnTo>
                    <a:pt x="559" y="62"/>
                  </a:lnTo>
                  <a:lnTo>
                    <a:pt x="544" y="53"/>
                  </a:lnTo>
                  <a:lnTo>
                    <a:pt x="522" y="39"/>
                  </a:lnTo>
                  <a:lnTo>
                    <a:pt x="498" y="28"/>
                  </a:lnTo>
                  <a:lnTo>
                    <a:pt x="474" y="19"/>
                  </a:lnTo>
                  <a:lnTo>
                    <a:pt x="450" y="11"/>
                  </a:lnTo>
                  <a:lnTo>
                    <a:pt x="423" y="5"/>
                  </a:lnTo>
                  <a:lnTo>
                    <a:pt x="398" y="2"/>
                  </a:lnTo>
                  <a:lnTo>
                    <a:pt x="371" y="0"/>
                  </a:lnTo>
                  <a:lnTo>
                    <a:pt x="345" y="0"/>
                  </a:lnTo>
                  <a:lnTo>
                    <a:pt x="327" y="1"/>
                  </a:lnTo>
                  <a:lnTo>
                    <a:pt x="310" y="3"/>
                  </a:lnTo>
                  <a:lnTo>
                    <a:pt x="291" y="6"/>
                  </a:lnTo>
                  <a:lnTo>
                    <a:pt x="274" y="9"/>
                  </a:lnTo>
                  <a:lnTo>
                    <a:pt x="257" y="14"/>
                  </a:lnTo>
                  <a:lnTo>
                    <a:pt x="241" y="19"/>
                  </a:lnTo>
                  <a:lnTo>
                    <a:pt x="225" y="25"/>
                  </a:lnTo>
                  <a:lnTo>
                    <a:pt x="209" y="32"/>
                  </a:lnTo>
                  <a:lnTo>
                    <a:pt x="193" y="39"/>
                  </a:lnTo>
                  <a:lnTo>
                    <a:pt x="178" y="49"/>
                  </a:lnTo>
                  <a:lnTo>
                    <a:pt x="163" y="58"/>
                  </a:lnTo>
                  <a:lnTo>
                    <a:pt x="149" y="68"/>
                  </a:lnTo>
                  <a:lnTo>
                    <a:pt x="134" y="78"/>
                  </a:lnTo>
                  <a:lnTo>
                    <a:pt x="121" y="89"/>
                  </a:lnTo>
                  <a:lnTo>
                    <a:pt x="108" y="101"/>
                  </a:lnTo>
                  <a:lnTo>
                    <a:pt x="95" y="114"/>
                  </a:lnTo>
                  <a:lnTo>
                    <a:pt x="83" y="128"/>
                  </a:lnTo>
                  <a:lnTo>
                    <a:pt x="72" y="142"/>
                  </a:lnTo>
                  <a:lnTo>
                    <a:pt x="62" y="157"/>
                  </a:lnTo>
                  <a:lnTo>
                    <a:pt x="52" y="172"/>
                  </a:lnTo>
                  <a:lnTo>
                    <a:pt x="43" y="187"/>
                  </a:lnTo>
                  <a:lnTo>
                    <a:pt x="35" y="202"/>
                  </a:lnTo>
                  <a:lnTo>
                    <a:pt x="28" y="218"/>
                  </a:lnTo>
                  <a:lnTo>
                    <a:pt x="22" y="235"/>
                  </a:lnTo>
                  <a:lnTo>
                    <a:pt x="16" y="252"/>
                  </a:lnTo>
                  <a:lnTo>
                    <a:pt x="12" y="268"/>
                  </a:lnTo>
                  <a:lnTo>
                    <a:pt x="8" y="285"/>
                  </a:lnTo>
                  <a:lnTo>
                    <a:pt x="5" y="302"/>
                  </a:lnTo>
                  <a:lnTo>
                    <a:pt x="3" y="319"/>
                  </a:lnTo>
                  <a:lnTo>
                    <a:pt x="0" y="336"/>
                  </a:lnTo>
                  <a:lnTo>
                    <a:pt x="0" y="353"/>
                  </a:lnTo>
                  <a:lnTo>
                    <a:pt x="0" y="370"/>
                  </a:lnTo>
                  <a:lnTo>
                    <a:pt x="2" y="387"/>
                  </a:lnTo>
                  <a:lnTo>
                    <a:pt x="4" y="404"/>
                  </a:lnTo>
                  <a:lnTo>
                    <a:pt x="7" y="422"/>
                  </a:lnTo>
                  <a:lnTo>
                    <a:pt x="10" y="439"/>
                  </a:lnTo>
                  <a:lnTo>
                    <a:pt x="14" y="455"/>
                  </a:lnTo>
                  <a:lnTo>
                    <a:pt x="19" y="472"/>
                  </a:lnTo>
                  <a:lnTo>
                    <a:pt x="25" y="488"/>
                  </a:lnTo>
                  <a:lnTo>
                    <a:pt x="32" y="504"/>
                  </a:lnTo>
                  <a:lnTo>
                    <a:pt x="39" y="519"/>
                  </a:lnTo>
                  <a:lnTo>
                    <a:pt x="48" y="535"/>
                  </a:lnTo>
                  <a:lnTo>
                    <a:pt x="57" y="550"/>
                  </a:lnTo>
                  <a:lnTo>
                    <a:pt x="67" y="564"/>
                  </a:lnTo>
                  <a:lnTo>
                    <a:pt x="77" y="579"/>
                  </a:lnTo>
                  <a:lnTo>
                    <a:pt x="89" y="593"/>
                  </a:lnTo>
                  <a:lnTo>
                    <a:pt x="101" y="607"/>
                  </a:lnTo>
                  <a:lnTo>
                    <a:pt x="114" y="619"/>
                  </a:lnTo>
                  <a:lnTo>
                    <a:pt x="135" y="637"/>
                  </a:lnTo>
                  <a:lnTo>
                    <a:pt x="157" y="652"/>
                  </a:lnTo>
                  <a:lnTo>
                    <a:pt x="179" y="666"/>
                  </a:lnTo>
                  <a:lnTo>
                    <a:pt x="202" y="679"/>
                  </a:lnTo>
                  <a:lnTo>
                    <a:pt x="225" y="689"/>
                  </a:lnTo>
                  <a:lnTo>
                    <a:pt x="250" y="698"/>
                  </a:lnTo>
                  <a:lnTo>
                    <a:pt x="275" y="704"/>
                  </a:lnTo>
                  <a:lnTo>
                    <a:pt x="301" y="709"/>
                  </a:lnTo>
                  <a:close/>
                  <a:moveTo>
                    <a:pt x="182" y="250"/>
                  </a:moveTo>
                  <a:lnTo>
                    <a:pt x="187" y="241"/>
                  </a:lnTo>
                  <a:lnTo>
                    <a:pt x="193" y="233"/>
                  </a:lnTo>
                  <a:lnTo>
                    <a:pt x="200" y="224"/>
                  </a:lnTo>
                  <a:lnTo>
                    <a:pt x="207" y="216"/>
                  </a:lnTo>
                  <a:lnTo>
                    <a:pt x="214" y="209"/>
                  </a:lnTo>
                  <a:lnTo>
                    <a:pt x="221" y="202"/>
                  </a:lnTo>
                  <a:lnTo>
                    <a:pt x="229" y="195"/>
                  </a:lnTo>
                  <a:lnTo>
                    <a:pt x="237" y="189"/>
                  </a:lnTo>
                  <a:lnTo>
                    <a:pt x="249" y="181"/>
                  </a:lnTo>
                  <a:lnTo>
                    <a:pt x="262" y="174"/>
                  </a:lnTo>
                  <a:lnTo>
                    <a:pt x="276" y="167"/>
                  </a:lnTo>
                  <a:lnTo>
                    <a:pt x="290" y="162"/>
                  </a:lnTo>
                  <a:lnTo>
                    <a:pt x="305" y="157"/>
                  </a:lnTo>
                  <a:lnTo>
                    <a:pt x="320" y="154"/>
                  </a:lnTo>
                  <a:lnTo>
                    <a:pt x="335" y="152"/>
                  </a:lnTo>
                  <a:lnTo>
                    <a:pt x="350" y="150"/>
                  </a:lnTo>
                  <a:lnTo>
                    <a:pt x="363" y="150"/>
                  </a:lnTo>
                  <a:lnTo>
                    <a:pt x="375" y="151"/>
                  </a:lnTo>
                  <a:lnTo>
                    <a:pt x="387" y="153"/>
                  </a:lnTo>
                  <a:lnTo>
                    <a:pt x="399" y="155"/>
                  </a:lnTo>
                  <a:lnTo>
                    <a:pt x="410" y="158"/>
                  </a:lnTo>
                  <a:lnTo>
                    <a:pt x="422" y="161"/>
                  </a:lnTo>
                  <a:lnTo>
                    <a:pt x="433" y="166"/>
                  </a:lnTo>
                  <a:lnTo>
                    <a:pt x="445" y="170"/>
                  </a:lnTo>
                  <a:lnTo>
                    <a:pt x="459" y="178"/>
                  </a:lnTo>
                  <a:lnTo>
                    <a:pt x="473" y="186"/>
                  </a:lnTo>
                  <a:lnTo>
                    <a:pt x="486" y="195"/>
                  </a:lnTo>
                  <a:lnTo>
                    <a:pt x="499" y="206"/>
                  </a:lnTo>
                  <a:lnTo>
                    <a:pt x="511" y="218"/>
                  </a:lnTo>
                  <a:lnTo>
                    <a:pt x="523" y="234"/>
                  </a:lnTo>
                  <a:lnTo>
                    <a:pt x="531" y="246"/>
                  </a:lnTo>
                  <a:lnTo>
                    <a:pt x="539" y="259"/>
                  </a:lnTo>
                  <a:lnTo>
                    <a:pt x="546" y="273"/>
                  </a:lnTo>
                  <a:lnTo>
                    <a:pt x="552" y="288"/>
                  </a:lnTo>
                  <a:lnTo>
                    <a:pt x="557" y="302"/>
                  </a:lnTo>
                  <a:lnTo>
                    <a:pt x="561" y="318"/>
                  </a:lnTo>
                  <a:lnTo>
                    <a:pt x="563" y="333"/>
                  </a:lnTo>
                  <a:lnTo>
                    <a:pt x="564" y="349"/>
                  </a:lnTo>
                  <a:lnTo>
                    <a:pt x="564" y="369"/>
                  </a:lnTo>
                  <a:lnTo>
                    <a:pt x="562" y="390"/>
                  </a:lnTo>
                  <a:lnTo>
                    <a:pt x="558" y="410"/>
                  </a:lnTo>
                  <a:lnTo>
                    <a:pt x="552" y="429"/>
                  </a:lnTo>
                  <a:lnTo>
                    <a:pt x="544" y="447"/>
                  </a:lnTo>
                  <a:lnTo>
                    <a:pt x="534" y="465"/>
                  </a:lnTo>
                  <a:lnTo>
                    <a:pt x="529" y="473"/>
                  </a:lnTo>
                  <a:lnTo>
                    <a:pt x="523" y="482"/>
                  </a:lnTo>
                  <a:lnTo>
                    <a:pt x="516" y="490"/>
                  </a:lnTo>
                  <a:lnTo>
                    <a:pt x="510" y="497"/>
                  </a:lnTo>
                  <a:lnTo>
                    <a:pt x="495" y="512"/>
                  </a:lnTo>
                  <a:lnTo>
                    <a:pt x="479" y="524"/>
                  </a:lnTo>
                  <a:lnTo>
                    <a:pt x="462" y="535"/>
                  </a:lnTo>
                  <a:lnTo>
                    <a:pt x="445" y="544"/>
                  </a:lnTo>
                  <a:lnTo>
                    <a:pt x="425" y="552"/>
                  </a:lnTo>
                  <a:lnTo>
                    <a:pt x="406" y="557"/>
                  </a:lnTo>
                  <a:lnTo>
                    <a:pt x="386" y="561"/>
                  </a:lnTo>
                  <a:lnTo>
                    <a:pt x="366" y="563"/>
                  </a:lnTo>
                  <a:lnTo>
                    <a:pt x="355" y="563"/>
                  </a:lnTo>
                  <a:lnTo>
                    <a:pt x="345" y="563"/>
                  </a:lnTo>
                  <a:lnTo>
                    <a:pt x="335" y="562"/>
                  </a:lnTo>
                  <a:lnTo>
                    <a:pt x="325" y="560"/>
                  </a:lnTo>
                  <a:lnTo>
                    <a:pt x="311" y="557"/>
                  </a:lnTo>
                  <a:lnTo>
                    <a:pt x="296" y="554"/>
                  </a:lnTo>
                  <a:lnTo>
                    <a:pt x="281" y="549"/>
                  </a:lnTo>
                  <a:lnTo>
                    <a:pt x="267" y="542"/>
                  </a:lnTo>
                  <a:lnTo>
                    <a:pt x="254" y="535"/>
                  </a:lnTo>
                  <a:lnTo>
                    <a:pt x="241" y="527"/>
                  </a:lnTo>
                  <a:lnTo>
                    <a:pt x="229" y="518"/>
                  </a:lnTo>
                  <a:lnTo>
                    <a:pt x="218" y="508"/>
                  </a:lnTo>
                  <a:lnTo>
                    <a:pt x="210" y="501"/>
                  </a:lnTo>
                  <a:lnTo>
                    <a:pt x="203" y="493"/>
                  </a:lnTo>
                  <a:lnTo>
                    <a:pt x="196" y="485"/>
                  </a:lnTo>
                  <a:lnTo>
                    <a:pt x="190" y="477"/>
                  </a:lnTo>
                  <a:lnTo>
                    <a:pt x="179" y="460"/>
                  </a:lnTo>
                  <a:lnTo>
                    <a:pt x="170" y="442"/>
                  </a:lnTo>
                  <a:lnTo>
                    <a:pt x="163" y="423"/>
                  </a:lnTo>
                  <a:lnTo>
                    <a:pt x="157" y="403"/>
                  </a:lnTo>
                  <a:lnTo>
                    <a:pt x="154" y="384"/>
                  </a:lnTo>
                  <a:lnTo>
                    <a:pt x="152" y="364"/>
                  </a:lnTo>
                  <a:lnTo>
                    <a:pt x="152" y="349"/>
                  </a:lnTo>
                  <a:lnTo>
                    <a:pt x="153" y="335"/>
                  </a:lnTo>
                  <a:lnTo>
                    <a:pt x="155" y="320"/>
                  </a:lnTo>
                  <a:lnTo>
                    <a:pt x="158" y="305"/>
                  </a:lnTo>
                  <a:lnTo>
                    <a:pt x="162" y="291"/>
                  </a:lnTo>
                  <a:lnTo>
                    <a:pt x="168" y="277"/>
                  </a:lnTo>
                  <a:lnTo>
                    <a:pt x="174" y="263"/>
                  </a:lnTo>
                  <a:lnTo>
                    <a:pt x="182" y="25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31"/>
            <p:cNvSpPr>
              <a:spLocks noEditPoints="1"/>
            </p:cNvSpPr>
            <p:nvPr userDrawn="1"/>
          </p:nvSpPr>
          <p:spPr bwMode="auto">
            <a:xfrm>
              <a:off x="10240963" y="406401"/>
              <a:ext cx="114300" cy="112713"/>
            </a:xfrm>
            <a:custGeom>
              <a:avLst/>
              <a:gdLst>
                <a:gd name="T0" fmla="*/ 584 w 715"/>
                <a:gd name="T1" fmla="*/ 634 h 715"/>
                <a:gd name="T2" fmla="*/ 633 w 715"/>
                <a:gd name="T3" fmla="*/ 585 h 715"/>
                <a:gd name="T4" fmla="*/ 673 w 715"/>
                <a:gd name="T5" fmla="*/ 526 h 715"/>
                <a:gd name="T6" fmla="*/ 700 w 715"/>
                <a:gd name="T7" fmla="*/ 462 h 715"/>
                <a:gd name="T8" fmla="*/ 713 w 715"/>
                <a:gd name="T9" fmla="*/ 394 h 715"/>
                <a:gd name="T10" fmla="*/ 713 w 715"/>
                <a:gd name="T11" fmla="*/ 322 h 715"/>
                <a:gd name="T12" fmla="*/ 700 w 715"/>
                <a:gd name="T13" fmla="*/ 254 h 715"/>
                <a:gd name="T14" fmla="*/ 674 w 715"/>
                <a:gd name="T15" fmla="*/ 189 h 715"/>
                <a:gd name="T16" fmla="*/ 634 w 715"/>
                <a:gd name="T17" fmla="*/ 131 h 715"/>
                <a:gd name="T18" fmla="*/ 584 w 715"/>
                <a:gd name="T19" fmla="*/ 81 h 715"/>
                <a:gd name="T20" fmla="*/ 526 w 715"/>
                <a:gd name="T21" fmla="*/ 43 h 715"/>
                <a:gd name="T22" fmla="*/ 462 w 715"/>
                <a:gd name="T23" fmla="*/ 17 h 715"/>
                <a:gd name="T24" fmla="*/ 393 w 715"/>
                <a:gd name="T25" fmla="*/ 2 h 715"/>
                <a:gd name="T26" fmla="*/ 322 w 715"/>
                <a:gd name="T27" fmla="*/ 2 h 715"/>
                <a:gd name="T28" fmla="*/ 229 w 715"/>
                <a:gd name="T29" fmla="*/ 25 h 715"/>
                <a:gd name="T30" fmla="*/ 138 w 715"/>
                <a:gd name="T31" fmla="*/ 76 h 715"/>
                <a:gd name="T32" fmla="*/ 81 w 715"/>
                <a:gd name="T33" fmla="*/ 131 h 715"/>
                <a:gd name="T34" fmla="*/ 41 w 715"/>
                <a:gd name="T35" fmla="*/ 189 h 715"/>
                <a:gd name="T36" fmla="*/ 15 w 715"/>
                <a:gd name="T37" fmla="*/ 254 h 715"/>
                <a:gd name="T38" fmla="*/ 1 w 715"/>
                <a:gd name="T39" fmla="*/ 322 h 715"/>
                <a:gd name="T40" fmla="*/ 1 w 715"/>
                <a:gd name="T41" fmla="*/ 395 h 715"/>
                <a:gd name="T42" fmla="*/ 15 w 715"/>
                <a:gd name="T43" fmla="*/ 464 h 715"/>
                <a:gd name="T44" fmla="*/ 42 w 715"/>
                <a:gd name="T45" fmla="*/ 527 h 715"/>
                <a:gd name="T46" fmla="*/ 81 w 715"/>
                <a:gd name="T47" fmla="*/ 585 h 715"/>
                <a:gd name="T48" fmla="*/ 129 w 715"/>
                <a:gd name="T49" fmla="*/ 633 h 715"/>
                <a:gd name="T50" fmla="*/ 186 w 715"/>
                <a:gd name="T51" fmla="*/ 672 h 715"/>
                <a:gd name="T52" fmla="*/ 251 w 715"/>
                <a:gd name="T53" fmla="*/ 699 h 715"/>
                <a:gd name="T54" fmla="*/ 321 w 715"/>
                <a:gd name="T55" fmla="*/ 713 h 715"/>
                <a:gd name="T56" fmla="*/ 419 w 715"/>
                <a:gd name="T57" fmla="*/ 710 h 715"/>
                <a:gd name="T58" fmla="*/ 518 w 715"/>
                <a:gd name="T59" fmla="*/ 677 h 715"/>
                <a:gd name="T60" fmla="*/ 151 w 715"/>
                <a:gd name="T61" fmla="*/ 368 h 715"/>
                <a:gd name="T62" fmla="*/ 153 w 715"/>
                <a:gd name="T63" fmla="*/ 327 h 715"/>
                <a:gd name="T64" fmla="*/ 166 w 715"/>
                <a:gd name="T65" fmla="*/ 279 h 715"/>
                <a:gd name="T66" fmla="*/ 198 w 715"/>
                <a:gd name="T67" fmla="*/ 227 h 715"/>
                <a:gd name="T68" fmla="*/ 238 w 715"/>
                <a:gd name="T69" fmla="*/ 189 h 715"/>
                <a:gd name="T70" fmla="*/ 281 w 715"/>
                <a:gd name="T71" fmla="*/ 167 h 715"/>
                <a:gd name="T72" fmla="*/ 335 w 715"/>
                <a:gd name="T73" fmla="*/ 153 h 715"/>
                <a:gd name="T74" fmla="*/ 386 w 715"/>
                <a:gd name="T75" fmla="*/ 153 h 715"/>
                <a:gd name="T76" fmla="*/ 434 w 715"/>
                <a:gd name="T77" fmla="*/ 166 h 715"/>
                <a:gd name="T78" fmla="*/ 487 w 715"/>
                <a:gd name="T79" fmla="*/ 198 h 715"/>
                <a:gd name="T80" fmla="*/ 535 w 715"/>
                <a:gd name="T81" fmla="*/ 252 h 715"/>
                <a:gd name="T82" fmla="*/ 562 w 715"/>
                <a:gd name="T83" fmla="*/ 327 h 715"/>
                <a:gd name="T84" fmla="*/ 562 w 715"/>
                <a:gd name="T85" fmla="*/ 389 h 715"/>
                <a:gd name="T86" fmla="*/ 544 w 715"/>
                <a:gd name="T87" fmla="*/ 446 h 715"/>
                <a:gd name="T88" fmla="*/ 497 w 715"/>
                <a:gd name="T89" fmla="*/ 510 h 715"/>
                <a:gd name="T90" fmla="*/ 463 w 715"/>
                <a:gd name="T91" fmla="*/ 535 h 715"/>
                <a:gd name="T92" fmla="*/ 408 w 715"/>
                <a:gd name="T93" fmla="*/ 559 h 715"/>
                <a:gd name="T94" fmla="*/ 348 w 715"/>
                <a:gd name="T95" fmla="*/ 565 h 715"/>
                <a:gd name="T96" fmla="*/ 306 w 715"/>
                <a:gd name="T97" fmla="*/ 558 h 715"/>
                <a:gd name="T98" fmla="*/ 234 w 715"/>
                <a:gd name="T99" fmla="*/ 522 h 715"/>
                <a:gd name="T100" fmla="*/ 185 w 715"/>
                <a:gd name="T101" fmla="*/ 473 h 715"/>
                <a:gd name="T102" fmla="*/ 160 w 715"/>
                <a:gd name="T103" fmla="*/ 419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5" h="715">
                  <a:moveTo>
                    <a:pt x="541" y="665"/>
                  </a:moveTo>
                  <a:lnTo>
                    <a:pt x="556" y="655"/>
                  </a:lnTo>
                  <a:lnTo>
                    <a:pt x="570" y="645"/>
                  </a:lnTo>
                  <a:lnTo>
                    <a:pt x="584" y="634"/>
                  </a:lnTo>
                  <a:lnTo>
                    <a:pt x="597" y="623"/>
                  </a:lnTo>
                  <a:lnTo>
                    <a:pt x="610" y="611"/>
                  </a:lnTo>
                  <a:lnTo>
                    <a:pt x="622" y="598"/>
                  </a:lnTo>
                  <a:lnTo>
                    <a:pt x="633" y="585"/>
                  </a:lnTo>
                  <a:lnTo>
                    <a:pt x="645" y="571"/>
                  </a:lnTo>
                  <a:lnTo>
                    <a:pt x="655" y="556"/>
                  </a:lnTo>
                  <a:lnTo>
                    <a:pt x="665" y="541"/>
                  </a:lnTo>
                  <a:lnTo>
                    <a:pt x="673" y="526"/>
                  </a:lnTo>
                  <a:lnTo>
                    <a:pt x="681" y="511"/>
                  </a:lnTo>
                  <a:lnTo>
                    <a:pt x="688" y="495"/>
                  </a:lnTo>
                  <a:lnTo>
                    <a:pt x="694" y="479"/>
                  </a:lnTo>
                  <a:lnTo>
                    <a:pt x="700" y="462"/>
                  </a:lnTo>
                  <a:lnTo>
                    <a:pt x="704" y="446"/>
                  </a:lnTo>
                  <a:lnTo>
                    <a:pt x="708" y="429"/>
                  </a:lnTo>
                  <a:lnTo>
                    <a:pt x="711" y="412"/>
                  </a:lnTo>
                  <a:lnTo>
                    <a:pt x="713" y="394"/>
                  </a:lnTo>
                  <a:lnTo>
                    <a:pt x="715" y="376"/>
                  </a:lnTo>
                  <a:lnTo>
                    <a:pt x="715" y="358"/>
                  </a:lnTo>
                  <a:lnTo>
                    <a:pt x="715" y="340"/>
                  </a:lnTo>
                  <a:lnTo>
                    <a:pt x="713" y="322"/>
                  </a:lnTo>
                  <a:lnTo>
                    <a:pt x="711" y="305"/>
                  </a:lnTo>
                  <a:lnTo>
                    <a:pt x="708" y="288"/>
                  </a:lnTo>
                  <a:lnTo>
                    <a:pt x="705" y="271"/>
                  </a:lnTo>
                  <a:lnTo>
                    <a:pt x="700" y="254"/>
                  </a:lnTo>
                  <a:lnTo>
                    <a:pt x="695" y="238"/>
                  </a:lnTo>
                  <a:lnTo>
                    <a:pt x="688" y="222"/>
                  </a:lnTo>
                  <a:lnTo>
                    <a:pt x="681" y="206"/>
                  </a:lnTo>
                  <a:lnTo>
                    <a:pt x="674" y="189"/>
                  </a:lnTo>
                  <a:lnTo>
                    <a:pt x="665" y="174"/>
                  </a:lnTo>
                  <a:lnTo>
                    <a:pt x="656" y="160"/>
                  </a:lnTo>
                  <a:lnTo>
                    <a:pt x="646" y="145"/>
                  </a:lnTo>
                  <a:lnTo>
                    <a:pt x="634" y="131"/>
                  </a:lnTo>
                  <a:lnTo>
                    <a:pt x="622" y="118"/>
                  </a:lnTo>
                  <a:lnTo>
                    <a:pt x="610" y="105"/>
                  </a:lnTo>
                  <a:lnTo>
                    <a:pt x="597" y="93"/>
                  </a:lnTo>
                  <a:lnTo>
                    <a:pt x="584" y="81"/>
                  </a:lnTo>
                  <a:lnTo>
                    <a:pt x="570" y="71"/>
                  </a:lnTo>
                  <a:lnTo>
                    <a:pt x="556" y="61"/>
                  </a:lnTo>
                  <a:lnTo>
                    <a:pt x="541" y="51"/>
                  </a:lnTo>
                  <a:lnTo>
                    <a:pt x="526" y="43"/>
                  </a:lnTo>
                  <a:lnTo>
                    <a:pt x="511" y="35"/>
                  </a:lnTo>
                  <a:lnTo>
                    <a:pt x="495" y="28"/>
                  </a:lnTo>
                  <a:lnTo>
                    <a:pt x="478" y="22"/>
                  </a:lnTo>
                  <a:lnTo>
                    <a:pt x="462" y="17"/>
                  </a:lnTo>
                  <a:lnTo>
                    <a:pt x="445" y="12"/>
                  </a:lnTo>
                  <a:lnTo>
                    <a:pt x="428" y="7"/>
                  </a:lnTo>
                  <a:lnTo>
                    <a:pt x="411" y="4"/>
                  </a:lnTo>
                  <a:lnTo>
                    <a:pt x="393" y="2"/>
                  </a:lnTo>
                  <a:lnTo>
                    <a:pt x="375" y="1"/>
                  </a:lnTo>
                  <a:lnTo>
                    <a:pt x="358" y="0"/>
                  </a:lnTo>
                  <a:lnTo>
                    <a:pt x="339" y="1"/>
                  </a:lnTo>
                  <a:lnTo>
                    <a:pt x="322" y="2"/>
                  </a:lnTo>
                  <a:lnTo>
                    <a:pt x="304" y="4"/>
                  </a:lnTo>
                  <a:lnTo>
                    <a:pt x="279" y="9"/>
                  </a:lnTo>
                  <a:lnTo>
                    <a:pt x="254" y="16"/>
                  </a:lnTo>
                  <a:lnTo>
                    <a:pt x="229" y="25"/>
                  </a:lnTo>
                  <a:lnTo>
                    <a:pt x="205" y="35"/>
                  </a:lnTo>
                  <a:lnTo>
                    <a:pt x="181" y="47"/>
                  </a:lnTo>
                  <a:lnTo>
                    <a:pt x="159" y="60"/>
                  </a:lnTo>
                  <a:lnTo>
                    <a:pt x="138" y="76"/>
                  </a:lnTo>
                  <a:lnTo>
                    <a:pt x="117" y="93"/>
                  </a:lnTo>
                  <a:lnTo>
                    <a:pt x="104" y="105"/>
                  </a:lnTo>
                  <a:lnTo>
                    <a:pt x="92" y="118"/>
                  </a:lnTo>
                  <a:lnTo>
                    <a:pt x="81" y="131"/>
                  </a:lnTo>
                  <a:lnTo>
                    <a:pt x="70" y="145"/>
                  </a:lnTo>
                  <a:lnTo>
                    <a:pt x="60" y="159"/>
                  </a:lnTo>
                  <a:lnTo>
                    <a:pt x="50" y="174"/>
                  </a:lnTo>
                  <a:lnTo>
                    <a:pt x="41" y="189"/>
                  </a:lnTo>
                  <a:lnTo>
                    <a:pt x="34" y="205"/>
                  </a:lnTo>
                  <a:lnTo>
                    <a:pt x="27" y="221"/>
                  </a:lnTo>
                  <a:lnTo>
                    <a:pt x="20" y="237"/>
                  </a:lnTo>
                  <a:lnTo>
                    <a:pt x="15" y="254"/>
                  </a:lnTo>
                  <a:lnTo>
                    <a:pt x="10" y="270"/>
                  </a:lnTo>
                  <a:lnTo>
                    <a:pt x="6" y="287"/>
                  </a:lnTo>
                  <a:lnTo>
                    <a:pt x="3" y="305"/>
                  </a:lnTo>
                  <a:lnTo>
                    <a:pt x="1" y="322"/>
                  </a:lnTo>
                  <a:lnTo>
                    <a:pt x="0" y="340"/>
                  </a:lnTo>
                  <a:lnTo>
                    <a:pt x="0" y="358"/>
                  </a:lnTo>
                  <a:lnTo>
                    <a:pt x="0" y="377"/>
                  </a:lnTo>
                  <a:lnTo>
                    <a:pt x="1" y="395"/>
                  </a:lnTo>
                  <a:lnTo>
                    <a:pt x="4" y="413"/>
                  </a:lnTo>
                  <a:lnTo>
                    <a:pt x="7" y="430"/>
                  </a:lnTo>
                  <a:lnTo>
                    <a:pt x="11" y="447"/>
                  </a:lnTo>
                  <a:lnTo>
                    <a:pt x="15" y="464"/>
                  </a:lnTo>
                  <a:lnTo>
                    <a:pt x="21" y="480"/>
                  </a:lnTo>
                  <a:lnTo>
                    <a:pt x="27" y="496"/>
                  </a:lnTo>
                  <a:lnTo>
                    <a:pt x="34" y="512"/>
                  </a:lnTo>
                  <a:lnTo>
                    <a:pt x="42" y="527"/>
                  </a:lnTo>
                  <a:lnTo>
                    <a:pt x="52" y="542"/>
                  </a:lnTo>
                  <a:lnTo>
                    <a:pt x="61" y="558"/>
                  </a:lnTo>
                  <a:lnTo>
                    <a:pt x="71" y="572"/>
                  </a:lnTo>
                  <a:lnTo>
                    <a:pt x="81" y="585"/>
                  </a:lnTo>
                  <a:lnTo>
                    <a:pt x="92" y="598"/>
                  </a:lnTo>
                  <a:lnTo>
                    <a:pt x="104" y="610"/>
                  </a:lnTo>
                  <a:lnTo>
                    <a:pt x="116" y="622"/>
                  </a:lnTo>
                  <a:lnTo>
                    <a:pt x="129" y="633"/>
                  </a:lnTo>
                  <a:lnTo>
                    <a:pt x="143" y="644"/>
                  </a:lnTo>
                  <a:lnTo>
                    <a:pt x="157" y="654"/>
                  </a:lnTo>
                  <a:lnTo>
                    <a:pt x="171" y="663"/>
                  </a:lnTo>
                  <a:lnTo>
                    <a:pt x="186" y="672"/>
                  </a:lnTo>
                  <a:lnTo>
                    <a:pt x="203" y="680"/>
                  </a:lnTo>
                  <a:lnTo>
                    <a:pt x="218" y="687"/>
                  </a:lnTo>
                  <a:lnTo>
                    <a:pt x="235" y="693"/>
                  </a:lnTo>
                  <a:lnTo>
                    <a:pt x="251" y="699"/>
                  </a:lnTo>
                  <a:lnTo>
                    <a:pt x="268" y="703"/>
                  </a:lnTo>
                  <a:lnTo>
                    <a:pt x="285" y="707"/>
                  </a:lnTo>
                  <a:lnTo>
                    <a:pt x="303" y="711"/>
                  </a:lnTo>
                  <a:lnTo>
                    <a:pt x="321" y="713"/>
                  </a:lnTo>
                  <a:lnTo>
                    <a:pt x="339" y="714"/>
                  </a:lnTo>
                  <a:lnTo>
                    <a:pt x="367" y="715"/>
                  </a:lnTo>
                  <a:lnTo>
                    <a:pt x="393" y="713"/>
                  </a:lnTo>
                  <a:lnTo>
                    <a:pt x="419" y="710"/>
                  </a:lnTo>
                  <a:lnTo>
                    <a:pt x="444" y="704"/>
                  </a:lnTo>
                  <a:lnTo>
                    <a:pt x="469" y="697"/>
                  </a:lnTo>
                  <a:lnTo>
                    <a:pt x="494" y="688"/>
                  </a:lnTo>
                  <a:lnTo>
                    <a:pt x="518" y="677"/>
                  </a:lnTo>
                  <a:lnTo>
                    <a:pt x="541" y="665"/>
                  </a:lnTo>
                  <a:close/>
                  <a:moveTo>
                    <a:pt x="153" y="390"/>
                  </a:moveTo>
                  <a:lnTo>
                    <a:pt x="151" y="380"/>
                  </a:lnTo>
                  <a:lnTo>
                    <a:pt x="151" y="368"/>
                  </a:lnTo>
                  <a:lnTo>
                    <a:pt x="150" y="358"/>
                  </a:lnTo>
                  <a:lnTo>
                    <a:pt x="151" y="347"/>
                  </a:lnTo>
                  <a:lnTo>
                    <a:pt x="152" y="337"/>
                  </a:lnTo>
                  <a:lnTo>
                    <a:pt x="153" y="327"/>
                  </a:lnTo>
                  <a:lnTo>
                    <a:pt x="155" y="317"/>
                  </a:lnTo>
                  <a:lnTo>
                    <a:pt x="157" y="307"/>
                  </a:lnTo>
                  <a:lnTo>
                    <a:pt x="161" y="293"/>
                  </a:lnTo>
                  <a:lnTo>
                    <a:pt x="166" y="279"/>
                  </a:lnTo>
                  <a:lnTo>
                    <a:pt x="172" y="265"/>
                  </a:lnTo>
                  <a:lnTo>
                    <a:pt x="180" y="252"/>
                  </a:lnTo>
                  <a:lnTo>
                    <a:pt x="188" y="239"/>
                  </a:lnTo>
                  <a:lnTo>
                    <a:pt x="198" y="227"/>
                  </a:lnTo>
                  <a:lnTo>
                    <a:pt x="208" y="216"/>
                  </a:lnTo>
                  <a:lnTo>
                    <a:pt x="219" y="205"/>
                  </a:lnTo>
                  <a:lnTo>
                    <a:pt x="228" y="197"/>
                  </a:lnTo>
                  <a:lnTo>
                    <a:pt x="238" y="189"/>
                  </a:lnTo>
                  <a:lnTo>
                    <a:pt x="248" y="182"/>
                  </a:lnTo>
                  <a:lnTo>
                    <a:pt x="259" y="176"/>
                  </a:lnTo>
                  <a:lnTo>
                    <a:pt x="270" y="171"/>
                  </a:lnTo>
                  <a:lnTo>
                    <a:pt x="281" y="167"/>
                  </a:lnTo>
                  <a:lnTo>
                    <a:pt x="292" y="163"/>
                  </a:lnTo>
                  <a:lnTo>
                    <a:pt x="304" y="159"/>
                  </a:lnTo>
                  <a:lnTo>
                    <a:pt x="319" y="156"/>
                  </a:lnTo>
                  <a:lnTo>
                    <a:pt x="335" y="153"/>
                  </a:lnTo>
                  <a:lnTo>
                    <a:pt x="352" y="152"/>
                  </a:lnTo>
                  <a:lnTo>
                    <a:pt x="368" y="152"/>
                  </a:lnTo>
                  <a:lnTo>
                    <a:pt x="377" y="152"/>
                  </a:lnTo>
                  <a:lnTo>
                    <a:pt x="386" y="153"/>
                  </a:lnTo>
                  <a:lnTo>
                    <a:pt x="395" y="155"/>
                  </a:lnTo>
                  <a:lnTo>
                    <a:pt x="404" y="157"/>
                  </a:lnTo>
                  <a:lnTo>
                    <a:pt x="419" y="161"/>
                  </a:lnTo>
                  <a:lnTo>
                    <a:pt x="434" y="166"/>
                  </a:lnTo>
                  <a:lnTo>
                    <a:pt x="448" y="172"/>
                  </a:lnTo>
                  <a:lnTo>
                    <a:pt x="462" y="179"/>
                  </a:lnTo>
                  <a:lnTo>
                    <a:pt x="475" y="187"/>
                  </a:lnTo>
                  <a:lnTo>
                    <a:pt x="487" y="198"/>
                  </a:lnTo>
                  <a:lnTo>
                    <a:pt x="500" y="208"/>
                  </a:lnTo>
                  <a:lnTo>
                    <a:pt x="511" y="220"/>
                  </a:lnTo>
                  <a:lnTo>
                    <a:pt x="524" y="235"/>
                  </a:lnTo>
                  <a:lnTo>
                    <a:pt x="535" y="252"/>
                  </a:lnTo>
                  <a:lnTo>
                    <a:pt x="545" y="270"/>
                  </a:lnTo>
                  <a:lnTo>
                    <a:pt x="552" y="288"/>
                  </a:lnTo>
                  <a:lnTo>
                    <a:pt x="558" y="308"/>
                  </a:lnTo>
                  <a:lnTo>
                    <a:pt x="562" y="327"/>
                  </a:lnTo>
                  <a:lnTo>
                    <a:pt x="564" y="347"/>
                  </a:lnTo>
                  <a:lnTo>
                    <a:pt x="564" y="368"/>
                  </a:lnTo>
                  <a:lnTo>
                    <a:pt x="563" y="379"/>
                  </a:lnTo>
                  <a:lnTo>
                    <a:pt x="562" y="389"/>
                  </a:lnTo>
                  <a:lnTo>
                    <a:pt x="560" y="399"/>
                  </a:lnTo>
                  <a:lnTo>
                    <a:pt x="558" y="409"/>
                  </a:lnTo>
                  <a:lnTo>
                    <a:pt x="552" y="428"/>
                  </a:lnTo>
                  <a:lnTo>
                    <a:pt x="544" y="446"/>
                  </a:lnTo>
                  <a:lnTo>
                    <a:pt x="535" y="464"/>
                  </a:lnTo>
                  <a:lnTo>
                    <a:pt x="524" y="480"/>
                  </a:lnTo>
                  <a:lnTo>
                    <a:pt x="511" y="496"/>
                  </a:lnTo>
                  <a:lnTo>
                    <a:pt x="497" y="510"/>
                  </a:lnTo>
                  <a:lnTo>
                    <a:pt x="488" y="517"/>
                  </a:lnTo>
                  <a:lnTo>
                    <a:pt x="480" y="523"/>
                  </a:lnTo>
                  <a:lnTo>
                    <a:pt x="472" y="529"/>
                  </a:lnTo>
                  <a:lnTo>
                    <a:pt x="463" y="535"/>
                  </a:lnTo>
                  <a:lnTo>
                    <a:pt x="450" y="542"/>
                  </a:lnTo>
                  <a:lnTo>
                    <a:pt x="436" y="548"/>
                  </a:lnTo>
                  <a:lnTo>
                    <a:pt x="422" y="553"/>
                  </a:lnTo>
                  <a:lnTo>
                    <a:pt x="408" y="559"/>
                  </a:lnTo>
                  <a:lnTo>
                    <a:pt x="393" y="562"/>
                  </a:lnTo>
                  <a:lnTo>
                    <a:pt x="378" y="564"/>
                  </a:lnTo>
                  <a:lnTo>
                    <a:pt x="363" y="565"/>
                  </a:lnTo>
                  <a:lnTo>
                    <a:pt x="348" y="565"/>
                  </a:lnTo>
                  <a:lnTo>
                    <a:pt x="336" y="564"/>
                  </a:lnTo>
                  <a:lnTo>
                    <a:pt x="326" y="562"/>
                  </a:lnTo>
                  <a:lnTo>
                    <a:pt x="316" y="560"/>
                  </a:lnTo>
                  <a:lnTo>
                    <a:pt x="306" y="558"/>
                  </a:lnTo>
                  <a:lnTo>
                    <a:pt x="286" y="551"/>
                  </a:lnTo>
                  <a:lnTo>
                    <a:pt x="268" y="543"/>
                  </a:lnTo>
                  <a:lnTo>
                    <a:pt x="250" y="534"/>
                  </a:lnTo>
                  <a:lnTo>
                    <a:pt x="234" y="522"/>
                  </a:lnTo>
                  <a:lnTo>
                    <a:pt x="219" y="510"/>
                  </a:lnTo>
                  <a:lnTo>
                    <a:pt x="205" y="496"/>
                  </a:lnTo>
                  <a:lnTo>
                    <a:pt x="194" y="485"/>
                  </a:lnTo>
                  <a:lnTo>
                    <a:pt x="185" y="473"/>
                  </a:lnTo>
                  <a:lnTo>
                    <a:pt x="178" y="460"/>
                  </a:lnTo>
                  <a:lnTo>
                    <a:pt x="171" y="447"/>
                  </a:lnTo>
                  <a:lnTo>
                    <a:pt x="165" y="434"/>
                  </a:lnTo>
                  <a:lnTo>
                    <a:pt x="160" y="419"/>
                  </a:lnTo>
                  <a:lnTo>
                    <a:pt x="156" y="405"/>
                  </a:lnTo>
                  <a:lnTo>
                    <a:pt x="153" y="39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32"/>
            <p:cNvSpPr>
              <a:spLocks noEditPoints="1"/>
            </p:cNvSpPr>
            <p:nvPr userDrawn="1"/>
          </p:nvSpPr>
          <p:spPr bwMode="auto">
            <a:xfrm>
              <a:off x="10152063" y="563563"/>
              <a:ext cx="112713" cy="114300"/>
            </a:xfrm>
            <a:custGeom>
              <a:avLst/>
              <a:gdLst>
                <a:gd name="T0" fmla="*/ 709 w 715"/>
                <a:gd name="T1" fmla="*/ 423 h 714"/>
                <a:gd name="T2" fmla="*/ 715 w 715"/>
                <a:gd name="T3" fmla="*/ 353 h 714"/>
                <a:gd name="T4" fmla="*/ 708 w 715"/>
                <a:gd name="T5" fmla="*/ 283 h 714"/>
                <a:gd name="T6" fmla="*/ 687 w 715"/>
                <a:gd name="T7" fmla="*/ 217 h 714"/>
                <a:gd name="T8" fmla="*/ 654 w 715"/>
                <a:gd name="T9" fmla="*/ 156 h 714"/>
                <a:gd name="T10" fmla="*/ 608 w 715"/>
                <a:gd name="T11" fmla="*/ 101 h 714"/>
                <a:gd name="T12" fmla="*/ 554 w 715"/>
                <a:gd name="T13" fmla="*/ 57 h 714"/>
                <a:gd name="T14" fmla="*/ 492 w 715"/>
                <a:gd name="T15" fmla="*/ 25 h 714"/>
                <a:gd name="T16" fmla="*/ 424 w 715"/>
                <a:gd name="T17" fmla="*/ 6 h 714"/>
                <a:gd name="T18" fmla="*/ 354 w 715"/>
                <a:gd name="T19" fmla="*/ 0 h 714"/>
                <a:gd name="T20" fmla="*/ 284 w 715"/>
                <a:gd name="T21" fmla="*/ 7 h 714"/>
                <a:gd name="T22" fmla="*/ 218 w 715"/>
                <a:gd name="T23" fmla="*/ 28 h 714"/>
                <a:gd name="T24" fmla="*/ 156 w 715"/>
                <a:gd name="T25" fmla="*/ 62 h 714"/>
                <a:gd name="T26" fmla="*/ 102 w 715"/>
                <a:gd name="T27" fmla="*/ 107 h 714"/>
                <a:gd name="T28" fmla="*/ 45 w 715"/>
                <a:gd name="T29" fmla="*/ 184 h 714"/>
                <a:gd name="T30" fmla="*/ 8 w 715"/>
                <a:gd name="T31" fmla="*/ 281 h 714"/>
                <a:gd name="T32" fmla="*/ 0 w 715"/>
                <a:gd name="T33" fmla="*/ 361 h 714"/>
                <a:gd name="T34" fmla="*/ 7 w 715"/>
                <a:gd name="T35" fmla="*/ 430 h 714"/>
                <a:gd name="T36" fmla="*/ 28 w 715"/>
                <a:gd name="T37" fmla="*/ 497 h 714"/>
                <a:gd name="T38" fmla="*/ 63 w 715"/>
                <a:gd name="T39" fmla="*/ 558 h 714"/>
                <a:gd name="T40" fmla="*/ 109 w 715"/>
                <a:gd name="T41" fmla="*/ 613 h 714"/>
                <a:gd name="T42" fmla="*/ 164 w 715"/>
                <a:gd name="T43" fmla="*/ 658 h 714"/>
                <a:gd name="T44" fmla="*/ 226 w 715"/>
                <a:gd name="T45" fmla="*/ 689 h 714"/>
                <a:gd name="T46" fmla="*/ 292 w 715"/>
                <a:gd name="T47" fmla="*/ 708 h 714"/>
                <a:gd name="T48" fmla="*/ 361 w 715"/>
                <a:gd name="T49" fmla="*/ 714 h 714"/>
                <a:gd name="T50" fmla="*/ 429 w 715"/>
                <a:gd name="T51" fmla="*/ 707 h 714"/>
                <a:gd name="T52" fmla="*/ 496 w 715"/>
                <a:gd name="T53" fmla="*/ 687 h 714"/>
                <a:gd name="T54" fmla="*/ 559 w 715"/>
                <a:gd name="T55" fmla="*/ 652 h 714"/>
                <a:gd name="T56" fmla="*/ 632 w 715"/>
                <a:gd name="T57" fmla="*/ 587 h 714"/>
                <a:gd name="T58" fmla="*/ 686 w 715"/>
                <a:gd name="T59" fmla="*/ 499 h 714"/>
                <a:gd name="T60" fmla="*/ 207 w 715"/>
                <a:gd name="T61" fmla="*/ 498 h 714"/>
                <a:gd name="T62" fmla="*/ 182 w 715"/>
                <a:gd name="T63" fmla="*/ 464 h 714"/>
                <a:gd name="T64" fmla="*/ 160 w 715"/>
                <a:gd name="T65" fmla="*/ 418 h 714"/>
                <a:gd name="T66" fmla="*/ 151 w 715"/>
                <a:gd name="T67" fmla="*/ 359 h 714"/>
                <a:gd name="T68" fmla="*/ 158 w 715"/>
                <a:gd name="T69" fmla="*/ 305 h 714"/>
                <a:gd name="T70" fmla="*/ 177 w 715"/>
                <a:gd name="T71" fmla="*/ 259 h 714"/>
                <a:gd name="T72" fmla="*/ 210 w 715"/>
                <a:gd name="T73" fmla="*/ 214 h 714"/>
                <a:gd name="T74" fmla="*/ 248 w 715"/>
                <a:gd name="T75" fmla="*/ 182 h 714"/>
                <a:gd name="T76" fmla="*/ 293 w 715"/>
                <a:gd name="T77" fmla="*/ 161 h 714"/>
                <a:gd name="T78" fmla="*/ 355 w 715"/>
                <a:gd name="T79" fmla="*/ 151 h 714"/>
                <a:gd name="T80" fmla="*/ 406 w 715"/>
                <a:gd name="T81" fmla="*/ 156 h 714"/>
                <a:gd name="T82" fmla="*/ 462 w 715"/>
                <a:gd name="T83" fmla="*/ 179 h 714"/>
                <a:gd name="T84" fmla="*/ 495 w 715"/>
                <a:gd name="T85" fmla="*/ 202 h 714"/>
                <a:gd name="T86" fmla="*/ 522 w 715"/>
                <a:gd name="T87" fmla="*/ 232 h 714"/>
                <a:gd name="T88" fmla="*/ 544 w 715"/>
                <a:gd name="T89" fmla="*/ 267 h 714"/>
                <a:gd name="T90" fmla="*/ 564 w 715"/>
                <a:gd name="T91" fmla="*/ 345 h 714"/>
                <a:gd name="T92" fmla="*/ 559 w 715"/>
                <a:gd name="T93" fmla="*/ 405 h 714"/>
                <a:gd name="T94" fmla="*/ 541 w 715"/>
                <a:gd name="T95" fmla="*/ 452 h 714"/>
                <a:gd name="T96" fmla="*/ 506 w 715"/>
                <a:gd name="T97" fmla="*/ 501 h 714"/>
                <a:gd name="T98" fmla="*/ 465 w 715"/>
                <a:gd name="T99" fmla="*/ 533 h 714"/>
                <a:gd name="T100" fmla="*/ 428 w 715"/>
                <a:gd name="T101" fmla="*/ 551 h 714"/>
                <a:gd name="T102" fmla="*/ 369 w 715"/>
                <a:gd name="T103" fmla="*/ 563 h 714"/>
                <a:gd name="T104" fmla="*/ 300 w 715"/>
                <a:gd name="T105" fmla="*/ 555 h 714"/>
                <a:gd name="T106" fmla="*/ 246 w 715"/>
                <a:gd name="T107" fmla="*/ 531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5" h="714">
                  <a:moveTo>
                    <a:pt x="696" y="475"/>
                  </a:moveTo>
                  <a:lnTo>
                    <a:pt x="701" y="457"/>
                  </a:lnTo>
                  <a:lnTo>
                    <a:pt x="705" y="440"/>
                  </a:lnTo>
                  <a:lnTo>
                    <a:pt x="709" y="423"/>
                  </a:lnTo>
                  <a:lnTo>
                    <a:pt x="712" y="406"/>
                  </a:lnTo>
                  <a:lnTo>
                    <a:pt x="714" y="388"/>
                  </a:lnTo>
                  <a:lnTo>
                    <a:pt x="715" y="370"/>
                  </a:lnTo>
                  <a:lnTo>
                    <a:pt x="715" y="353"/>
                  </a:lnTo>
                  <a:lnTo>
                    <a:pt x="715" y="335"/>
                  </a:lnTo>
                  <a:lnTo>
                    <a:pt x="713" y="318"/>
                  </a:lnTo>
                  <a:lnTo>
                    <a:pt x="711" y="301"/>
                  </a:lnTo>
                  <a:lnTo>
                    <a:pt x="708" y="283"/>
                  </a:lnTo>
                  <a:lnTo>
                    <a:pt x="704" y="266"/>
                  </a:lnTo>
                  <a:lnTo>
                    <a:pt x="699" y="249"/>
                  </a:lnTo>
                  <a:lnTo>
                    <a:pt x="694" y="233"/>
                  </a:lnTo>
                  <a:lnTo>
                    <a:pt x="687" y="217"/>
                  </a:lnTo>
                  <a:lnTo>
                    <a:pt x="680" y="201"/>
                  </a:lnTo>
                  <a:lnTo>
                    <a:pt x="672" y="186"/>
                  </a:lnTo>
                  <a:lnTo>
                    <a:pt x="663" y="170"/>
                  </a:lnTo>
                  <a:lnTo>
                    <a:pt x="654" y="156"/>
                  </a:lnTo>
                  <a:lnTo>
                    <a:pt x="644" y="141"/>
                  </a:lnTo>
                  <a:lnTo>
                    <a:pt x="632" y="127"/>
                  </a:lnTo>
                  <a:lnTo>
                    <a:pt x="621" y="114"/>
                  </a:lnTo>
                  <a:lnTo>
                    <a:pt x="608" y="101"/>
                  </a:lnTo>
                  <a:lnTo>
                    <a:pt x="595" y="89"/>
                  </a:lnTo>
                  <a:lnTo>
                    <a:pt x="582" y="77"/>
                  </a:lnTo>
                  <a:lnTo>
                    <a:pt x="568" y="67"/>
                  </a:lnTo>
                  <a:lnTo>
                    <a:pt x="554" y="57"/>
                  </a:lnTo>
                  <a:lnTo>
                    <a:pt x="539" y="48"/>
                  </a:lnTo>
                  <a:lnTo>
                    <a:pt x="524" y="40"/>
                  </a:lnTo>
                  <a:lnTo>
                    <a:pt x="508" y="32"/>
                  </a:lnTo>
                  <a:lnTo>
                    <a:pt x="492" y="25"/>
                  </a:lnTo>
                  <a:lnTo>
                    <a:pt x="476" y="19"/>
                  </a:lnTo>
                  <a:lnTo>
                    <a:pt x="458" y="14"/>
                  </a:lnTo>
                  <a:lnTo>
                    <a:pt x="442" y="9"/>
                  </a:lnTo>
                  <a:lnTo>
                    <a:pt x="424" y="6"/>
                  </a:lnTo>
                  <a:lnTo>
                    <a:pt x="407" y="3"/>
                  </a:lnTo>
                  <a:lnTo>
                    <a:pt x="389" y="1"/>
                  </a:lnTo>
                  <a:lnTo>
                    <a:pt x="372" y="0"/>
                  </a:lnTo>
                  <a:lnTo>
                    <a:pt x="354" y="0"/>
                  </a:lnTo>
                  <a:lnTo>
                    <a:pt x="337" y="0"/>
                  </a:lnTo>
                  <a:lnTo>
                    <a:pt x="319" y="2"/>
                  </a:lnTo>
                  <a:lnTo>
                    <a:pt x="301" y="4"/>
                  </a:lnTo>
                  <a:lnTo>
                    <a:pt x="284" y="7"/>
                  </a:lnTo>
                  <a:lnTo>
                    <a:pt x="268" y="11"/>
                  </a:lnTo>
                  <a:lnTo>
                    <a:pt x="251" y="16"/>
                  </a:lnTo>
                  <a:lnTo>
                    <a:pt x="235" y="21"/>
                  </a:lnTo>
                  <a:lnTo>
                    <a:pt x="218" y="28"/>
                  </a:lnTo>
                  <a:lnTo>
                    <a:pt x="203" y="35"/>
                  </a:lnTo>
                  <a:lnTo>
                    <a:pt x="187" y="43"/>
                  </a:lnTo>
                  <a:lnTo>
                    <a:pt x="171" y="52"/>
                  </a:lnTo>
                  <a:lnTo>
                    <a:pt x="156" y="62"/>
                  </a:lnTo>
                  <a:lnTo>
                    <a:pt x="142" y="72"/>
                  </a:lnTo>
                  <a:lnTo>
                    <a:pt x="128" y="83"/>
                  </a:lnTo>
                  <a:lnTo>
                    <a:pt x="115" y="95"/>
                  </a:lnTo>
                  <a:lnTo>
                    <a:pt x="102" y="107"/>
                  </a:lnTo>
                  <a:lnTo>
                    <a:pt x="90" y="120"/>
                  </a:lnTo>
                  <a:lnTo>
                    <a:pt x="74" y="140"/>
                  </a:lnTo>
                  <a:lnTo>
                    <a:pt x="59" y="161"/>
                  </a:lnTo>
                  <a:lnTo>
                    <a:pt x="45" y="184"/>
                  </a:lnTo>
                  <a:lnTo>
                    <a:pt x="33" y="207"/>
                  </a:lnTo>
                  <a:lnTo>
                    <a:pt x="22" y="231"/>
                  </a:lnTo>
                  <a:lnTo>
                    <a:pt x="14" y="256"/>
                  </a:lnTo>
                  <a:lnTo>
                    <a:pt x="8" y="281"/>
                  </a:lnTo>
                  <a:lnTo>
                    <a:pt x="3" y="309"/>
                  </a:lnTo>
                  <a:lnTo>
                    <a:pt x="1" y="326"/>
                  </a:lnTo>
                  <a:lnTo>
                    <a:pt x="0" y="344"/>
                  </a:lnTo>
                  <a:lnTo>
                    <a:pt x="0" y="361"/>
                  </a:lnTo>
                  <a:lnTo>
                    <a:pt x="0" y="379"/>
                  </a:lnTo>
                  <a:lnTo>
                    <a:pt x="2" y="396"/>
                  </a:lnTo>
                  <a:lnTo>
                    <a:pt x="4" y="413"/>
                  </a:lnTo>
                  <a:lnTo>
                    <a:pt x="7" y="430"/>
                  </a:lnTo>
                  <a:lnTo>
                    <a:pt x="11" y="447"/>
                  </a:lnTo>
                  <a:lnTo>
                    <a:pt x="16" y="463"/>
                  </a:lnTo>
                  <a:lnTo>
                    <a:pt x="22" y="481"/>
                  </a:lnTo>
                  <a:lnTo>
                    <a:pt x="28" y="497"/>
                  </a:lnTo>
                  <a:lnTo>
                    <a:pt x="36" y="513"/>
                  </a:lnTo>
                  <a:lnTo>
                    <a:pt x="44" y="528"/>
                  </a:lnTo>
                  <a:lnTo>
                    <a:pt x="53" y="543"/>
                  </a:lnTo>
                  <a:lnTo>
                    <a:pt x="63" y="558"/>
                  </a:lnTo>
                  <a:lnTo>
                    <a:pt x="73" y="572"/>
                  </a:lnTo>
                  <a:lnTo>
                    <a:pt x="84" y="587"/>
                  </a:lnTo>
                  <a:lnTo>
                    <a:pt x="96" y="600"/>
                  </a:lnTo>
                  <a:lnTo>
                    <a:pt x="109" y="613"/>
                  </a:lnTo>
                  <a:lnTo>
                    <a:pt x="122" y="625"/>
                  </a:lnTo>
                  <a:lnTo>
                    <a:pt x="135" y="636"/>
                  </a:lnTo>
                  <a:lnTo>
                    <a:pt x="150" y="647"/>
                  </a:lnTo>
                  <a:lnTo>
                    <a:pt x="164" y="658"/>
                  </a:lnTo>
                  <a:lnTo>
                    <a:pt x="180" y="667"/>
                  </a:lnTo>
                  <a:lnTo>
                    <a:pt x="195" y="675"/>
                  </a:lnTo>
                  <a:lnTo>
                    <a:pt x="210" y="683"/>
                  </a:lnTo>
                  <a:lnTo>
                    <a:pt x="226" y="689"/>
                  </a:lnTo>
                  <a:lnTo>
                    <a:pt x="242" y="695"/>
                  </a:lnTo>
                  <a:lnTo>
                    <a:pt x="259" y="700"/>
                  </a:lnTo>
                  <a:lnTo>
                    <a:pt x="275" y="704"/>
                  </a:lnTo>
                  <a:lnTo>
                    <a:pt x="292" y="708"/>
                  </a:lnTo>
                  <a:lnTo>
                    <a:pt x="309" y="711"/>
                  </a:lnTo>
                  <a:lnTo>
                    <a:pt x="327" y="713"/>
                  </a:lnTo>
                  <a:lnTo>
                    <a:pt x="344" y="714"/>
                  </a:lnTo>
                  <a:lnTo>
                    <a:pt x="361" y="714"/>
                  </a:lnTo>
                  <a:lnTo>
                    <a:pt x="378" y="714"/>
                  </a:lnTo>
                  <a:lnTo>
                    <a:pt x="395" y="712"/>
                  </a:lnTo>
                  <a:lnTo>
                    <a:pt x="412" y="710"/>
                  </a:lnTo>
                  <a:lnTo>
                    <a:pt x="429" y="707"/>
                  </a:lnTo>
                  <a:lnTo>
                    <a:pt x="446" y="703"/>
                  </a:lnTo>
                  <a:lnTo>
                    <a:pt x="462" y="699"/>
                  </a:lnTo>
                  <a:lnTo>
                    <a:pt x="480" y="693"/>
                  </a:lnTo>
                  <a:lnTo>
                    <a:pt x="496" y="687"/>
                  </a:lnTo>
                  <a:lnTo>
                    <a:pt x="513" y="680"/>
                  </a:lnTo>
                  <a:lnTo>
                    <a:pt x="528" y="671"/>
                  </a:lnTo>
                  <a:lnTo>
                    <a:pt x="544" y="662"/>
                  </a:lnTo>
                  <a:lnTo>
                    <a:pt x="559" y="652"/>
                  </a:lnTo>
                  <a:lnTo>
                    <a:pt x="574" y="641"/>
                  </a:lnTo>
                  <a:lnTo>
                    <a:pt x="594" y="624"/>
                  </a:lnTo>
                  <a:lnTo>
                    <a:pt x="613" y="606"/>
                  </a:lnTo>
                  <a:lnTo>
                    <a:pt x="632" y="587"/>
                  </a:lnTo>
                  <a:lnTo>
                    <a:pt x="648" y="566"/>
                  </a:lnTo>
                  <a:lnTo>
                    <a:pt x="662" y="545"/>
                  </a:lnTo>
                  <a:lnTo>
                    <a:pt x="675" y="522"/>
                  </a:lnTo>
                  <a:lnTo>
                    <a:pt x="686" y="499"/>
                  </a:lnTo>
                  <a:lnTo>
                    <a:pt x="696" y="475"/>
                  </a:lnTo>
                  <a:close/>
                  <a:moveTo>
                    <a:pt x="222" y="512"/>
                  </a:moveTo>
                  <a:lnTo>
                    <a:pt x="214" y="505"/>
                  </a:lnTo>
                  <a:lnTo>
                    <a:pt x="207" y="498"/>
                  </a:lnTo>
                  <a:lnTo>
                    <a:pt x="200" y="490"/>
                  </a:lnTo>
                  <a:lnTo>
                    <a:pt x="193" y="482"/>
                  </a:lnTo>
                  <a:lnTo>
                    <a:pt x="187" y="472"/>
                  </a:lnTo>
                  <a:lnTo>
                    <a:pt x="182" y="464"/>
                  </a:lnTo>
                  <a:lnTo>
                    <a:pt x="177" y="455"/>
                  </a:lnTo>
                  <a:lnTo>
                    <a:pt x="172" y="446"/>
                  </a:lnTo>
                  <a:lnTo>
                    <a:pt x="166" y="433"/>
                  </a:lnTo>
                  <a:lnTo>
                    <a:pt x="160" y="418"/>
                  </a:lnTo>
                  <a:lnTo>
                    <a:pt x="156" y="404"/>
                  </a:lnTo>
                  <a:lnTo>
                    <a:pt x="154" y="389"/>
                  </a:lnTo>
                  <a:lnTo>
                    <a:pt x="152" y="374"/>
                  </a:lnTo>
                  <a:lnTo>
                    <a:pt x="151" y="359"/>
                  </a:lnTo>
                  <a:lnTo>
                    <a:pt x="151" y="344"/>
                  </a:lnTo>
                  <a:lnTo>
                    <a:pt x="153" y="329"/>
                  </a:lnTo>
                  <a:lnTo>
                    <a:pt x="155" y="317"/>
                  </a:lnTo>
                  <a:lnTo>
                    <a:pt x="158" y="305"/>
                  </a:lnTo>
                  <a:lnTo>
                    <a:pt x="161" y="293"/>
                  </a:lnTo>
                  <a:lnTo>
                    <a:pt x="165" y="281"/>
                  </a:lnTo>
                  <a:lnTo>
                    <a:pt x="170" y="270"/>
                  </a:lnTo>
                  <a:lnTo>
                    <a:pt x="177" y="259"/>
                  </a:lnTo>
                  <a:lnTo>
                    <a:pt x="183" y="249"/>
                  </a:lnTo>
                  <a:lnTo>
                    <a:pt x="190" y="239"/>
                  </a:lnTo>
                  <a:lnTo>
                    <a:pt x="199" y="226"/>
                  </a:lnTo>
                  <a:lnTo>
                    <a:pt x="210" y="214"/>
                  </a:lnTo>
                  <a:lnTo>
                    <a:pt x="221" y="203"/>
                  </a:lnTo>
                  <a:lnTo>
                    <a:pt x="233" y="192"/>
                  </a:lnTo>
                  <a:lnTo>
                    <a:pt x="241" y="187"/>
                  </a:lnTo>
                  <a:lnTo>
                    <a:pt x="248" y="182"/>
                  </a:lnTo>
                  <a:lnTo>
                    <a:pt x="256" y="178"/>
                  </a:lnTo>
                  <a:lnTo>
                    <a:pt x="264" y="173"/>
                  </a:lnTo>
                  <a:lnTo>
                    <a:pt x="278" y="167"/>
                  </a:lnTo>
                  <a:lnTo>
                    <a:pt x="293" y="161"/>
                  </a:lnTo>
                  <a:lnTo>
                    <a:pt x="308" y="157"/>
                  </a:lnTo>
                  <a:lnTo>
                    <a:pt x="324" y="153"/>
                  </a:lnTo>
                  <a:lnTo>
                    <a:pt x="339" y="151"/>
                  </a:lnTo>
                  <a:lnTo>
                    <a:pt x="355" y="151"/>
                  </a:lnTo>
                  <a:lnTo>
                    <a:pt x="371" y="151"/>
                  </a:lnTo>
                  <a:lnTo>
                    <a:pt x="386" y="153"/>
                  </a:lnTo>
                  <a:lnTo>
                    <a:pt x="397" y="154"/>
                  </a:lnTo>
                  <a:lnTo>
                    <a:pt x="406" y="156"/>
                  </a:lnTo>
                  <a:lnTo>
                    <a:pt x="416" y="159"/>
                  </a:lnTo>
                  <a:lnTo>
                    <a:pt x="426" y="162"/>
                  </a:lnTo>
                  <a:lnTo>
                    <a:pt x="444" y="169"/>
                  </a:lnTo>
                  <a:lnTo>
                    <a:pt x="462" y="179"/>
                  </a:lnTo>
                  <a:lnTo>
                    <a:pt x="471" y="184"/>
                  </a:lnTo>
                  <a:lnTo>
                    <a:pt x="480" y="189"/>
                  </a:lnTo>
                  <a:lnTo>
                    <a:pt x="488" y="196"/>
                  </a:lnTo>
                  <a:lnTo>
                    <a:pt x="495" y="202"/>
                  </a:lnTo>
                  <a:lnTo>
                    <a:pt x="502" y="209"/>
                  </a:lnTo>
                  <a:lnTo>
                    <a:pt x="509" y="216"/>
                  </a:lnTo>
                  <a:lnTo>
                    <a:pt x="516" y="224"/>
                  </a:lnTo>
                  <a:lnTo>
                    <a:pt x="522" y="232"/>
                  </a:lnTo>
                  <a:lnTo>
                    <a:pt x="529" y="240"/>
                  </a:lnTo>
                  <a:lnTo>
                    <a:pt x="534" y="249"/>
                  </a:lnTo>
                  <a:lnTo>
                    <a:pt x="539" y="258"/>
                  </a:lnTo>
                  <a:lnTo>
                    <a:pt x="544" y="267"/>
                  </a:lnTo>
                  <a:lnTo>
                    <a:pt x="552" y="285"/>
                  </a:lnTo>
                  <a:lnTo>
                    <a:pt x="558" y="305"/>
                  </a:lnTo>
                  <a:lnTo>
                    <a:pt x="562" y="325"/>
                  </a:lnTo>
                  <a:lnTo>
                    <a:pt x="564" y="345"/>
                  </a:lnTo>
                  <a:lnTo>
                    <a:pt x="564" y="365"/>
                  </a:lnTo>
                  <a:lnTo>
                    <a:pt x="563" y="385"/>
                  </a:lnTo>
                  <a:lnTo>
                    <a:pt x="561" y="395"/>
                  </a:lnTo>
                  <a:lnTo>
                    <a:pt x="559" y="405"/>
                  </a:lnTo>
                  <a:lnTo>
                    <a:pt x="556" y="415"/>
                  </a:lnTo>
                  <a:lnTo>
                    <a:pt x="553" y="424"/>
                  </a:lnTo>
                  <a:lnTo>
                    <a:pt x="547" y="438"/>
                  </a:lnTo>
                  <a:lnTo>
                    <a:pt x="541" y="452"/>
                  </a:lnTo>
                  <a:lnTo>
                    <a:pt x="534" y="465"/>
                  </a:lnTo>
                  <a:lnTo>
                    <a:pt x="525" y="478"/>
                  </a:lnTo>
                  <a:lnTo>
                    <a:pt x="516" y="490"/>
                  </a:lnTo>
                  <a:lnTo>
                    <a:pt x="506" y="501"/>
                  </a:lnTo>
                  <a:lnTo>
                    <a:pt x="495" y="512"/>
                  </a:lnTo>
                  <a:lnTo>
                    <a:pt x="483" y="521"/>
                  </a:lnTo>
                  <a:lnTo>
                    <a:pt x="474" y="528"/>
                  </a:lnTo>
                  <a:lnTo>
                    <a:pt x="465" y="533"/>
                  </a:lnTo>
                  <a:lnTo>
                    <a:pt x="456" y="538"/>
                  </a:lnTo>
                  <a:lnTo>
                    <a:pt x="446" y="543"/>
                  </a:lnTo>
                  <a:lnTo>
                    <a:pt x="437" y="547"/>
                  </a:lnTo>
                  <a:lnTo>
                    <a:pt x="428" y="551"/>
                  </a:lnTo>
                  <a:lnTo>
                    <a:pt x="418" y="554"/>
                  </a:lnTo>
                  <a:lnTo>
                    <a:pt x="409" y="557"/>
                  </a:lnTo>
                  <a:lnTo>
                    <a:pt x="389" y="561"/>
                  </a:lnTo>
                  <a:lnTo>
                    <a:pt x="369" y="563"/>
                  </a:lnTo>
                  <a:lnTo>
                    <a:pt x="350" y="563"/>
                  </a:lnTo>
                  <a:lnTo>
                    <a:pt x="330" y="561"/>
                  </a:lnTo>
                  <a:lnTo>
                    <a:pt x="315" y="559"/>
                  </a:lnTo>
                  <a:lnTo>
                    <a:pt x="300" y="555"/>
                  </a:lnTo>
                  <a:lnTo>
                    <a:pt x="286" y="551"/>
                  </a:lnTo>
                  <a:lnTo>
                    <a:pt x="272" y="545"/>
                  </a:lnTo>
                  <a:lnTo>
                    <a:pt x="259" y="538"/>
                  </a:lnTo>
                  <a:lnTo>
                    <a:pt x="246" y="531"/>
                  </a:lnTo>
                  <a:lnTo>
                    <a:pt x="234" y="522"/>
                  </a:lnTo>
                  <a:lnTo>
                    <a:pt x="222" y="5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33"/>
            <p:cNvSpPr>
              <a:spLocks noEditPoints="1"/>
            </p:cNvSpPr>
            <p:nvPr userDrawn="1"/>
          </p:nvSpPr>
          <p:spPr bwMode="auto">
            <a:xfrm>
              <a:off x="10185400" y="741363"/>
              <a:ext cx="112713" cy="114300"/>
            </a:xfrm>
            <a:custGeom>
              <a:avLst/>
              <a:gdLst>
                <a:gd name="T0" fmla="*/ 670 w 716"/>
                <a:gd name="T1" fmla="*/ 182 h 714"/>
                <a:gd name="T2" fmla="*/ 629 w 716"/>
                <a:gd name="T3" fmla="*/ 124 h 714"/>
                <a:gd name="T4" fmla="*/ 579 w 716"/>
                <a:gd name="T5" fmla="*/ 75 h 714"/>
                <a:gd name="T6" fmla="*/ 520 w 716"/>
                <a:gd name="T7" fmla="*/ 38 h 714"/>
                <a:gd name="T8" fmla="*/ 455 w 716"/>
                <a:gd name="T9" fmla="*/ 13 h 714"/>
                <a:gd name="T10" fmla="*/ 384 w 716"/>
                <a:gd name="T11" fmla="*/ 1 h 714"/>
                <a:gd name="T12" fmla="*/ 315 w 716"/>
                <a:gd name="T13" fmla="*/ 2 h 714"/>
                <a:gd name="T14" fmla="*/ 247 w 716"/>
                <a:gd name="T15" fmla="*/ 17 h 714"/>
                <a:gd name="T16" fmla="*/ 183 w 716"/>
                <a:gd name="T17" fmla="*/ 45 h 714"/>
                <a:gd name="T18" fmla="*/ 125 w 716"/>
                <a:gd name="T19" fmla="*/ 86 h 714"/>
                <a:gd name="T20" fmla="*/ 76 w 716"/>
                <a:gd name="T21" fmla="*/ 136 h 714"/>
                <a:gd name="T22" fmla="*/ 39 w 716"/>
                <a:gd name="T23" fmla="*/ 195 h 714"/>
                <a:gd name="T24" fmla="*/ 14 w 716"/>
                <a:gd name="T25" fmla="*/ 260 h 714"/>
                <a:gd name="T26" fmla="*/ 1 w 716"/>
                <a:gd name="T27" fmla="*/ 330 h 714"/>
                <a:gd name="T28" fmla="*/ 7 w 716"/>
                <a:gd name="T29" fmla="*/ 425 h 714"/>
                <a:gd name="T30" fmla="*/ 42 w 716"/>
                <a:gd name="T31" fmla="*/ 524 h 714"/>
                <a:gd name="T32" fmla="*/ 75 w 716"/>
                <a:gd name="T33" fmla="*/ 576 h 714"/>
                <a:gd name="T34" fmla="*/ 124 w 716"/>
                <a:gd name="T35" fmla="*/ 627 h 714"/>
                <a:gd name="T36" fmla="*/ 180 w 716"/>
                <a:gd name="T37" fmla="*/ 667 h 714"/>
                <a:gd name="T38" fmla="*/ 244 w 716"/>
                <a:gd name="T39" fmla="*/ 696 h 714"/>
                <a:gd name="T40" fmla="*/ 315 w 716"/>
                <a:gd name="T41" fmla="*/ 712 h 714"/>
                <a:gd name="T42" fmla="*/ 385 w 716"/>
                <a:gd name="T43" fmla="*/ 713 h 714"/>
                <a:gd name="T44" fmla="*/ 454 w 716"/>
                <a:gd name="T45" fmla="*/ 701 h 714"/>
                <a:gd name="T46" fmla="*/ 518 w 716"/>
                <a:gd name="T47" fmla="*/ 677 h 714"/>
                <a:gd name="T48" fmla="*/ 577 w 716"/>
                <a:gd name="T49" fmla="*/ 640 h 714"/>
                <a:gd name="T50" fmla="*/ 627 w 716"/>
                <a:gd name="T51" fmla="*/ 593 h 714"/>
                <a:gd name="T52" fmla="*/ 667 w 716"/>
                <a:gd name="T53" fmla="*/ 536 h 714"/>
                <a:gd name="T54" fmla="*/ 696 w 716"/>
                <a:gd name="T55" fmla="*/ 472 h 714"/>
                <a:gd name="T56" fmla="*/ 715 w 716"/>
                <a:gd name="T57" fmla="*/ 383 h 714"/>
                <a:gd name="T58" fmla="*/ 708 w 716"/>
                <a:gd name="T59" fmla="*/ 280 h 714"/>
                <a:gd name="T60" fmla="*/ 343 w 716"/>
                <a:gd name="T61" fmla="*/ 562 h 714"/>
                <a:gd name="T62" fmla="*/ 302 w 716"/>
                <a:gd name="T63" fmla="*/ 555 h 714"/>
                <a:gd name="T64" fmla="*/ 260 w 716"/>
                <a:gd name="T65" fmla="*/ 538 h 714"/>
                <a:gd name="T66" fmla="*/ 211 w 716"/>
                <a:gd name="T67" fmla="*/ 503 h 714"/>
                <a:gd name="T68" fmla="*/ 177 w 716"/>
                <a:gd name="T69" fmla="*/ 456 h 714"/>
                <a:gd name="T70" fmla="*/ 159 w 716"/>
                <a:gd name="T71" fmla="*/ 410 h 714"/>
                <a:gd name="T72" fmla="*/ 152 w 716"/>
                <a:gd name="T73" fmla="*/ 359 h 714"/>
                <a:gd name="T74" fmla="*/ 159 w 716"/>
                <a:gd name="T75" fmla="*/ 302 h 714"/>
                <a:gd name="T76" fmla="*/ 175 w 716"/>
                <a:gd name="T77" fmla="*/ 262 h 714"/>
                <a:gd name="T78" fmla="*/ 211 w 716"/>
                <a:gd name="T79" fmla="*/ 211 h 714"/>
                <a:gd name="T80" fmla="*/ 266 w 716"/>
                <a:gd name="T81" fmla="*/ 172 h 714"/>
                <a:gd name="T82" fmla="*/ 343 w 716"/>
                <a:gd name="T83" fmla="*/ 151 h 714"/>
                <a:gd name="T84" fmla="*/ 424 w 716"/>
                <a:gd name="T85" fmla="*/ 161 h 714"/>
                <a:gd name="T86" fmla="*/ 493 w 716"/>
                <a:gd name="T87" fmla="*/ 200 h 714"/>
                <a:gd name="T88" fmla="*/ 538 w 716"/>
                <a:gd name="T89" fmla="*/ 255 h 714"/>
                <a:gd name="T90" fmla="*/ 556 w 716"/>
                <a:gd name="T91" fmla="*/ 298 h 714"/>
                <a:gd name="T92" fmla="*/ 565 w 716"/>
                <a:gd name="T93" fmla="*/ 357 h 714"/>
                <a:gd name="T94" fmla="*/ 557 w 716"/>
                <a:gd name="T95" fmla="*/ 412 h 714"/>
                <a:gd name="T96" fmla="*/ 536 w 716"/>
                <a:gd name="T97" fmla="*/ 461 h 714"/>
                <a:gd name="T98" fmla="*/ 484 w 716"/>
                <a:gd name="T99" fmla="*/ 520 h 714"/>
                <a:gd name="T100" fmla="*/ 428 w 716"/>
                <a:gd name="T101" fmla="*/ 551 h 714"/>
                <a:gd name="T102" fmla="*/ 368 w 716"/>
                <a:gd name="T103" fmla="*/ 563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6" h="714">
                  <a:moveTo>
                    <a:pt x="692" y="230"/>
                  </a:moveTo>
                  <a:lnTo>
                    <a:pt x="685" y="213"/>
                  </a:lnTo>
                  <a:lnTo>
                    <a:pt x="678" y="197"/>
                  </a:lnTo>
                  <a:lnTo>
                    <a:pt x="670" y="182"/>
                  </a:lnTo>
                  <a:lnTo>
                    <a:pt x="660" y="166"/>
                  </a:lnTo>
                  <a:lnTo>
                    <a:pt x="651" y="152"/>
                  </a:lnTo>
                  <a:lnTo>
                    <a:pt x="640" y="138"/>
                  </a:lnTo>
                  <a:lnTo>
                    <a:pt x="629" y="124"/>
                  </a:lnTo>
                  <a:lnTo>
                    <a:pt x="617" y="111"/>
                  </a:lnTo>
                  <a:lnTo>
                    <a:pt x="605" y="99"/>
                  </a:lnTo>
                  <a:lnTo>
                    <a:pt x="592" y="87"/>
                  </a:lnTo>
                  <a:lnTo>
                    <a:pt x="579" y="75"/>
                  </a:lnTo>
                  <a:lnTo>
                    <a:pt x="565" y="65"/>
                  </a:lnTo>
                  <a:lnTo>
                    <a:pt x="550" y="55"/>
                  </a:lnTo>
                  <a:lnTo>
                    <a:pt x="535" y="46"/>
                  </a:lnTo>
                  <a:lnTo>
                    <a:pt x="520" y="38"/>
                  </a:lnTo>
                  <a:lnTo>
                    <a:pt x="504" y="31"/>
                  </a:lnTo>
                  <a:lnTo>
                    <a:pt x="488" y="24"/>
                  </a:lnTo>
                  <a:lnTo>
                    <a:pt x="472" y="18"/>
                  </a:lnTo>
                  <a:lnTo>
                    <a:pt x="455" y="13"/>
                  </a:lnTo>
                  <a:lnTo>
                    <a:pt x="438" y="8"/>
                  </a:lnTo>
                  <a:lnTo>
                    <a:pt x="420" y="5"/>
                  </a:lnTo>
                  <a:lnTo>
                    <a:pt x="402" y="2"/>
                  </a:lnTo>
                  <a:lnTo>
                    <a:pt x="384" y="1"/>
                  </a:lnTo>
                  <a:lnTo>
                    <a:pt x="367" y="0"/>
                  </a:lnTo>
                  <a:lnTo>
                    <a:pt x="349" y="0"/>
                  </a:lnTo>
                  <a:lnTo>
                    <a:pt x="332" y="0"/>
                  </a:lnTo>
                  <a:lnTo>
                    <a:pt x="315" y="2"/>
                  </a:lnTo>
                  <a:lnTo>
                    <a:pt x="298" y="4"/>
                  </a:lnTo>
                  <a:lnTo>
                    <a:pt x="281" y="8"/>
                  </a:lnTo>
                  <a:lnTo>
                    <a:pt x="264" y="12"/>
                  </a:lnTo>
                  <a:lnTo>
                    <a:pt x="247" y="17"/>
                  </a:lnTo>
                  <a:lnTo>
                    <a:pt x="230" y="23"/>
                  </a:lnTo>
                  <a:lnTo>
                    <a:pt x="214" y="29"/>
                  </a:lnTo>
                  <a:lnTo>
                    <a:pt x="198" y="37"/>
                  </a:lnTo>
                  <a:lnTo>
                    <a:pt x="183" y="45"/>
                  </a:lnTo>
                  <a:lnTo>
                    <a:pt x="167" y="54"/>
                  </a:lnTo>
                  <a:lnTo>
                    <a:pt x="153" y="64"/>
                  </a:lnTo>
                  <a:lnTo>
                    <a:pt x="139" y="74"/>
                  </a:lnTo>
                  <a:lnTo>
                    <a:pt x="125" y="86"/>
                  </a:lnTo>
                  <a:lnTo>
                    <a:pt x="111" y="98"/>
                  </a:lnTo>
                  <a:lnTo>
                    <a:pt x="99" y="110"/>
                  </a:lnTo>
                  <a:lnTo>
                    <a:pt x="87" y="123"/>
                  </a:lnTo>
                  <a:lnTo>
                    <a:pt x="76" y="136"/>
                  </a:lnTo>
                  <a:lnTo>
                    <a:pt x="66" y="150"/>
                  </a:lnTo>
                  <a:lnTo>
                    <a:pt x="56" y="164"/>
                  </a:lnTo>
                  <a:lnTo>
                    <a:pt x="47" y="179"/>
                  </a:lnTo>
                  <a:lnTo>
                    <a:pt x="39" y="195"/>
                  </a:lnTo>
                  <a:lnTo>
                    <a:pt x="32" y="210"/>
                  </a:lnTo>
                  <a:lnTo>
                    <a:pt x="25" y="226"/>
                  </a:lnTo>
                  <a:lnTo>
                    <a:pt x="19" y="243"/>
                  </a:lnTo>
                  <a:lnTo>
                    <a:pt x="14" y="260"/>
                  </a:lnTo>
                  <a:lnTo>
                    <a:pt x="9" y="278"/>
                  </a:lnTo>
                  <a:lnTo>
                    <a:pt x="6" y="295"/>
                  </a:lnTo>
                  <a:lnTo>
                    <a:pt x="3" y="313"/>
                  </a:lnTo>
                  <a:lnTo>
                    <a:pt x="1" y="330"/>
                  </a:lnTo>
                  <a:lnTo>
                    <a:pt x="0" y="347"/>
                  </a:lnTo>
                  <a:lnTo>
                    <a:pt x="1" y="374"/>
                  </a:lnTo>
                  <a:lnTo>
                    <a:pt x="3" y="399"/>
                  </a:lnTo>
                  <a:lnTo>
                    <a:pt x="7" y="425"/>
                  </a:lnTo>
                  <a:lnTo>
                    <a:pt x="13" y="451"/>
                  </a:lnTo>
                  <a:lnTo>
                    <a:pt x="21" y="476"/>
                  </a:lnTo>
                  <a:lnTo>
                    <a:pt x="30" y="500"/>
                  </a:lnTo>
                  <a:lnTo>
                    <a:pt x="42" y="524"/>
                  </a:lnTo>
                  <a:lnTo>
                    <a:pt x="55" y="547"/>
                  </a:lnTo>
                  <a:lnTo>
                    <a:pt x="55" y="547"/>
                  </a:lnTo>
                  <a:lnTo>
                    <a:pt x="65" y="562"/>
                  </a:lnTo>
                  <a:lnTo>
                    <a:pt x="75" y="576"/>
                  </a:lnTo>
                  <a:lnTo>
                    <a:pt x="86" y="590"/>
                  </a:lnTo>
                  <a:lnTo>
                    <a:pt x="98" y="603"/>
                  </a:lnTo>
                  <a:lnTo>
                    <a:pt x="110" y="615"/>
                  </a:lnTo>
                  <a:lnTo>
                    <a:pt x="124" y="627"/>
                  </a:lnTo>
                  <a:lnTo>
                    <a:pt x="137" y="639"/>
                  </a:lnTo>
                  <a:lnTo>
                    <a:pt x="151" y="649"/>
                  </a:lnTo>
                  <a:lnTo>
                    <a:pt x="165" y="658"/>
                  </a:lnTo>
                  <a:lnTo>
                    <a:pt x="180" y="667"/>
                  </a:lnTo>
                  <a:lnTo>
                    <a:pt x="195" y="676"/>
                  </a:lnTo>
                  <a:lnTo>
                    <a:pt x="211" y="683"/>
                  </a:lnTo>
                  <a:lnTo>
                    <a:pt x="227" y="690"/>
                  </a:lnTo>
                  <a:lnTo>
                    <a:pt x="244" y="696"/>
                  </a:lnTo>
                  <a:lnTo>
                    <a:pt x="262" y="701"/>
                  </a:lnTo>
                  <a:lnTo>
                    <a:pt x="279" y="705"/>
                  </a:lnTo>
                  <a:lnTo>
                    <a:pt x="297" y="709"/>
                  </a:lnTo>
                  <a:lnTo>
                    <a:pt x="315" y="712"/>
                  </a:lnTo>
                  <a:lnTo>
                    <a:pt x="332" y="713"/>
                  </a:lnTo>
                  <a:lnTo>
                    <a:pt x="350" y="714"/>
                  </a:lnTo>
                  <a:lnTo>
                    <a:pt x="368" y="714"/>
                  </a:lnTo>
                  <a:lnTo>
                    <a:pt x="385" y="713"/>
                  </a:lnTo>
                  <a:lnTo>
                    <a:pt x="402" y="711"/>
                  </a:lnTo>
                  <a:lnTo>
                    <a:pt x="421" y="709"/>
                  </a:lnTo>
                  <a:lnTo>
                    <a:pt x="438" y="705"/>
                  </a:lnTo>
                  <a:lnTo>
                    <a:pt x="454" y="701"/>
                  </a:lnTo>
                  <a:lnTo>
                    <a:pt x="471" y="696"/>
                  </a:lnTo>
                  <a:lnTo>
                    <a:pt x="487" y="690"/>
                  </a:lnTo>
                  <a:lnTo>
                    <a:pt x="503" y="684"/>
                  </a:lnTo>
                  <a:lnTo>
                    <a:pt x="518" y="677"/>
                  </a:lnTo>
                  <a:lnTo>
                    <a:pt x="533" y="669"/>
                  </a:lnTo>
                  <a:lnTo>
                    <a:pt x="548" y="660"/>
                  </a:lnTo>
                  <a:lnTo>
                    <a:pt x="563" y="650"/>
                  </a:lnTo>
                  <a:lnTo>
                    <a:pt x="577" y="640"/>
                  </a:lnTo>
                  <a:lnTo>
                    <a:pt x="590" y="629"/>
                  </a:lnTo>
                  <a:lnTo>
                    <a:pt x="603" y="617"/>
                  </a:lnTo>
                  <a:lnTo>
                    <a:pt x="615" y="605"/>
                  </a:lnTo>
                  <a:lnTo>
                    <a:pt x="627" y="593"/>
                  </a:lnTo>
                  <a:lnTo>
                    <a:pt x="638" y="579"/>
                  </a:lnTo>
                  <a:lnTo>
                    <a:pt x="648" y="566"/>
                  </a:lnTo>
                  <a:lnTo>
                    <a:pt x="658" y="551"/>
                  </a:lnTo>
                  <a:lnTo>
                    <a:pt x="667" y="536"/>
                  </a:lnTo>
                  <a:lnTo>
                    <a:pt x="676" y="521"/>
                  </a:lnTo>
                  <a:lnTo>
                    <a:pt x="683" y="505"/>
                  </a:lnTo>
                  <a:lnTo>
                    <a:pt x="690" y="489"/>
                  </a:lnTo>
                  <a:lnTo>
                    <a:pt x="696" y="472"/>
                  </a:lnTo>
                  <a:lnTo>
                    <a:pt x="703" y="454"/>
                  </a:lnTo>
                  <a:lnTo>
                    <a:pt x="707" y="436"/>
                  </a:lnTo>
                  <a:lnTo>
                    <a:pt x="712" y="410"/>
                  </a:lnTo>
                  <a:lnTo>
                    <a:pt x="715" y="383"/>
                  </a:lnTo>
                  <a:lnTo>
                    <a:pt x="716" y="357"/>
                  </a:lnTo>
                  <a:lnTo>
                    <a:pt x="715" y="331"/>
                  </a:lnTo>
                  <a:lnTo>
                    <a:pt x="712" y="306"/>
                  </a:lnTo>
                  <a:lnTo>
                    <a:pt x="708" y="280"/>
                  </a:lnTo>
                  <a:lnTo>
                    <a:pt x="701" y="254"/>
                  </a:lnTo>
                  <a:lnTo>
                    <a:pt x="692" y="230"/>
                  </a:lnTo>
                  <a:close/>
                  <a:moveTo>
                    <a:pt x="353" y="563"/>
                  </a:moveTo>
                  <a:lnTo>
                    <a:pt x="343" y="562"/>
                  </a:lnTo>
                  <a:lnTo>
                    <a:pt x="333" y="561"/>
                  </a:lnTo>
                  <a:lnTo>
                    <a:pt x="322" y="560"/>
                  </a:lnTo>
                  <a:lnTo>
                    <a:pt x="312" y="558"/>
                  </a:lnTo>
                  <a:lnTo>
                    <a:pt x="302" y="555"/>
                  </a:lnTo>
                  <a:lnTo>
                    <a:pt x="292" y="552"/>
                  </a:lnTo>
                  <a:lnTo>
                    <a:pt x="283" y="549"/>
                  </a:lnTo>
                  <a:lnTo>
                    <a:pt x="274" y="545"/>
                  </a:lnTo>
                  <a:lnTo>
                    <a:pt x="260" y="538"/>
                  </a:lnTo>
                  <a:lnTo>
                    <a:pt x="246" y="531"/>
                  </a:lnTo>
                  <a:lnTo>
                    <a:pt x="234" y="522"/>
                  </a:lnTo>
                  <a:lnTo>
                    <a:pt x="222" y="513"/>
                  </a:lnTo>
                  <a:lnTo>
                    <a:pt x="211" y="503"/>
                  </a:lnTo>
                  <a:lnTo>
                    <a:pt x="201" y="492"/>
                  </a:lnTo>
                  <a:lnTo>
                    <a:pt x="192" y="480"/>
                  </a:lnTo>
                  <a:lnTo>
                    <a:pt x="183" y="467"/>
                  </a:lnTo>
                  <a:lnTo>
                    <a:pt x="177" y="456"/>
                  </a:lnTo>
                  <a:lnTo>
                    <a:pt x="171" y="444"/>
                  </a:lnTo>
                  <a:lnTo>
                    <a:pt x="166" y="433"/>
                  </a:lnTo>
                  <a:lnTo>
                    <a:pt x="162" y="422"/>
                  </a:lnTo>
                  <a:lnTo>
                    <a:pt x="159" y="410"/>
                  </a:lnTo>
                  <a:lnTo>
                    <a:pt x="156" y="399"/>
                  </a:lnTo>
                  <a:lnTo>
                    <a:pt x="154" y="387"/>
                  </a:lnTo>
                  <a:lnTo>
                    <a:pt x="153" y="375"/>
                  </a:lnTo>
                  <a:lnTo>
                    <a:pt x="152" y="359"/>
                  </a:lnTo>
                  <a:lnTo>
                    <a:pt x="152" y="343"/>
                  </a:lnTo>
                  <a:lnTo>
                    <a:pt x="154" y="327"/>
                  </a:lnTo>
                  <a:lnTo>
                    <a:pt x="157" y="311"/>
                  </a:lnTo>
                  <a:lnTo>
                    <a:pt x="159" y="302"/>
                  </a:lnTo>
                  <a:lnTo>
                    <a:pt x="162" y="294"/>
                  </a:lnTo>
                  <a:lnTo>
                    <a:pt x="165" y="285"/>
                  </a:lnTo>
                  <a:lnTo>
                    <a:pt x="168" y="277"/>
                  </a:lnTo>
                  <a:lnTo>
                    <a:pt x="175" y="262"/>
                  </a:lnTo>
                  <a:lnTo>
                    <a:pt x="182" y="248"/>
                  </a:lnTo>
                  <a:lnTo>
                    <a:pt x="191" y="235"/>
                  </a:lnTo>
                  <a:lnTo>
                    <a:pt x="200" y="223"/>
                  </a:lnTo>
                  <a:lnTo>
                    <a:pt x="211" y="211"/>
                  </a:lnTo>
                  <a:lnTo>
                    <a:pt x="222" y="201"/>
                  </a:lnTo>
                  <a:lnTo>
                    <a:pt x="234" y="191"/>
                  </a:lnTo>
                  <a:lnTo>
                    <a:pt x="248" y="182"/>
                  </a:lnTo>
                  <a:lnTo>
                    <a:pt x="266" y="172"/>
                  </a:lnTo>
                  <a:lnTo>
                    <a:pt x="285" y="164"/>
                  </a:lnTo>
                  <a:lnTo>
                    <a:pt x="304" y="158"/>
                  </a:lnTo>
                  <a:lnTo>
                    <a:pt x="323" y="153"/>
                  </a:lnTo>
                  <a:lnTo>
                    <a:pt x="343" y="151"/>
                  </a:lnTo>
                  <a:lnTo>
                    <a:pt x="363" y="151"/>
                  </a:lnTo>
                  <a:lnTo>
                    <a:pt x="383" y="152"/>
                  </a:lnTo>
                  <a:lnTo>
                    <a:pt x="403" y="156"/>
                  </a:lnTo>
                  <a:lnTo>
                    <a:pt x="424" y="161"/>
                  </a:lnTo>
                  <a:lnTo>
                    <a:pt x="443" y="168"/>
                  </a:lnTo>
                  <a:lnTo>
                    <a:pt x="461" y="177"/>
                  </a:lnTo>
                  <a:lnTo>
                    <a:pt x="477" y="188"/>
                  </a:lnTo>
                  <a:lnTo>
                    <a:pt x="493" y="200"/>
                  </a:lnTo>
                  <a:lnTo>
                    <a:pt x="508" y="214"/>
                  </a:lnTo>
                  <a:lnTo>
                    <a:pt x="521" y="230"/>
                  </a:lnTo>
                  <a:lnTo>
                    <a:pt x="532" y="246"/>
                  </a:lnTo>
                  <a:lnTo>
                    <a:pt x="538" y="255"/>
                  </a:lnTo>
                  <a:lnTo>
                    <a:pt x="542" y="264"/>
                  </a:lnTo>
                  <a:lnTo>
                    <a:pt x="547" y="275"/>
                  </a:lnTo>
                  <a:lnTo>
                    <a:pt x="550" y="284"/>
                  </a:lnTo>
                  <a:lnTo>
                    <a:pt x="556" y="298"/>
                  </a:lnTo>
                  <a:lnTo>
                    <a:pt x="560" y="313"/>
                  </a:lnTo>
                  <a:lnTo>
                    <a:pt x="563" y="328"/>
                  </a:lnTo>
                  <a:lnTo>
                    <a:pt x="564" y="342"/>
                  </a:lnTo>
                  <a:lnTo>
                    <a:pt x="565" y="357"/>
                  </a:lnTo>
                  <a:lnTo>
                    <a:pt x="564" y="372"/>
                  </a:lnTo>
                  <a:lnTo>
                    <a:pt x="563" y="387"/>
                  </a:lnTo>
                  <a:lnTo>
                    <a:pt x="560" y="402"/>
                  </a:lnTo>
                  <a:lnTo>
                    <a:pt x="557" y="412"/>
                  </a:lnTo>
                  <a:lnTo>
                    <a:pt x="554" y="422"/>
                  </a:lnTo>
                  <a:lnTo>
                    <a:pt x="549" y="432"/>
                  </a:lnTo>
                  <a:lnTo>
                    <a:pt x="545" y="442"/>
                  </a:lnTo>
                  <a:lnTo>
                    <a:pt x="536" y="461"/>
                  </a:lnTo>
                  <a:lnTo>
                    <a:pt x="525" y="478"/>
                  </a:lnTo>
                  <a:lnTo>
                    <a:pt x="513" y="493"/>
                  </a:lnTo>
                  <a:lnTo>
                    <a:pt x="499" y="507"/>
                  </a:lnTo>
                  <a:lnTo>
                    <a:pt x="484" y="520"/>
                  </a:lnTo>
                  <a:lnTo>
                    <a:pt x="468" y="531"/>
                  </a:lnTo>
                  <a:lnTo>
                    <a:pt x="455" y="539"/>
                  </a:lnTo>
                  <a:lnTo>
                    <a:pt x="442" y="545"/>
                  </a:lnTo>
                  <a:lnTo>
                    <a:pt x="428" y="551"/>
                  </a:lnTo>
                  <a:lnTo>
                    <a:pt x="414" y="555"/>
                  </a:lnTo>
                  <a:lnTo>
                    <a:pt x="398" y="559"/>
                  </a:lnTo>
                  <a:lnTo>
                    <a:pt x="383" y="561"/>
                  </a:lnTo>
                  <a:lnTo>
                    <a:pt x="368" y="563"/>
                  </a:lnTo>
                  <a:lnTo>
                    <a:pt x="353" y="5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34"/>
            <p:cNvSpPr>
              <a:spLocks noEditPoints="1"/>
            </p:cNvSpPr>
            <p:nvPr userDrawn="1"/>
          </p:nvSpPr>
          <p:spPr bwMode="auto">
            <a:xfrm>
              <a:off x="10323513" y="855663"/>
              <a:ext cx="114300" cy="114300"/>
            </a:xfrm>
            <a:custGeom>
              <a:avLst/>
              <a:gdLst>
                <a:gd name="T0" fmla="*/ 484 w 716"/>
                <a:gd name="T1" fmla="*/ 23 h 715"/>
                <a:gd name="T2" fmla="*/ 416 w 716"/>
                <a:gd name="T3" fmla="*/ 5 h 715"/>
                <a:gd name="T4" fmla="*/ 346 w 716"/>
                <a:gd name="T5" fmla="*/ 0 h 715"/>
                <a:gd name="T6" fmla="*/ 278 w 716"/>
                <a:gd name="T7" fmla="*/ 9 h 715"/>
                <a:gd name="T8" fmla="*/ 211 w 716"/>
                <a:gd name="T9" fmla="*/ 31 h 715"/>
                <a:gd name="T10" fmla="*/ 150 w 716"/>
                <a:gd name="T11" fmla="*/ 67 h 715"/>
                <a:gd name="T12" fmla="*/ 96 w 716"/>
                <a:gd name="T13" fmla="*/ 113 h 715"/>
                <a:gd name="T14" fmla="*/ 54 w 716"/>
                <a:gd name="T15" fmla="*/ 168 h 715"/>
                <a:gd name="T16" fmla="*/ 23 w 716"/>
                <a:gd name="T17" fmla="*/ 231 h 715"/>
                <a:gd name="T18" fmla="*/ 5 w 716"/>
                <a:gd name="T19" fmla="*/ 300 h 715"/>
                <a:gd name="T20" fmla="*/ 1 w 716"/>
                <a:gd name="T21" fmla="*/ 369 h 715"/>
                <a:gd name="T22" fmla="*/ 10 w 716"/>
                <a:gd name="T23" fmla="*/ 437 h 715"/>
                <a:gd name="T24" fmla="*/ 32 w 716"/>
                <a:gd name="T25" fmla="*/ 504 h 715"/>
                <a:gd name="T26" fmla="*/ 67 w 716"/>
                <a:gd name="T27" fmla="*/ 566 h 715"/>
                <a:gd name="T28" fmla="*/ 134 w 716"/>
                <a:gd name="T29" fmla="*/ 635 h 715"/>
                <a:gd name="T30" fmla="*/ 223 w 716"/>
                <a:gd name="T31" fmla="*/ 689 h 715"/>
                <a:gd name="T32" fmla="*/ 283 w 716"/>
                <a:gd name="T33" fmla="*/ 707 h 715"/>
                <a:gd name="T34" fmla="*/ 352 w 716"/>
                <a:gd name="T35" fmla="*/ 715 h 715"/>
                <a:gd name="T36" fmla="*/ 422 w 716"/>
                <a:gd name="T37" fmla="*/ 709 h 715"/>
                <a:gd name="T38" fmla="*/ 489 w 716"/>
                <a:gd name="T39" fmla="*/ 690 h 715"/>
                <a:gd name="T40" fmla="*/ 552 w 716"/>
                <a:gd name="T41" fmla="*/ 657 h 715"/>
                <a:gd name="T42" fmla="*/ 609 w 716"/>
                <a:gd name="T43" fmla="*/ 612 h 715"/>
                <a:gd name="T44" fmla="*/ 653 w 716"/>
                <a:gd name="T45" fmla="*/ 559 h 715"/>
                <a:gd name="T46" fmla="*/ 686 w 716"/>
                <a:gd name="T47" fmla="*/ 499 h 715"/>
                <a:gd name="T48" fmla="*/ 708 w 716"/>
                <a:gd name="T49" fmla="*/ 433 h 715"/>
                <a:gd name="T50" fmla="*/ 716 w 716"/>
                <a:gd name="T51" fmla="*/ 365 h 715"/>
                <a:gd name="T52" fmla="*/ 711 w 716"/>
                <a:gd name="T53" fmla="*/ 296 h 715"/>
                <a:gd name="T54" fmla="*/ 691 w 716"/>
                <a:gd name="T55" fmla="*/ 227 h 715"/>
                <a:gd name="T56" fmla="*/ 648 w 716"/>
                <a:gd name="T57" fmla="*/ 149 h 715"/>
                <a:gd name="T58" fmla="*/ 576 w 716"/>
                <a:gd name="T59" fmla="*/ 73 h 715"/>
                <a:gd name="T60" fmla="*/ 479 w 716"/>
                <a:gd name="T61" fmla="*/ 524 h 715"/>
                <a:gd name="T62" fmla="*/ 443 w 716"/>
                <a:gd name="T63" fmla="*/ 545 h 715"/>
                <a:gd name="T64" fmla="*/ 400 w 716"/>
                <a:gd name="T65" fmla="*/ 559 h 715"/>
                <a:gd name="T66" fmla="*/ 340 w 716"/>
                <a:gd name="T67" fmla="*/ 563 h 715"/>
                <a:gd name="T68" fmla="*/ 283 w 716"/>
                <a:gd name="T69" fmla="*/ 550 h 715"/>
                <a:gd name="T70" fmla="*/ 240 w 716"/>
                <a:gd name="T71" fmla="*/ 526 h 715"/>
                <a:gd name="T72" fmla="*/ 201 w 716"/>
                <a:gd name="T73" fmla="*/ 491 h 715"/>
                <a:gd name="T74" fmla="*/ 170 w 716"/>
                <a:gd name="T75" fmla="*/ 442 h 715"/>
                <a:gd name="T76" fmla="*/ 157 w 716"/>
                <a:gd name="T77" fmla="*/ 402 h 715"/>
                <a:gd name="T78" fmla="*/ 152 w 716"/>
                <a:gd name="T79" fmla="*/ 340 h 715"/>
                <a:gd name="T80" fmla="*/ 168 w 716"/>
                <a:gd name="T81" fmla="*/ 275 h 715"/>
                <a:gd name="T82" fmla="*/ 214 w 716"/>
                <a:gd name="T83" fmla="*/ 209 h 715"/>
                <a:gd name="T84" fmla="*/ 255 w 716"/>
                <a:gd name="T85" fmla="*/ 179 h 715"/>
                <a:gd name="T86" fmla="*/ 293 w 716"/>
                <a:gd name="T87" fmla="*/ 162 h 715"/>
                <a:gd name="T88" fmla="*/ 361 w 716"/>
                <a:gd name="T89" fmla="*/ 151 h 715"/>
                <a:gd name="T90" fmla="*/ 431 w 716"/>
                <a:gd name="T91" fmla="*/ 164 h 715"/>
                <a:gd name="T92" fmla="*/ 472 w 716"/>
                <a:gd name="T93" fmla="*/ 185 h 715"/>
                <a:gd name="T94" fmla="*/ 516 w 716"/>
                <a:gd name="T95" fmla="*/ 225 h 715"/>
                <a:gd name="T96" fmla="*/ 546 w 716"/>
                <a:gd name="T97" fmla="*/ 272 h 715"/>
                <a:gd name="T98" fmla="*/ 562 w 716"/>
                <a:gd name="T99" fmla="*/ 322 h 715"/>
                <a:gd name="T100" fmla="*/ 560 w 716"/>
                <a:gd name="T101" fmla="*/ 401 h 715"/>
                <a:gd name="T102" fmla="*/ 536 w 716"/>
                <a:gd name="T103" fmla="*/ 462 h 715"/>
                <a:gd name="T104" fmla="*/ 499 w 716"/>
                <a:gd name="T105" fmla="*/ 50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532" y="45"/>
                  </a:moveTo>
                  <a:lnTo>
                    <a:pt x="517" y="37"/>
                  </a:lnTo>
                  <a:lnTo>
                    <a:pt x="501" y="30"/>
                  </a:lnTo>
                  <a:lnTo>
                    <a:pt x="484" y="23"/>
                  </a:lnTo>
                  <a:lnTo>
                    <a:pt x="468" y="17"/>
                  </a:lnTo>
                  <a:lnTo>
                    <a:pt x="451" y="12"/>
                  </a:lnTo>
                  <a:lnTo>
                    <a:pt x="433" y="8"/>
                  </a:lnTo>
                  <a:lnTo>
                    <a:pt x="416" y="5"/>
                  </a:lnTo>
                  <a:lnTo>
                    <a:pt x="398" y="2"/>
                  </a:lnTo>
                  <a:lnTo>
                    <a:pt x="381" y="1"/>
                  </a:lnTo>
                  <a:lnTo>
                    <a:pt x="363" y="0"/>
                  </a:lnTo>
                  <a:lnTo>
                    <a:pt x="346" y="0"/>
                  </a:lnTo>
                  <a:lnTo>
                    <a:pt x="329" y="1"/>
                  </a:lnTo>
                  <a:lnTo>
                    <a:pt x="312" y="3"/>
                  </a:lnTo>
                  <a:lnTo>
                    <a:pt x="295" y="5"/>
                  </a:lnTo>
                  <a:lnTo>
                    <a:pt x="278" y="9"/>
                  </a:lnTo>
                  <a:lnTo>
                    <a:pt x="260" y="13"/>
                  </a:lnTo>
                  <a:lnTo>
                    <a:pt x="243" y="19"/>
                  </a:lnTo>
                  <a:lnTo>
                    <a:pt x="227" y="25"/>
                  </a:lnTo>
                  <a:lnTo>
                    <a:pt x="211" y="31"/>
                  </a:lnTo>
                  <a:lnTo>
                    <a:pt x="195" y="39"/>
                  </a:lnTo>
                  <a:lnTo>
                    <a:pt x="179" y="48"/>
                  </a:lnTo>
                  <a:lnTo>
                    <a:pt x="164" y="57"/>
                  </a:lnTo>
                  <a:lnTo>
                    <a:pt x="150" y="67"/>
                  </a:lnTo>
                  <a:lnTo>
                    <a:pt x="136" y="77"/>
                  </a:lnTo>
                  <a:lnTo>
                    <a:pt x="122" y="88"/>
                  </a:lnTo>
                  <a:lnTo>
                    <a:pt x="109" y="101"/>
                  </a:lnTo>
                  <a:lnTo>
                    <a:pt x="96" y="113"/>
                  </a:lnTo>
                  <a:lnTo>
                    <a:pt x="85" y="126"/>
                  </a:lnTo>
                  <a:lnTo>
                    <a:pt x="74" y="139"/>
                  </a:lnTo>
                  <a:lnTo>
                    <a:pt x="64" y="153"/>
                  </a:lnTo>
                  <a:lnTo>
                    <a:pt x="54" y="168"/>
                  </a:lnTo>
                  <a:lnTo>
                    <a:pt x="45" y="183"/>
                  </a:lnTo>
                  <a:lnTo>
                    <a:pt x="37" y="198"/>
                  </a:lnTo>
                  <a:lnTo>
                    <a:pt x="30" y="214"/>
                  </a:lnTo>
                  <a:lnTo>
                    <a:pt x="23" y="231"/>
                  </a:lnTo>
                  <a:lnTo>
                    <a:pt x="17" y="247"/>
                  </a:lnTo>
                  <a:lnTo>
                    <a:pt x="13" y="264"/>
                  </a:lnTo>
                  <a:lnTo>
                    <a:pt x="8" y="282"/>
                  </a:lnTo>
                  <a:lnTo>
                    <a:pt x="5" y="300"/>
                  </a:lnTo>
                  <a:lnTo>
                    <a:pt x="3" y="317"/>
                  </a:lnTo>
                  <a:lnTo>
                    <a:pt x="1" y="334"/>
                  </a:lnTo>
                  <a:lnTo>
                    <a:pt x="0" y="352"/>
                  </a:lnTo>
                  <a:lnTo>
                    <a:pt x="1" y="369"/>
                  </a:lnTo>
                  <a:lnTo>
                    <a:pt x="2" y="386"/>
                  </a:lnTo>
                  <a:lnTo>
                    <a:pt x="3" y="403"/>
                  </a:lnTo>
                  <a:lnTo>
                    <a:pt x="6" y="420"/>
                  </a:lnTo>
                  <a:lnTo>
                    <a:pt x="10" y="437"/>
                  </a:lnTo>
                  <a:lnTo>
                    <a:pt x="14" y="454"/>
                  </a:lnTo>
                  <a:lnTo>
                    <a:pt x="19" y="472"/>
                  </a:lnTo>
                  <a:lnTo>
                    <a:pt x="25" y="488"/>
                  </a:lnTo>
                  <a:lnTo>
                    <a:pt x="32" y="504"/>
                  </a:lnTo>
                  <a:lnTo>
                    <a:pt x="40" y="520"/>
                  </a:lnTo>
                  <a:lnTo>
                    <a:pt x="48" y="536"/>
                  </a:lnTo>
                  <a:lnTo>
                    <a:pt x="57" y="551"/>
                  </a:lnTo>
                  <a:lnTo>
                    <a:pt x="67" y="566"/>
                  </a:lnTo>
                  <a:lnTo>
                    <a:pt x="78" y="580"/>
                  </a:lnTo>
                  <a:lnTo>
                    <a:pt x="95" y="599"/>
                  </a:lnTo>
                  <a:lnTo>
                    <a:pt x="113" y="618"/>
                  </a:lnTo>
                  <a:lnTo>
                    <a:pt x="134" y="635"/>
                  </a:lnTo>
                  <a:lnTo>
                    <a:pt x="154" y="651"/>
                  </a:lnTo>
                  <a:lnTo>
                    <a:pt x="176" y="665"/>
                  </a:lnTo>
                  <a:lnTo>
                    <a:pt x="199" y="678"/>
                  </a:lnTo>
                  <a:lnTo>
                    <a:pt x="223" y="689"/>
                  </a:lnTo>
                  <a:lnTo>
                    <a:pt x="248" y="698"/>
                  </a:lnTo>
                  <a:lnTo>
                    <a:pt x="248" y="698"/>
                  </a:lnTo>
                  <a:lnTo>
                    <a:pt x="266" y="703"/>
                  </a:lnTo>
                  <a:lnTo>
                    <a:pt x="283" y="707"/>
                  </a:lnTo>
                  <a:lnTo>
                    <a:pt x="301" y="710"/>
                  </a:lnTo>
                  <a:lnTo>
                    <a:pt x="318" y="713"/>
                  </a:lnTo>
                  <a:lnTo>
                    <a:pt x="335" y="714"/>
                  </a:lnTo>
                  <a:lnTo>
                    <a:pt x="352" y="715"/>
                  </a:lnTo>
                  <a:lnTo>
                    <a:pt x="370" y="715"/>
                  </a:lnTo>
                  <a:lnTo>
                    <a:pt x="387" y="714"/>
                  </a:lnTo>
                  <a:lnTo>
                    <a:pt x="404" y="712"/>
                  </a:lnTo>
                  <a:lnTo>
                    <a:pt x="422" y="709"/>
                  </a:lnTo>
                  <a:lnTo>
                    <a:pt x="439" y="706"/>
                  </a:lnTo>
                  <a:lnTo>
                    <a:pt x="456" y="701"/>
                  </a:lnTo>
                  <a:lnTo>
                    <a:pt x="472" y="696"/>
                  </a:lnTo>
                  <a:lnTo>
                    <a:pt x="489" y="690"/>
                  </a:lnTo>
                  <a:lnTo>
                    <a:pt x="505" y="683"/>
                  </a:lnTo>
                  <a:lnTo>
                    <a:pt x="521" y="675"/>
                  </a:lnTo>
                  <a:lnTo>
                    <a:pt x="537" y="667"/>
                  </a:lnTo>
                  <a:lnTo>
                    <a:pt x="552" y="657"/>
                  </a:lnTo>
                  <a:lnTo>
                    <a:pt x="568" y="647"/>
                  </a:lnTo>
                  <a:lnTo>
                    <a:pt x="582" y="635"/>
                  </a:lnTo>
                  <a:lnTo>
                    <a:pt x="596" y="624"/>
                  </a:lnTo>
                  <a:lnTo>
                    <a:pt x="609" y="612"/>
                  </a:lnTo>
                  <a:lnTo>
                    <a:pt x="621" y="600"/>
                  </a:lnTo>
                  <a:lnTo>
                    <a:pt x="632" y="586"/>
                  </a:lnTo>
                  <a:lnTo>
                    <a:pt x="643" y="573"/>
                  </a:lnTo>
                  <a:lnTo>
                    <a:pt x="653" y="559"/>
                  </a:lnTo>
                  <a:lnTo>
                    <a:pt x="663" y="545"/>
                  </a:lnTo>
                  <a:lnTo>
                    <a:pt x="671" y="530"/>
                  </a:lnTo>
                  <a:lnTo>
                    <a:pt x="679" y="515"/>
                  </a:lnTo>
                  <a:lnTo>
                    <a:pt x="686" y="499"/>
                  </a:lnTo>
                  <a:lnTo>
                    <a:pt x="693" y="483"/>
                  </a:lnTo>
                  <a:lnTo>
                    <a:pt x="698" y="467"/>
                  </a:lnTo>
                  <a:lnTo>
                    <a:pt x="704" y="450"/>
                  </a:lnTo>
                  <a:lnTo>
                    <a:pt x="708" y="433"/>
                  </a:lnTo>
                  <a:lnTo>
                    <a:pt x="711" y="417"/>
                  </a:lnTo>
                  <a:lnTo>
                    <a:pt x="714" y="400"/>
                  </a:lnTo>
                  <a:lnTo>
                    <a:pt x="715" y="383"/>
                  </a:lnTo>
                  <a:lnTo>
                    <a:pt x="716" y="365"/>
                  </a:lnTo>
                  <a:lnTo>
                    <a:pt x="716" y="348"/>
                  </a:lnTo>
                  <a:lnTo>
                    <a:pt x="715" y="331"/>
                  </a:lnTo>
                  <a:lnTo>
                    <a:pt x="714" y="314"/>
                  </a:lnTo>
                  <a:lnTo>
                    <a:pt x="711" y="296"/>
                  </a:lnTo>
                  <a:lnTo>
                    <a:pt x="708" y="279"/>
                  </a:lnTo>
                  <a:lnTo>
                    <a:pt x="703" y="261"/>
                  </a:lnTo>
                  <a:lnTo>
                    <a:pt x="697" y="244"/>
                  </a:lnTo>
                  <a:lnTo>
                    <a:pt x="691" y="227"/>
                  </a:lnTo>
                  <a:lnTo>
                    <a:pt x="684" y="211"/>
                  </a:lnTo>
                  <a:lnTo>
                    <a:pt x="676" y="194"/>
                  </a:lnTo>
                  <a:lnTo>
                    <a:pt x="663" y="171"/>
                  </a:lnTo>
                  <a:lnTo>
                    <a:pt x="648" y="149"/>
                  </a:lnTo>
                  <a:lnTo>
                    <a:pt x="633" y="128"/>
                  </a:lnTo>
                  <a:lnTo>
                    <a:pt x="615" y="109"/>
                  </a:lnTo>
                  <a:lnTo>
                    <a:pt x="596" y="90"/>
                  </a:lnTo>
                  <a:lnTo>
                    <a:pt x="576" y="73"/>
                  </a:lnTo>
                  <a:lnTo>
                    <a:pt x="554" y="58"/>
                  </a:lnTo>
                  <a:lnTo>
                    <a:pt x="532" y="45"/>
                  </a:lnTo>
                  <a:close/>
                  <a:moveTo>
                    <a:pt x="487" y="518"/>
                  </a:moveTo>
                  <a:lnTo>
                    <a:pt x="479" y="524"/>
                  </a:lnTo>
                  <a:lnTo>
                    <a:pt x="471" y="530"/>
                  </a:lnTo>
                  <a:lnTo>
                    <a:pt x="462" y="536"/>
                  </a:lnTo>
                  <a:lnTo>
                    <a:pt x="453" y="541"/>
                  </a:lnTo>
                  <a:lnTo>
                    <a:pt x="443" y="545"/>
                  </a:lnTo>
                  <a:lnTo>
                    <a:pt x="434" y="549"/>
                  </a:lnTo>
                  <a:lnTo>
                    <a:pt x="425" y="553"/>
                  </a:lnTo>
                  <a:lnTo>
                    <a:pt x="415" y="556"/>
                  </a:lnTo>
                  <a:lnTo>
                    <a:pt x="400" y="559"/>
                  </a:lnTo>
                  <a:lnTo>
                    <a:pt x="385" y="562"/>
                  </a:lnTo>
                  <a:lnTo>
                    <a:pt x="370" y="563"/>
                  </a:lnTo>
                  <a:lnTo>
                    <a:pt x="355" y="564"/>
                  </a:lnTo>
                  <a:lnTo>
                    <a:pt x="340" y="563"/>
                  </a:lnTo>
                  <a:lnTo>
                    <a:pt x="325" y="561"/>
                  </a:lnTo>
                  <a:lnTo>
                    <a:pt x="310" y="558"/>
                  </a:lnTo>
                  <a:lnTo>
                    <a:pt x="295" y="554"/>
                  </a:lnTo>
                  <a:lnTo>
                    <a:pt x="283" y="550"/>
                  </a:lnTo>
                  <a:lnTo>
                    <a:pt x="272" y="545"/>
                  </a:lnTo>
                  <a:lnTo>
                    <a:pt x="260" y="539"/>
                  </a:lnTo>
                  <a:lnTo>
                    <a:pt x="250" y="533"/>
                  </a:lnTo>
                  <a:lnTo>
                    <a:pt x="240" y="526"/>
                  </a:lnTo>
                  <a:lnTo>
                    <a:pt x="230" y="519"/>
                  </a:lnTo>
                  <a:lnTo>
                    <a:pt x="221" y="511"/>
                  </a:lnTo>
                  <a:lnTo>
                    <a:pt x="212" y="503"/>
                  </a:lnTo>
                  <a:lnTo>
                    <a:pt x="201" y="491"/>
                  </a:lnTo>
                  <a:lnTo>
                    <a:pt x="191" y="479"/>
                  </a:lnTo>
                  <a:lnTo>
                    <a:pt x="182" y="466"/>
                  </a:lnTo>
                  <a:lnTo>
                    <a:pt x="174" y="451"/>
                  </a:lnTo>
                  <a:lnTo>
                    <a:pt x="170" y="442"/>
                  </a:lnTo>
                  <a:lnTo>
                    <a:pt x="167" y="434"/>
                  </a:lnTo>
                  <a:lnTo>
                    <a:pt x="164" y="426"/>
                  </a:lnTo>
                  <a:lnTo>
                    <a:pt x="161" y="417"/>
                  </a:lnTo>
                  <a:lnTo>
                    <a:pt x="157" y="402"/>
                  </a:lnTo>
                  <a:lnTo>
                    <a:pt x="154" y="387"/>
                  </a:lnTo>
                  <a:lnTo>
                    <a:pt x="152" y="371"/>
                  </a:lnTo>
                  <a:lnTo>
                    <a:pt x="152" y="356"/>
                  </a:lnTo>
                  <a:lnTo>
                    <a:pt x="152" y="340"/>
                  </a:lnTo>
                  <a:lnTo>
                    <a:pt x="154" y="325"/>
                  </a:lnTo>
                  <a:lnTo>
                    <a:pt x="157" y="310"/>
                  </a:lnTo>
                  <a:lnTo>
                    <a:pt x="161" y="294"/>
                  </a:lnTo>
                  <a:lnTo>
                    <a:pt x="168" y="275"/>
                  </a:lnTo>
                  <a:lnTo>
                    <a:pt x="178" y="256"/>
                  </a:lnTo>
                  <a:lnTo>
                    <a:pt x="188" y="239"/>
                  </a:lnTo>
                  <a:lnTo>
                    <a:pt x="200" y="223"/>
                  </a:lnTo>
                  <a:lnTo>
                    <a:pt x="214" y="209"/>
                  </a:lnTo>
                  <a:lnTo>
                    <a:pt x="229" y="195"/>
                  </a:lnTo>
                  <a:lnTo>
                    <a:pt x="237" y="189"/>
                  </a:lnTo>
                  <a:lnTo>
                    <a:pt x="246" y="184"/>
                  </a:lnTo>
                  <a:lnTo>
                    <a:pt x="255" y="179"/>
                  </a:lnTo>
                  <a:lnTo>
                    <a:pt x="265" y="174"/>
                  </a:lnTo>
                  <a:lnTo>
                    <a:pt x="274" y="169"/>
                  </a:lnTo>
                  <a:lnTo>
                    <a:pt x="283" y="165"/>
                  </a:lnTo>
                  <a:lnTo>
                    <a:pt x="293" y="162"/>
                  </a:lnTo>
                  <a:lnTo>
                    <a:pt x="302" y="159"/>
                  </a:lnTo>
                  <a:lnTo>
                    <a:pt x="322" y="154"/>
                  </a:lnTo>
                  <a:lnTo>
                    <a:pt x="341" y="152"/>
                  </a:lnTo>
                  <a:lnTo>
                    <a:pt x="361" y="151"/>
                  </a:lnTo>
                  <a:lnTo>
                    <a:pt x="381" y="152"/>
                  </a:lnTo>
                  <a:lnTo>
                    <a:pt x="401" y="156"/>
                  </a:lnTo>
                  <a:lnTo>
                    <a:pt x="422" y="161"/>
                  </a:lnTo>
                  <a:lnTo>
                    <a:pt x="431" y="164"/>
                  </a:lnTo>
                  <a:lnTo>
                    <a:pt x="441" y="168"/>
                  </a:lnTo>
                  <a:lnTo>
                    <a:pt x="450" y="172"/>
                  </a:lnTo>
                  <a:lnTo>
                    <a:pt x="459" y="177"/>
                  </a:lnTo>
                  <a:lnTo>
                    <a:pt x="472" y="185"/>
                  </a:lnTo>
                  <a:lnTo>
                    <a:pt x="484" y="194"/>
                  </a:lnTo>
                  <a:lnTo>
                    <a:pt x="496" y="203"/>
                  </a:lnTo>
                  <a:lnTo>
                    <a:pt x="506" y="213"/>
                  </a:lnTo>
                  <a:lnTo>
                    <a:pt x="516" y="225"/>
                  </a:lnTo>
                  <a:lnTo>
                    <a:pt x="526" y="236"/>
                  </a:lnTo>
                  <a:lnTo>
                    <a:pt x="534" y="249"/>
                  </a:lnTo>
                  <a:lnTo>
                    <a:pt x="541" y="263"/>
                  </a:lnTo>
                  <a:lnTo>
                    <a:pt x="546" y="272"/>
                  </a:lnTo>
                  <a:lnTo>
                    <a:pt x="550" y="283"/>
                  </a:lnTo>
                  <a:lnTo>
                    <a:pt x="553" y="292"/>
                  </a:lnTo>
                  <a:lnTo>
                    <a:pt x="557" y="302"/>
                  </a:lnTo>
                  <a:lnTo>
                    <a:pt x="562" y="322"/>
                  </a:lnTo>
                  <a:lnTo>
                    <a:pt x="564" y="342"/>
                  </a:lnTo>
                  <a:lnTo>
                    <a:pt x="565" y="362"/>
                  </a:lnTo>
                  <a:lnTo>
                    <a:pt x="564" y="382"/>
                  </a:lnTo>
                  <a:lnTo>
                    <a:pt x="560" y="401"/>
                  </a:lnTo>
                  <a:lnTo>
                    <a:pt x="554" y="420"/>
                  </a:lnTo>
                  <a:lnTo>
                    <a:pt x="549" y="434"/>
                  </a:lnTo>
                  <a:lnTo>
                    <a:pt x="543" y="448"/>
                  </a:lnTo>
                  <a:lnTo>
                    <a:pt x="536" y="462"/>
                  </a:lnTo>
                  <a:lnTo>
                    <a:pt x="528" y="474"/>
                  </a:lnTo>
                  <a:lnTo>
                    <a:pt x="519" y="486"/>
                  </a:lnTo>
                  <a:lnTo>
                    <a:pt x="509" y="498"/>
                  </a:lnTo>
                  <a:lnTo>
                    <a:pt x="499" y="508"/>
                  </a:lnTo>
                  <a:lnTo>
                    <a:pt x="487" y="5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4" name="Freeform 35"/>
            <p:cNvSpPr>
              <a:spLocks noEditPoints="1"/>
            </p:cNvSpPr>
            <p:nvPr userDrawn="1"/>
          </p:nvSpPr>
          <p:spPr bwMode="auto">
            <a:xfrm>
              <a:off x="10504488" y="855663"/>
              <a:ext cx="112713" cy="112713"/>
            </a:xfrm>
            <a:custGeom>
              <a:avLst/>
              <a:gdLst>
                <a:gd name="T0" fmla="*/ 240 w 715"/>
                <a:gd name="T1" fmla="*/ 20 h 715"/>
                <a:gd name="T2" fmla="*/ 176 w 715"/>
                <a:gd name="T3" fmla="*/ 50 h 715"/>
                <a:gd name="T4" fmla="*/ 119 w 715"/>
                <a:gd name="T5" fmla="*/ 91 h 715"/>
                <a:gd name="T6" fmla="*/ 72 w 715"/>
                <a:gd name="T7" fmla="*/ 143 h 715"/>
                <a:gd name="T8" fmla="*/ 36 w 715"/>
                <a:gd name="T9" fmla="*/ 202 h 715"/>
                <a:gd name="T10" fmla="*/ 12 w 715"/>
                <a:gd name="T11" fmla="*/ 269 h 715"/>
                <a:gd name="T12" fmla="*/ 0 w 715"/>
                <a:gd name="T13" fmla="*/ 338 h 715"/>
                <a:gd name="T14" fmla="*/ 3 w 715"/>
                <a:gd name="T15" fmla="*/ 407 h 715"/>
                <a:gd name="T16" fmla="*/ 21 w 715"/>
                <a:gd name="T17" fmla="*/ 475 h 715"/>
                <a:gd name="T18" fmla="*/ 50 w 715"/>
                <a:gd name="T19" fmla="*/ 540 h 715"/>
                <a:gd name="T20" fmla="*/ 91 w 715"/>
                <a:gd name="T21" fmla="*/ 596 h 715"/>
                <a:gd name="T22" fmla="*/ 142 w 715"/>
                <a:gd name="T23" fmla="*/ 642 h 715"/>
                <a:gd name="T24" fmla="*/ 203 w 715"/>
                <a:gd name="T25" fmla="*/ 680 h 715"/>
                <a:gd name="T26" fmla="*/ 269 w 715"/>
                <a:gd name="T27" fmla="*/ 704 h 715"/>
                <a:gd name="T28" fmla="*/ 365 w 715"/>
                <a:gd name="T29" fmla="*/ 715 h 715"/>
                <a:gd name="T30" fmla="*/ 468 w 715"/>
                <a:gd name="T31" fmla="*/ 698 h 715"/>
                <a:gd name="T32" fmla="*/ 525 w 715"/>
                <a:gd name="T33" fmla="*/ 673 h 715"/>
                <a:gd name="T34" fmla="*/ 583 w 715"/>
                <a:gd name="T35" fmla="*/ 634 h 715"/>
                <a:gd name="T36" fmla="*/ 633 w 715"/>
                <a:gd name="T37" fmla="*/ 586 h 715"/>
                <a:gd name="T38" fmla="*/ 672 w 715"/>
                <a:gd name="T39" fmla="*/ 528 h 715"/>
                <a:gd name="T40" fmla="*/ 700 w 715"/>
                <a:gd name="T41" fmla="*/ 462 h 715"/>
                <a:gd name="T42" fmla="*/ 714 w 715"/>
                <a:gd name="T43" fmla="*/ 392 h 715"/>
                <a:gd name="T44" fmla="*/ 714 w 715"/>
                <a:gd name="T45" fmla="*/ 323 h 715"/>
                <a:gd name="T46" fmla="*/ 701 w 715"/>
                <a:gd name="T47" fmla="*/ 255 h 715"/>
                <a:gd name="T48" fmla="*/ 675 w 715"/>
                <a:gd name="T49" fmla="*/ 191 h 715"/>
                <a:gd name="T50" fmla="*/ 637 w 715"/>
                <a:gd name="T51" fmla="*/ 134 h 715"/>
                <a:gd name="T52" fmla="*/ 588 w 715"/>
                <a:gd name="T53" fmla="*/ 84 h 715"/>
                <a:gd name="T54" fmla="*/ 530 w 715"/>
                <a:gd name="T55" fmla="*/ 44 h 715"/>
                <a:gd name="T56" fmla="*/ 447 w 715"/>
                <a:gd name="T57" fmla="*/ 11 h 715"/>
                <a:gd name="T58" fmla="*/ 343 w 715"/>
                <a:gd name="T59" fmla="*/ 1 h 715"/>
                <a:gd name="T60" fmla="*/ 558 w 715"/>
                <a:gd name="T61" fmla="*/ 407 h 715"/>
                <a:gd name="T62" fmla="*/ 544 w 715"/>
                <a:gd name="T63" fmla="*/ 446 h 715"/>
                <a:gd name="T64" fmla="*/ 520 w 715"/>
                <a:gd name="T65" fmla="*/ 486 h 715"/>
                <a:gd name="T66" fmla="*/ 477 w 715"/>
                <a:gd name="T67" fmla="*/ 527 h 715"/>
                <a:gd name="T68" fmla="*/ 424 w 715"/>
                <a:gd name="T69" fmla="*/ 553 h 715"/>
                <a:gd name="T70" fmla="*/ 376 w 715"/>
                <a:gd name="T71" fmla="*/ 562 h 715"/>
                <a:gd name="T72" fmla="*/ 325 w 715"/>
                <a:gd name="T73" fmla="*/ 560 h 715"/>
                <a:gd name="T74" fmla="*/ 269 w 715"/>
                <a:gd name="T75" fmla="*/ 544 h 715"/>
                <a:gd name="T76" fmla="*/ 233 w 715"/>
                <a:gd name="T77" fmla="*/ 521 h 715"/>
                <a:gd name="T78" fmla="*/ 190 w 715"/>
                <a:gd name="T79" fmla="*/ 477 h 715"/>
                <a:gd name="T80" fmla="*/ 160 w 715"/>
                <a:gd name="T81" fmla="*/ 415 h 715"/>
                <a:gd name="T82" fmla="*/ 153 w 715"/>
                <a:gd name="T83" fmla="*/ 336 h 715"/>
                <a:gd name="T84" fmla="*/ 164 w 715"/>
                <a:gd name="T85" fmla="*/ 287 h 715"/>
                <a:gd name="T86" fmla="*/ 182 w 715"/>
                <a:gd name="T87" fmla="*/ 250 h 715"/>
                <a:gd name="T88" fmla="*/ 228 w 715"/>
                <a:gd name="T89" fmla="*/ 197 h 715"/>
                <a:gd name="T90" fmla="*/ 289 w 715"/>
                <a:gd name="T91" fmla="*/ 163 h 715"/>
                <a:gd name="T92" fmla="*/ 335 w 715"/>
                <a:gd name="T93" fmla="*/ 153 h 715"/>
                <a:gd name="T94" fmla="*/ 394 w 715"/>
                <a:gd name="T95" fmla="*/ 155 h 715"/>
                <a:gd name="T96" fmla="*/ 448 w 715"/>
                <a:gd name="T97" fmla="*/ 172 h 715"/>
                <a:gd name="T98" fmla="*/ 484 w 715"/>
                <a:gd name="T99" fmla="*/ 193 h 715"/>
                <a:gd name="T100" fmla="*/ 519 w 715"/>
                <a:gd name="T101" fmla="*/ 228 h 715"/>
                <a:gd name="T102" fmla="*/ 554 w 715"/>
                <a:gd name="T103" fmla="*/ 294 h 715"/>
                <a:gd name="T104" fmla="*/ 564 w 715"/>
                <a:gd name="T105" fmla="*/ 35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5" h="715">
                  <a:moveTo>
                    <a:pt x="291" y="7"/>
                  </a:moveTo>
                  <a:lnTo>
                    <a:pt x="274" y="10"/>
                  </a:lnTo>
                  <a:lnTo>
                    <a:pt x="257" y="15"/>
                  </a:lnTo>
                  <a:lnTo>
                    <a:pt x="240" y="20"/>
                  </a:lnTo>
                  <a:lnTo>
                    <a:pt x="223" y="27"/>
                  </a:lnTo>
                  <a:lnTo>
                    <a:pt x="207" y="34"/>
                  </a:lnTo>
                  <a:lnTo>
                    <a:pt x="191" y="41"/>
                  </a:lnTo>
                  <a:lnTo>
                    <a:pt x="176" y="50"/>
                  </a:lnTo>
                  <a:lnTo>
                    <a:pt x="161" y="59"/>
                  </a:lnTo>
                  <a:lnTo>
                    <a:pt x="146" y="69"/>
                  </a:lnTo>
                  <a:lnTo>
                    <a:pt x="132" y="80"/>
                  </a:lnTo>
                  <a:lnTo>
                    <a:pt x="119" y="91"/>
                  </a:lnTo>
                  <a:lnTo>
                    <a:pt x="106" y="104"/>
                  </a:lnTo>
                  <a:lnTo>
                    <a:pt x="94" y="116"/>
                  </a:lnTo>
                  <a:lnTo>
                    <a:pt x="83" y="129"/>
                  </a:lnTo>
                  <a:lnTo>
                    <a:pt x="72" y="143"/>
                  </a:lnTo>
                  <a:lnTo>
                    <a:pt x="62" y="157"/>
                  </a:lnTo>
                  <a:lnTo>
                    <a:pt x="53" y="171"/>
                  </a:lnTo>
                  <a:lnTo>
                    <a:pt x="44" y="186"/>
                  </a:lnTo>
                  <a:lnTo>
                    <a:pt x="36" y="202"/>
                  </a:lnTo>
                  <a:lnTo>
                    <a:pt x="29" y="218"/>
                  </a:lnTo>
                  <a:lnTo>
                    <a:pt x="22" y="235"/>
                  </a:lnTo>
                  <a:lnTo>
                    <a:pt x="17" y="252"/>
                  </a:lnTo>
                  <a:lnTo>
                    <a:pt x="12" y="269"/>
                  </a:lnTo>
                  <a:lnTo>
                    <a:pt x="8" y="287"/>
                  </a:lnTo>
                  <a:lnTo>
                    <a:pt x="4" y="304"/>
                  </a:lnTo>
                  <a:lnTo>
                    <a:pt x="2" y="321"/>
                  </a:lnTo>
                  <a:lnTo>
                    <a:pt x="0" y="338"/>
                  </a:lnTo>
                  <a:lnTo>
                    <a:pt x="0" y="355"/>
                  </a:lnTo>
                  <a:lnTo>
                    <a:pt x="0" y="373"/>
                  </a:lnTo>
                  <a:lnTo>
                    <a:pt x="1" y="390"/>
                  </a:lnTo>
                  <a:lnTo>
                    <a:pt x="3" y="407"/>
                  </a:lnTo>
                  <a:lnTo>
                    <a:pt x="7" y="424"/>
                  </a:lnTo>
                  <a:lnTo>
                    <a:pt x="11" y="441"/>
                  </a:lnTo>
                  <a:lnTo>
                    <a:pt x="15" y="458"/>
                  </a:lnTo>
                  <a:lnTo>
                    <a:pt x="21" y="475"/>
                  </a:lnTo>
                  <a:lnTo>
                    <a:pt x="27" y="492"/>
                  </a:lnTo>
                  <a:lnTo>
                    <a:pt x="34" y="508"/>
                  </a:lnTo>
                  <a:lnTo>
                    <a:pt x="42" y="524"/>
                  </a:lnTo>
                  <a:lnTo>
                    <a:pt x="50" y="540"/>
                  </a:lnTo>
                  <a:lnTo>
                    <a:pt x="60" y="554"/>
                  </a:lnTo>
                  <a:lnTo>
                    <a:pt x="69" y="569"/>
                  </a:lnTo>
                  <a:lnTo>
                    <a:pt x="80" y="583"/>
                  </a:lnTo>
                  <a:lnTo>
                    <a:pt x="91" y="596"/>
                  </a:lnTo>
                  <a:lnTo>
                    <a:pt x="103" y="608"/>
                  </a:lnTo>
                  <a:lnTo>
                    <a:pt x="115" y="620"/>
                  </a:lnTo>
                  <a:lnTo>
                    <a:pt x="128" y="632"/>
                  </a:lnTo>
                  <a:lnTo>
                    <a:pt x="142" y="642"/>
                  </a:lnTo>
                  <a:lnTo>
                    <a:pt x="157" y="653"/>
                  </a:lnTo>
                  <a:lnTo>
                    <a:pt x="172" y="663"/>
                  </a:lnTo>
                  <a:lnTo>
                    <a:pt x="187" y="672"/>
                  </a:lnTo>
                  <a:lnTo>
                    <a:pt x="203" y="680"/>
                  </a:lnTo>
                  <a:lnTo>
                    <a:pt x="219" y="687"/>
                  </a:lnTo>
                  <a:lnTo>
                    <a:pt x="235" y="693"/>
                  </a:lnTo>
                  <a:lnTo>
                    <a:pt x="252" y="699"/>
                  </a:lnTo>
                  <a:lnTo>
                    <a:pt x="269" y="704"/>
                  </a:lnTo>
                  <a:lnTo>
                    <a:pt x="286" y="707"/>
                  </a:lnTo>
                  <a:lnTo>
                    <a:pt x="313" y="712"/>
                  </a:lnTo>
                  <a:lnTo>
                    <a:pt x="339" y="714"/>
                  </a:lnTo>
                  <a:lnTo>
                    <a:pt x="365" y="715"/>
                  </a:lnTo>
                  <a:lnTo>
                    <a:pt x="391" y="713"/>
                  </a:lnTo>
                  <a:lnTo>
                    <a:pt x="416" y="710"/>
                  </a:lnTo>
                  <a:lnTo>
                    <a:pt x="442" y="705"/>
                  </a:lnTo>
                  <a:lnTo>
                    <a:pt x="468" y="698"/>
                  </a:lnTo>
                  <a:lnTo>
                    <a:pt x="493" y="689"/>
                  </a:lnTo>
                  <a:lnTo>
                    <a:pt x="493" y="688"/>
                  </a:lnTo>
                  <a:lnTo>
                    <a:pt x="509" y="681"/>
                  </a:lnTo>
                  <a:lnTo>
                    <a:pt x="525" y="673"/>
                  </a:lnTo>
                  <a:lnTo>
                    <a:pt x="540" y="665"/>
                  </a:lnTo>
                  <a:lnTo>
                    <a:pt x="555" y="656"/>
                  </a:lnTo>
                  <a:lnTo>
                    <a:pt x="569" y="646"/>
                  </a:lnTo>
                  <a:lnTo>
                    <a:pt x="583" y="634"/>
                  </a:lnTo>
                  <a:lnTo>
                    <a:pt x="597" y="623"/>
                  </a:lnTo>
                  <a:lnTo>
                    <a:pt x="610" y="611"/>
                  </a:lnTo>
                  <a:lnTo>
                    <a:pt x="622" y="599"/>
                  </a:lnTo>
                  <a:lnTo>
                    <a:pt x="633" y="586"/>
                  </a:lnTo>
                  <a:lnTo>
                    <a:pt x="644" y="572"/>
                  </a:lnTo>
                  <a:lnTo>
                    <a:pt x="654" y="558"/>
                  </a:lnTo>
                  <a:lnTo>
                    <a:pt x="663" y="543"/>
                  </a:lnTo>
                  <a:lnTo>
                    <a:pt x="672" y="528"/>
                  </a:lnTo>
                  <a:lnTo>
                    <a:pt x="680" y="513"/>
                  </a:lnTo>
                  <a:lnTo>
                    <a:pt x="687" y="496"/>
                  </a:lnTo>
                  <a:lnTo>
                    <a:pt x="694" y="479"/>
                  </a:lnTo>
                  <a:lnTo>
                    <a:pt x="700" y="462"/>
                  </a:lnTo>
                  <a:lnTo>
                    <a:pt x="705" y="444"/>
                  </a:lnTo>
                  <a:lnTo>
                    <a:pt x="709" y="427"/>
                  </a:lnTo>
                  <a:lnTo>
                    <a:pt x="712" y="409"/>
                  </a:lnTo>
                  <a:lnTo>
                    <a:pt x="714" y="392"/>
                  </a:lnTo>
                  <a:lnTo>
                    <a:pt x="715" y="375"/>
                  </a:lnTo>
                  <a:lnTo>
                    <a:pt x="715" y="357"/>
                  </a:lnTo>
                  <a:lnTo>
                    <a:pt x="715" y="340"/>
                  </a:lnTo>
                  <a:lnTo>
                    <a:pt x="714" y="323"/>
                  </a:lnTo>
                  <a:lnTo>
                    <a:pt x="712" y="306"/>
                  </a:lnTo>
                  <a:lnTo>
                    <a:pt x="709" y="289"/>
                  </a:lnTo>
                  <a:lnTo>
                    <a:pt x="705" y="271"/>
                  </a:lnTo>
                  <a:lnTo>
                    <a:pt x="701" y="255"/>
                  </a:lnTo>
                  <a:lnTo>
                    <a:pt x="695" y="238"/>
                  </a:lnTo>
                  <a:lnTo>
                    <a:pt x="689" y="222"/>
                  </a:lnTo>
                  <a:lnTo>
                    <a:pt x="682" y="207"/>
                  </a:lnTo>
                  <a:lnTo>
                    <a:pt x="675" y="191"/>
                  </a:lnTo>
                  <a:lnTo>
                    <a:pt x="666" y="177"/>
                  </a:lnTo>
                  <a:lnTo>
                    <a:pt x="657" y="162"/>
                  </a:lnTo>
                  <a:lnTo>
                    <a:pt x="648" y="148"/>
                  </a:lnTo>
                  <a:lnTo>
                    <a:pt x="637" y="134"/>
                  </a:lnTo>
                  <a:lnTo>
                    <a:pt x="626" y="121"/>
                  </a:lnTo>
                  <a:lnTo>
                    <a:pt x="614" y="109"/>
                  </a:lnTo>
                  <a:lnTo>
                    <a:pt x="602" y="95"/>
                  </a:lnTo>
                  <a:lnTo>
                    <a:pt x="588" y="84"/>
                  </a:lnTo>
                  <a:lnTo>
                    <a:pt x="574" y="73"/>
                  </a:lnTo>
                  <a:lnTo>
                    <a:pt x="560" y="63"/>
                  </a:lnTo>
                  <a:lnTo>
                    <a:pt x="545" y="53"/>
                  </a:lnTo>
                  <a:lnTo>
                    <a:pt x="530" y="44"/>
                  </a:lnTo>
                  <a:lnTo>
                    <a:pt x="514" y="36"/>
                  </a:lnTo>
                  <a:lnTo>
                    <a:pt x="497" y="28"/>
                  </a:lnTo>
                  <a:lnTo>
                    <a:pt x="472" y="19"/>
                  </a:lnTo>
                  <a:lnTo>
                    <a:pt x="447" y="11"/>
                  </a:lnTo>
                  <a:lnTo>
                    <a:pt x="420" y="6"/>
                  </a:lnTo>
                  <a:lnTo>
                    <a:pt x="395" y="2"/>
                  </a:lnTo>
                  <a:lnTo>
                    <a:pt x="369" y="0"/>
                  </a:lnTo>
                  <a:lnTo>
                    <a:pt x="343" y="1"/>
                  </a:lnTo>
                  <a:lnTo>
                    <a:pt x="317" y="3"/>
                  </a:lnTo>
                  <a:lnTo>
                    <a:pt x="291" y="7"/>
                  </a:lnTo>
                  <a:close/>
                  <a:moveTo>
                    <a:pt x="560" y="397"/>
                  </a:moveTo>
                  <a:lnTo>
                    <a:pt x="558" y="407"/>
                  </a:lnTo>
                  <a:lnTo>
                    <a:pt x="555" y="417"/>
                  </a:lnTo>
                  <a:lnTo>
                    <a:pt x="552" y="427"/>
                  </a:lnTo>
                  <a:lnTo>
                    <a:pt x="548" y="437"/>
                  </a:lnTo>
                  <a:lnTo>
                    <a:pt x="544" y="446"/>
                  </a:lnTo>
                  <a:lnTo>
                    <a:pt x="539" y="456"/>
                  </a:lnTo>
                  <a:lnTo>
                    <a:pt x="534" y="465"/>
                  </a:lnTo>
                  <a:lnTo>
                    <a:pt x="529" y="474"/>
                  </a:lnTo>
                  <a:lnTo>
                    <a:pt x="520" y="486"/>
                  </a:lnTo>
                  <a:lnTo>
                    <a:pt x="510" y="497"/>
                  </a:lnTo>
                  <a:lnTo>
                    <a:pt x="500" y="508"/>
                  </a:lnTo>
                  <a:lnTo>
                    <a:pt x="489" y="518"/>
                  </a:lnTo>
                  <a:lnTo>
                    <a:pt x="477" y="527"/>
                  </a:lnTo>
                  <a:lnTo>
                    <a:pt x="464" y="535"/>
                  </a:lnTo>
                  <a:lnTo>
                    <a:pt x="450" y="542"/>
                  </a:lnTo>
                  <a:lnTo>
                    <a:pt x="435" y="549"/>
                  </a:lnTo>
                  <a:lnTo>
                    <a:pt x="424" y="553"/>
                  </a:lnTo>
                  <a:lnTo>
                    <a:pt x="412" y="556"/>
                  </a:lnTo>
                  <a:lnTo>
                    <a:pt x="400" y="559"/>
                  </a:lnTo>
                  <a:lnTo>
                    <a:pt x="388" y="561"/>
                  </a:lnTo>
                  <a:lnTo>
                    <a:pt x="376" y="562"/>
                  </a:lnTo>
                  <a:lnTo>
                    <a:pt x="364" y="563"/>
                  </a:lnTo>
                  <a:lnTo>
                    <a:pt x="352" y="563"/>
                  </a:lnTo>
                  <a:lnTo>
                    <a:pt x="340" y="562"/>
                  </a:lnTo>
                  <a:lnTo>
                    <a:pt x="325" y="560"/>
                  </a:lnTo>
                  <a:lnTo>
                    <a:pt x="309" y="557"/>
                  </a:lnTo>
                  <a:lnTo>
                    <a:pt x="293" y="553"/>
                  </a:lnTo>
                  <a:lnTo>
                    <a:pt x="277" y="547"/>
                  </a:lnTo>
                  <a:lnTo>
                    <a:pt x="269" y="544"/>
                  </a:lnTo>
                  <a:lnTo>
                    <a:pt x="261" y="539"/>
                  </a:lnTo>
                  <a:lnTo>
                    <a:pt x="253" y="535"/>
                  </a:lnTo>
                  <a:lnTo>
                    <a:pt x="245" y="530"/>
                  </a:lnTo>
                  <a:lnTo>
                    <a:pt x="233" y="521"/>
                  </a:lnTo>
                  <a:lnTo>
                    <a:pt x="221" y="512"/>
                  </a:lnTo>
                  <a:lnTo>
                    <a:pt x="209" y="501"/>
                  </a:lnTo>
                  <a:lnTo>
                    <a:pt x="199" y="489"/>
                  </a:lnTo>
                  <a:lnTo>
                    <a:pt x="190" y="477"/>
                  </a:lnTo>
                  <a:lnTo>
                    <a:pt x="181" y="464"/>
                  </a:lnTo>
                  <a:lnTo>
                    <a:pt x="173" y="449"/>
                  </a:lnTo>
                  <a:lnTo>
                    <a:pt x="167" y="435"/>
                  </a:lnTo>
                  <a:lnTo>
                    <a:pt x="160" y="415"/>
                  </a:lnTo>
                  <a:lnTo>
                    <a:pt x="155" y="396"/>
                  </a:lnTo>
                  <a:lnTo>
                    <a:pt x="151" y="376"/>
                  </a:lnTo>
                  <a:lnTo>
                    <a:pt x="150" y="356"/>
                  </a:lnTo>
                  <a:lnTo>
                    <a:pt x="153" y="336"/>
                  </a:lnTo>
                  <a:lnTo>
                    <a:pt x="156" y="317"/>
                  </a:lnTo>
                  <a:lnTo>
                    <a:pt x="158" y="307"/>
                  </a:lnTo>
                  <a:lnTo>
                    <a:pt x="161" y="297"/>
                  </a:lnTo>
                  <a:lnTo>
                    <a:pt x="164" y="287"/>
                  </a:lnTo>
                  <a:lnTo>
                    <a:pt x="168" y="277"/>
                  </a:lnTo>
                  <a:lnTo>
                    <a:pt x="172" y="268"/>
                  </a:lnTo>
                  <a:lnTo>
                    <a:pt x="177" y="258"/>
                  </a:lnTo>
                  <a:lnTo>
                    <a:pt x="182" y="250"/>
                  </a:lnTo>
                  <a:lnTo>
                    <a:pt x="187" y="241"/>
                  </a:lnTo>
                  <a:lnTo>
                    <a:pt x="199" y="225"/>
                  </a:lnTo>
                  <a:lnTo>
                    <a:pt x="213" y="210"/>
                  </a:lnTo>
                  <a:lnTo>
                    <a:pt x="228" y="197"/>
                  </a:lnTo>
                  <a:lnTo>
                    <a:pt x="244" y="185"/>
                  </a:lnTo>
                  <a:lnTo>
                    <a:pt x="261" y="175"/>
                  </a:lnTo>
                  <a:lnTo>
                    <a:pt x="280" y="166"/>
                  </a:lnTo>
                  <a:lnTo>
                    <a:pt x="289" y="163"/>
                  </a:lnTo>
                  <a:lnTo>
                    <a:pt x="300" y="160"/>
                  </a:lnTo>
                  <a:lnTo>
                    <a:pt x="310" y="157"/>
                  </a:lnTo>
                  <a:lnTo>
                    <a:pt x="320" y="155"/>
                  </a:lnTo>
                  <a:lnTo>
                    <a:pt x="335" y="153"/>
                  </a:lnTo>
                  <a:lnTo>
                    <a:pt x="349" y="151"/>
                  </a:lnTo>
                  <a:lnTo>
                    <a:pt x="364" y="151"/>
                  </a:lnTo>
                  <a:lnTo>
                    <a:pt x="379" y="152"/>
                  </a:lnTo>
                  <a:lnTo>
                    <a:pt x="394" y="155"/>
                  </a:lnTo>
                  <a:lnTo>
                    <a:pt x="409" y="158"/>
                  </a:lnTo>
                  <a:lnTo>
                    <a:pt x="423" y="162"/>
                  </a:lnTo>
                  <a:lnTo>
                    <a:pt x="437" y="167"/>
                  </a:lnTo>
                  <a:lnTo>
                    <a:pt x="448" y="172"/>
                  </a:lnTo>
                  <a:lnTo>
                    <a:pt x="458" y="177"/>
                  </a:lnTo>
                  <a:lnTo>
                    <a:pt x="467" y="182"/>
                  </a:lnTo>
                  <a:lnTo>
                    <a:pt x="475" y="187"/>
                  </a:lnTo>
                  <a:lnTo>
                    <a:pt x="484" y="193"/>
                  </a:lnTo>
                  <a:lnTo>
                    <a:pt x="491" y="200"/>
                  </a:lnTo>
                  <a:lnTo>
                    <a:pt x="499" y="206"/>
                  </a:lnTo>
                  <a:lnTo>
                    <a:pt x="506" y="213"/>
                  </a:lnTo>
                  <a:lnTo>
                    <a:pt x="519" y="228"/>
                  </a:lnTo>
                  <a:lnTo>
                    <a:pt x="531" y="244"/>
                  </a:lnTo>
                  <a:lnTo>
                    <a:pt x="541" y="261"/>
                  </a:lnTo>
                  <a:lnTo>
                    <a:pt x="549" y="280"/>
                  </a:lnTo>
                  <a:lnTo>
                    <a:pt x="554" y="294"/>
                  </a:lnTo>
                  <a:lnTo>
                    <a:pt x="558" y="308"/>
                  </a:lnTo>
                  <a:lnTo>
                    <a:pt x="561" y="323"/>
                  </a:lnTo>
                  <a:lnTo>
                    <a:pt x="563" y="337"/>
                  </a:lnTo>
                  <a:lnTo>
                    <a:pt x="564" y="352"/>
                  </a:lnTo>
                  <a:lnTo>
                    <a:pt x="564" y="367"/>
                  </a:lnTo>
                  <a:lnTo>
                    <a:pt x="563" y="382"/>
                  </a:lnTo>
                  <a:lnTo>
                    <a:pt x="560" y="39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5" name="Freeform 36"/>
            <p:cNvSpPr>
              <a:spLocks noEditPoints="1"/>
            </p:cNvSpPr>
            <p:nvPr userDrawn="1"/>
          </p:nvSpPr>
          <p:spPr bwMode="auto">
            <a:xfrm>
              <a:off x="10642600" y="739776"/>
              <a:ext cx="112713" cy="112713"/>
            </a:xfrm>
            <a:custGeom>
              <a:avLst/>
              <a:gdLst>
                <a:gd name="T0" fmla="*/ 51 w 716"/>
                <a:gd name="T1" fmla="*/ 175 h 715"/>
                <a:gd name="T2" fmla="*/ 21 w 716"/>
                <a:gd name="T3" fmla="*/ 239 h 715"/>
                <a:gd name="T4" fmla="*/ 4 w 716"/>
                <a:gd name="T5" fmla="*/ 307 h 715"/>
                <a:gd name="T6" fmla="*/ 1 w 716"/>
                <a:gd name="T7" fmla="*/ 376 h 715"/>
                <a:gd name="T8" fmla="*/ 11 w 716"/>
                <a:gd name="T9" fmla="*/ 445 h 715"/>
                <a:gd name="T10" fmla="*/ 36 w 716"/>
                <a:gd name="T11" fmla="*/ 512 h 715"/>
                <a:gd name="T12" fmla="*/ 72 w 716"/>
                <a:gd name="T13" fmla="*/ 572 h 715"/>
                <a:gd name="T14" fmla="*/ 119 w 716"/>
                <a:gd name="T15" fmla="*/ 622 h 715"/>
                <a:gd name="T16" fmla="*/ 176 w 716"/>
                <a:gd name="T17" fmla="*/ 665 h 715"/>
                <a:gd name="T18" fmla="*/ 240 w 716"/>
                <a:gd name="T19" fmla="*/ 695 h 715"/>
                <a:gd name="T20" fmla="*/ 307 w 716"/>
                <a:gd name="T21" fmla="*/ 711 h 715"/>
                <a:gd name="T22" fmla="*/ 377 w 716"/>
                <a:gd name="T23" fmla="*/ 714 h 715"/>
                <a:gd name="T24" fmla="*/ 446 w 716"/>
                <a:gd name="T25" fmla="*/ 704 h 715"/>
                <a:gd name="T26" fmla="*/ 514 w 716"/>
                <a:gd name="T27" fmla="*/ 679 h 715"/>
                <a:gd name="T28" fmla="*/ 593 w 716"/>
                <a:gd name="T29" fmla="*/ 626 h 715"/>
                <a:gd name="T30" fmla="*/ 661 w 716"/>
                <a:gd name="T31" fmla="*/ 547 h 715"/>
                <a:gd name="T32" fmla="*/ 696 w 716"/>
                <a:gd name="T33" fmla="*/ 476 h 715"/>
                <a:gd name="T34" fmla="*/ 713 w 716"/>
                <a:gd name="T35" fmla="*/ 408 h 715"/>
                <a:gd name="T36" fmla="*/ 716 w 716"/>
                <a:gd name="T37" fmla="*/ 339 h 715"/>
                <a:gd name="T38" fmla="*/ 705 w 716"/>
                <a:gd name="T39" fmla="*/ 269 h 715"/>
                <a:gd name="T40" fmla="*/ 680 w 716"/>
                <a:gd name="T41" fmla="*/ 201 h 715"/>
                <a:gd name="T42" fmla="*/ 644 w 716"/>
                <a:gd name="T43" fmla="*/ 141 h 715"/>
                <a:gd name="T44" fmla="*/ 596 w 716"/>
                <a:gd name="T45" fmla="*/ 90 h 715"/>
                <a:gd name="T46" fmla="*/ 540 w 716"/>
                <a:gd name="T47" fmla="*/ 49 h 715"/>
                <a:gd name="T48" fmla="*/ 479 w 716"/>
                <a:gd name="T49" fmla="*/ 20 h 715"/>
                <a:gd name="T50" fmla="*/ 411 w 716"/>
                <a:gd name="T51" fmla="*/ 4 h 715"/>
                <a:gd name="T52" fmla="*/ 342 w 716"/>
                <a:gd name="T53" fmla="*/ 0 h 715"/>
                <a:gd name="T54" fmla="*/ 270 w 716"/>
                <a:gd name="T55" fmla="*/ 11 h 715"/>
                <a:gd name="T56" fmla="*/ 180 w 716"/>
                <a:gd name="T57" fmla="*/ 47 h 715"/>
                <a:gd name="T58" fmla="*/ 98 w 716"/>
                <a:gd name="T59" fmla="*/ 112 h 715"/>
                <a:gd name="T60" fmla="*/ 548 w 716"/>
                <a:gd name="T61" fmla="*/ 276 h 715"/>
                <a:gd name="T62" fmla="*/ 561 w 716"/>
                <a:gd name="T63" fmla="*/ 316 h 715"/>
                <a:gd name="T64" fmla="*/ 565 w 716"/>
                <a:gd name="T65" fmla="*/ 366 h 715"/>
                <a:gd name="T66" fmla="*/ 554 w 716"/>
                <a:gd name="T67" fmla="*/ 425 h 715"/>
                <a:gd name="T68" fmla="*/ 528 w 716"/>
                <a:gd name="T69" fmla="*/ 475 h 715"/>
                <a:gd name="T70" fmla="*/ 496 w 716"/>
                <a:gd name="T71" fmla="*/ 511 h 715"/>
                <a:gd name="T72" fmla="*/ 449 w 716"/>
                <a:gd name="T73" fmla="*/ 542 h 715"/>
                <a:gd name="T74" fmla="*/ 401 w 716"/>
                <a:gd name="T75" fmla="*/ 559 h 715"/>
                <a:gd name="T76" fmla="*/ 353 w 716"/>
                <a:gd name="T77" fmla="*/ 563 h 715"/>
                <a:gd name="T78" fmla="*/ 291 w 716"/>
                <a:gd name="T79" fmla="*/ 552 h 715"/>
                <a:gd name="T80" fmla="*/ 228 w 716"/>
                <a:gd name="T81" fmla="*/ 517 h 715"/>
                <a:gd name="T82" fmla="*/ 177 w 716"/>
                <a:gd name="T83" fmla="*/ 455 h 715"/>
                <a:gd name="T84" fmla="*/ 160 w 716"/>
                <a:gd name="T85" fmla="*/ 418 h 715"/>
                <a:gd name="T86" fmla="*/ 152 w 716"/>
                <a:gd name="T87" fmla="*/ 338 h 715"/>
                <a:gd name="T88" fmla="*/ 167 w 716"/>
                <a:gd name="T89" fmla="*/ 279 h 715"/>
                <a:gd name="T90" fmla="*/ 187 w 716"/>
                <a:gd name="T91" fmla="*/ 243 h 715"/>
                <a:gd name="T92" fmla="*/ 219 w 716"/>
                <a:gd name="T93" fmla="*/ 204 h 715"/>
                <a:gd name="T94" fmla="*/ 269 w 716"/>
                <a:gd name="T95" fmla="*/ 171 h 715"/>
                <a:gd name="T96" fmla="*/ 318 w 716"/>
                <a:gd name="T97" fmla="*/ 155 h 715"/>
                <a:gd name="T98" fmla="*/ 359 w 716"/>
                <a:gd name="T99" fmla="*/ 151 h 715"/>
                <a:gd name="T100" fmla="*/ 418 w 716"/>
                <a:gd name="T101" fmla="*/ 160 h 715"/>
                <a:gd name="T102" fmla="*/ 481 w 716"/>
                <a:gd name="T103" fmla="*/ 191 h 715"/>
                <a:gd name="T104" fmla="*/ 523 w 716"/>
                <a:gd name="T105" fmla="*/ 23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81" y="132"/>
                  </a:moveTo>
                  <a:lnTo>
                    <a:pt x="71" y="145"/>
                  </a:lnTo>
                  <a:lnTo>
                    <a:pt x="61" y="160"/>
                  </a:lnTo>
                  <a:lnTo>
                    <a:pt x="51" y="175"/>
                  </a:lnTo>
                  <a:lnTo>
                    <a:pt x="42" y="190"/>
                  </a:lnTo>
                  <a:lnTo>
                    <a:pt x="35" y="206"/>
                  </a:lnTo>
                  <a:lnTo>
                    <a:pt x="28" y="222"/>
                  </a:lnTo>
                  <a:lnTo>
                    <a:pt x="21" y="239"/>
                  </a:lnTo>
                  <a:lnTo>
                    <a:pt x="15" y="255"/>
                  </a:lnTo>
                  <a:lnTo>
                    <a:pt x="10" y="272"/>
                  </a:lnTo>
                  <a:lnTo>
                    <a:pt x="7" y="290"/>
                  </a:lnTo>
                  <a:lnTo>
                    <a:pt x="4" y="307"/>
                  </a:lnTo>
                  <a:lnTo>
                    <a:pt x="2" y="324"/>
                  </a:lnTo>
                  <a:lnTo>
                    <a:pt x="1" y="341"/>
                  </a:lnTo>
                  <a:lnTo>
                    <a:pt x="0" y="359"/>
                  </a:lnTo>
                  <a:lnTo>
                    <a:pt x="1" y="376"/>
                  </a:lnTo>
                  <a:lnTo>
                    <a:pt x="2" y="393"/>
                  </a:lnTo>
                  <a:lnTo>
                    <a:pt x="4" y="411"/>
                  </a:lnTo>
                  <a:lnTo>
                    <a:pt x="7" y="428"/>
                  </a:lnTo>
                  <a:lnTo>
                    <a:pt x="11" y="445"/>
                  </a:lnTo>
                  <a:lnTo>
                    <a:pt x="16" y="462"/>
                  </a:lnTo>
                  <a:lnTo>
                    <a:pt x="23" y="480"/>
                  </a:lnTo>
                  <a:lnTo>
                    <a:pt x="29" y="496"/>
                  </a:lnTo>
                  <a:lnTo>
                    <a:pt x="36" y="512"/>
                  </a:lnTo>
                  <a:lnTo>
                    <a:pt x="44" y="528"/>
                  </a:lnTo>
                  <a:lnTo>
                    <a:pt x="53" y="543"/>
                  </a:lnTo>
                  <a:lnTo>
                    <a:pt x="62" y="557"/>
                  </a:lnTo>
                  <a:lnTo>
                    <a:pt x="72" y="572"/>
                  </a:lnTo>
                  <a:lnTo>
                    <a:pt x="83" y="585"/>
                  </a:lnTo>
                  <a:lnTo>
                    <a:pt x="94" y="598"/>
                  </a:lnTo>
                  <a:lnTo>
                    <a:pt x="106" y="611"/>
                  </a:lnTo>
                  <a:lnTo>
                    <a:pt x="119" y="622"/>
                  </a:lnTo>
                  <a:lnTo>
                    <a:pt x="132" y="634"/>
                  </a:lnTo>
                  <a:lnTo>
                    <a:pt x="146" y="644"/>
                  </a:lnTo>
                  <a:lnTo>
                    <a:pt x="160" y="655"/>
                  </a:lnTo>
                  <a:lnTo>
                    <a:pt x="176" y="665"/>
                  </a:lnTo>
                  <a:lnTo>
                    <a:pt x="192" y="673"/>
                  </a:lnTo>
                  <a:lnTo>
                    <a:pt x="207" y="681"/>
                  </a:lnTo>
                  <a:lnTo>
                    <a:pt x="224" y="688"/>
                  </a:lnTo>
                  <a:lnTo>
                    <a:pt x="240" y="695"/>
                  </a:lnTo>
                  <a:lnTo>
                    <a:pt x="256" y="700"/>
                  </a:lnTo>
                  <a:lnTo>
                    <a:pt x="273" y="705"/>
                  </a:lnTo>
                  <a:lnTo>
                    <a:pt x="290" y="708"/>
                  </a:lnTo>
                  <a:lnTo>
                    <a:pt x="307" y="711"/>
                  </a:lnTo>
                  <a:lnTo>
                    <a:pt x="325" y="713"/>
                  </a:lnTo>
                  <a:lnTo>
                    <a:pt x="343" y="714"/>
                  </a:lnTo>
                  <a:lnTo>
                    <a:pt x="360" y="715"/>
                  </a:lnTo>
                  <a:lnTo>
                    <a:pt x="377" y="714"/>
                  </a:lnTo>
                  <a:lnTo>
                    <a:pt x="395" y="713"/>
                  </a:lnTo>
                  <a:lnTo>
                    <a:pt x="412" y="711"/>
                  </a:lnTo>
                  <a:lnTo>
                    <a:pt x="429" y="708"/>
                  </a:lnTo>
                  <a:lnTo>
                    <a:pt x="446" y="704"/>
                  </a:lnTo>
                  <a:lnTo>
                    <a:pt x="464" y="699"/>
                  </a:lnTo>
                  <a:lnTo>
                    <a:pt x="481" y="693"/>
                  </a:lnTo>
                  <a:lnTo>
                    <a:pt x="498" y="687"/>
                  </a:lnTo>
                  <a:lnTo>
                    <a:pt x="514" y="679"/>
                  </a:lnTo>
                  <a:lnTo>
                    <a:pt x="529" y="671"/>
                  </a:lnTo>
                  <a:lnTo>
                    <a:pt x="552" y="658"/>
                  </a:lnTo>
                  <a:lnTo>
                    <a:pt x="573" y="643"/>
                  </a:lnTo>
                  <a:lnTo>
                    <a:pt x="593" y="626"/>
                  </a:lnTo>
                  <a:lnTo>
                    <a:pt x="613" y="609"/>
                  </a:lnTo>
                  <a:lnTo>
                    <a:pt x="631" y="589"/>
                  </a:lnTo>
                  <a:lnTo>
                    <a:pt x="647" y="569"/>
                  </a:lnTo>
                  <a:lnTo>
                    <a:pt x="661" y="547"/>
                  </a:lnTo>
                  <a:lnTo>
                    <a:pt x="675" y="524"/>
                  </a:lnTo>
                  <a:lnTo>
                    <a:pt x="683" y="508"/>
                  </a:lnTo>
                  <a:lnTo>
                    <a:pt x="690" y="492"/>
                  </a:lnTo>
                  <a:lnTo>
                    <a:pt x="696" y="476"/>
                  </a:lnTo>
                  <a:lnTo>
                    <a:pt x="701" y="458"/>
                  </a:lnTo>
                  <a:lnTo>
                    <a:pt x="706" y="441"/>
                  </a:lnTo>
                  <a:lnTo>
                    <a:pt x="710" y="425"/>
                  </a:lnTo>
                  <a:lnTo>
                    <a:pt x="713" y="408"/>
                  </a:lnTo>
                  <a:lnTo>
                    <a:pt x="715" y="390"/>
                  </a:lnTo>
                  <a:lnTo>
                    <a:pt x="716" y="373"/>
                  </a:lnTo>
                  <a:lnTo>
                    <a:pt x="716" y="356"/>
                  </a:lnTo>
                  <a:lnTo>
                    <a:pt x="716" y="339"/>
                  </a:lnTo>
                  <a:lnTo>
                    <a:pt x="714" y="321"/>
                  </a:lnTo>
                  <a:lnTo>
                    <a:pt x="712" y="304"/>
                  </a:lnTo>
                  <a:lnTo>
                    <a:pt x="709" y="287"/>
                  </a:lnTo>
                  <a:lnTo>
                    <a:pt x="705" y="269"/>
                  </a:lnTo>
                  <a:lnTo>
                    <a:pt x="700" y="251"/>
                  </a:lnTo>
                  <a:lnTo>
                    <a:pt x="694" y="234"/>
                  </a:lnTo>
                  <a:lnTo>
                    <a:pt x="688" y="217"/>
                  </a:lnTo>
                  <a:lnTo>
                    <a:pt x="680" y="201"/>
                  </a:lnTo>
                  <a:lnTo>
                    <a:pt x="672" y="185"/>
                  </a:lnTo>
                  <a:lnTo>
                    <a:pt x="663" y="170"/>
                  </a:lnTo>
                  <a:lnTo>
                    <a:pt x="654" y="155"/>
                  </a:lnTo>
                  <a:lnTo>
                    <a:pt x="644" y="141"/>
                  </a:lnTo>
                  <a:lnTo>
                    <a:pt x="633" y="127"/>
                  </a:lnTo>
                  <a:lnTo>
                    <a:pt x="621" y="115"/>
                  </a:lnTo>
                  <a:lnTo>
                    <a:pt x="609" y="102"/>
                  </a:lnTo>
                  <a:lnTo>
                    <a:pt x="596" y="90"/>
                  </a:lnTo>
                  <a:lnTo>
                    <a:pt x="583" y="78"/>
                  </a:lnTo>
                  <a:lnTo>
                    <a:pt x="569" y="68"/>
                  </a:lnTo>
                  <a:lnTo>
                    <a:pt x="555" y="58"/>
                  </a:lnTo>
                  <a:lnTo>
                    <a:pt x="540" y="49"/>
                  </a:lnTo>
                  <a:lnTo>
                    <a:pt x="525" y="41"/>
                  </a:lnTo>
                  <a:lnTo>
                    <a:pt x="510" y="33"/>
                  </a:lnTo>
                  <a:lnTo>
                    <a:pt x="495" y="27"/>
                  </a:lnTo>
                  <a:lnTo>
                    <a:pt x="479" y="20"/>
                  </a:lnTo>
                  <a:lnTo>
                    <a:pt x="463" y="15"/>
                  </a:lnTo>
                  <a:lnTo>
                    <a:pt x="445" y="11"/>
                  </a:lnTo>
                  <a:lnTo>
                    <a:pt x="428" y="7"/>
                  </a:lnTo>
                  <a:lnTo>
                    <a:pt x="411" y="4"/>
                  </a:lnTo>
                  <a:lnTo>
                    <a:pt x="394" y="2"/>
                  </a:lnTo>
                  <a:lnTo>
                    <a:pt x="377" y="0"/>
                  </a:lnTo>
                  <a:lnTo>
                    <a:pt x="359" y="0"/>
                  </a:lnTo>
                  <a:lnTo>
                    <a:pt x="342" y="0"/>
                  </a:lnTo>
                  <a:lnTo>
                    <a:pt x="324" y="1"/>
                  </a:lnTo>
                  <a:lnTo>
                    <a:pt x="305" y="4"/>
                  </a:lnTo>
                  <a:lnTo>
                    <a:pt x="288" y="7"/>
                  </a:lnTo>
                  <a:lnTo>
                    <a:pt x="270" y="11"/>
                  </a:lnTo>
                  <a:lnTo>
                    <a:pt x="252" y="16"/>
                  </a:lnTo>
                  <a:lnTo>
                    <a:pt x="227" y="24"/>
                  </a:lnTo>
                  <a:lnTo>
                    <a:pt x="203" y="35"/>
                  </a:lnTo>
                  <a:lnTo>
                    <a:pt x="180" y="47"/>
                  </a:lnTo>
                  <a:lnTo>
                    <a:pt x="157" y="61"/>
                  </a:lnTo>
                  <a:lnTo>
                    <a:pt x="136" y="76"/>
                  </a:lnTo>
                  <a:lnTo>
                    <a:pt x="117" y="93"/>
                  </a:lnTo>
                  <a:lnTo>
                    <a:pt x="98" y="112"/>
                  </a:lnTo>
                  <a:lnTo>
                    <a:pt x="81" y="132"/>
                  </a:lnTo>
                  <a:close/>
                  <a:moveTo>
                    <a:pt x="540" y="258"/>
                  </a:moveTo>
                  <a:lnTo>
                    <a:pt x="544" y="267"/>
                  </a:lnTo>
                  <a:lnTo>
                    <a:pt x="548" y="276"/>
                  </a:lnTo>
                  <a:lnTo>
                    <a:pt x="552" y="287"/>
                  </a:lnTo>
                  <a:lnTo>
                    <a:pt x="556" y="297"/>
                  </a:lnTo>
                  <a:lnTo>
                    <a:pt x="558" y="306"/>
                  </a:lnTo>
                  <a:lnTo>
                    <a:pt x="561" y="316"/>
                  </a:lnTo>
                  <a:lnTo>
                    <a:pt x="563" y="326"/>
                  </a:lnTo>
                  <a:lnTo>
                    <a:pt x="564" y="336"/>
                  </a:lnTo>
                  <a:lnTo>
                    <a:pt x="565" y="351"/>
                  </a:lnTo>
                  <a:lnTo>
                    <a:pt x="565" y="366"/>
                  </a:lnTo>
                  <a:lnTo>
                    <a:pt x="564" y="381"/>
                  </a:lnTo>
                  <a:lnTo>
                    <a:pt x="561" y="396"/>
                  </a:lnTo>
                  <a:lnTo>
                    <a:pt x="558" y="411"/>
                  </a:lnTo>
                  <a:lnTo>
                    <a:pt x="554" y="425"/>
                  </a:lnTo>
                  <a:lnTo>
                    <a:pt x="548" y="439"/>
                  </a:lnTo>
                  <a:lnTo>
                    <a:pt x="541" y="453"/>
                  </a:lnTo>
                  <a:lnTo>
                    <a:pt x="535" y="465"/>
                  </a:lnTo>
                  <a:lnTo>
                    <a:pt x="528" y="475"/>
                  </a:lnTo>
                  <a:lnTo>
                    <a:pt x="521" y="485"/>
                  </a:lnTo>
                  <a:lnTo>
                    <a:pt x="513" y="494"/>
                  </a:lnTo>
                  <a:lnTo>
                    <a:pt x="505" y="503"/>
                  </a:lnTo>
                  <a:lnTo>
                    <a:pt x="496" y="511"/>
                  </a:lnTo>
                  <a:lnTo>
                    <a:pt x="487" y="518"/>
                  </a:lnTo>
                  <a:lnTo>
                    <a:pt x="477" y="525"/>
                  </a:lnTo>
                  <a:lnTo>
                    <a:pt x="464" y="534"/>
                  </a:lnTo>
                  <a:lnTo>
                    <a:pt x="449" y="542"/>
                  </a:lnTo>
                  <a:lnTo>
                    <a:pt x="434" y="549"/>
                  </a:lnTo>
                  <a:lnTo>
                    <a:pt x="419" y="554"/>
                  </a:lnTo>
                  <a:lnTo>
                    <a:pt x="410" y="557"/>
                  </a:lnTo>
                  <a:lnTo>
                    <a:pt x="401" y="559"/>
                  </a:lnTo>
                  <a:lnTo>
                    <a:pt x="393" y="560"/>
                  </a:lnTo>
                  <a:lnTo>
                    <a:pt x="384" y="561"/>
                  </a:lnTo>
                  <a:lnTo>
                    <a:pt x="368" y="563"/>
                  </a:lnTo>
                  <a:lnTo>
                    <a:pt x="353" y="563"/>
                  </a:lnTo>
                  <a:lnTo>
                    <a:pt x="337" y="562"/>
                  </a:lnTo>
                  <a:lnTo>
                    <a:pt x="322" y="560"/>
                  </a:lnTo>
                  <a:lnTo>
                    <a:pt x="306" y="557"/>
                  </a:lnTo>
                  <a:lnTo>
                    <a:pt x="291" y="552"/>
                  </a:lnTo>
                  <a:lnTo>
                    <a:pt x="276" y="546"/>
                  </a:lnTo>
                  <a:lnTo>
                    <a:pt x="262" y="540"/>
                  </a:lnTo>
                  <a:lnTo>
                    <a:pt x="244" y="529"/>
                  </a:lnTo>
                  <a:lnTo>
                    <a:pt x="228" y="517"/>
                  </a:lnTo>
                  <a:lnTo>
                    <a:pt x="213" y="504"/>
                  </a:lnTo>
                  <a:lnTo>
                    <a:pt x="199" y="489"/>
                  </a:lnTo>
                  <a:lnTo>
                    <a:pt x="187" y="473"/>
                  </a:lnTo>
                  <a:lnTo>
                    <a:pt x="177" y="455"/>
                  </a:lnTo>
                  <a:lnTo>
                    <a:pt x="172" y="446"/>
                  </a:lnTo>
                  <a:lnTo>
                    <a:pt x="168" y="437"/>
                  </a:lnTo>
                  <a:lnTo>
                    <a:pt x="164" y="427"/>
                  </a:lnTo>
                  <a:lnTo>
                    <a:pt x="160" y="418"/>
                  </a:lnTo>
                  <a:lnTo>
                    <a:pt x="155" y="398"/>
                  </a:lnTo>
                  <a:lnTo>
                    <a:pt x="152" y="378"/>
                  </a:lnTo>
                  <a:lnTo>
                    <a:pt x="151" y="358"/>
                  </a:lnTo>
                  <a:lnTo>
                    <a:pt x="152" y="338"/>
                  </a:lnTo>
                  <a:lnTo>
                    <a:pt x="155" y="318"/>
                  </a:lnTo>
                  <a:lnTo>
                    <a:pt x="160" y="299"/>
                  </a:lnTo>
                  <a:lnTo>
                    <a:pt x="163" y="289"/>
                  </a:lnTo>
                  <a:lnTo>
                    <a:pt x="167" y="279"/>
                  </a:lnTo>
                  <a:lnTo>
                    <a:pt x="171" y="269"/>
                  </a:lnTo>
                  <a:lnTo>
                    <a:pt x="176" y="260"/>
                  </a:lnTo>
                  <a:lnTo>
                    <a:pt x="181" y="251"/>
                  </a:lnTo>
                  <a:lnTo>
                    <a:pt x="187" y="243"/>
                  </a:lnTo>
                  <a:lnTo>
                    <a:pt x="192" y="234"/>
                  </a:lnTo>
                  <a:lnTo>
                    <a:pt x="199" y="226"/>
                  </a:lnTo>
                  <a:lnTo>
                    <a:pt x="209" y="215"/>
                  </a:lnTo>
                  <a:lnTo>
                    <a:pt x="219" y="204"/>
                  </a:lnTo>
                  <a:lnTo>
                    <a:pt x="231" y="195"/>
                  </a:lnTo>
                  <a:lnTo>
                    <a:pt x="243" y="186"/>
                  </a:lnTo>
                  <a:lnTo>
                    <a:pt x="255" y="178"/>
                  </a:lnTo>
                  <a:lnTo>
                    <a:pt x="269" y="171"/>
                  </a:lnTo>
                  <a:lnTo>
                    <a:pt x="283" y="165"/>
                  </a:lnTo>
                  <a:lnTo>
                    <a:pt x="297" y="160"/>
                  </a:lnTo>
                  <a:lnTo>
                    <a:pt x="307" y="157"/>
                  </a:lnTo>
                  <a:lnTo>
                    <a:pt x="318" y="155"/>
                  </a:lnTo>
                  <a:lnTo>
                    <a:pt x="329" y="153"/>
                  </a:lnTo>
                  <a:lnTo>
                    <a:pt x="339" y="152"/>
                  </a:lnTo>
                  <a:lnTo>
                    <a:pt x="349" y="151"/>
                  </a:lnTo>
                  <a:lnTo>
                    <a:pt x="359" y="151"/>
                  </a:lnTo>
                  <a:lnTo>
                    <a:pt x="369" y="151"/>
                  </a:lnTo>
                  <a:lnTo>
                    <a:pt x="379" y="152"/>
                  </a:lnTo>
                  <a:lnTo>
                    <a:pt x="399" y="155"/>
                  </a:lnTo>
                  <a:lnTo>
                    <a:pt x="418" y="160"/>
                  </a:lnTo>
                  <a:lnTo>
                    <a:pt x="437" y="167"/>
                  </a:lnTo>
                  <a:lnTo>
                    <a:pt x="455" y="175"/>
                  </a:lnTo>
                  <a:lnTo>
                    <a:pt x="468" y="182"/>
                  </a:lnTo>
                  <a:lnTo>
                    <a:pt x="481" y="191"/>
                  </a:lnTo>
                  <a:lnTo>
                    <a:pt x="492" y="200"/>
                  </a:lnTo>
                  <a:lnTo>
                    <a:pt x="503" y="210"/>
                  </a:lnTo>
                  <a:lnTo>
                    <a:pt x="513" y="221"/>
                  </a:lnTo>
                  <a:lnTo>
                    <a:pt x="523" y="232"/>
                  </a:lnTo>
                  <a:lnTo>
                    <a:pt x="532" y="245"/>
                  </a:lnTo>
                  <a:lnTo>
                    <a:pt x="540" y="2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6" name="Freeform 37"/>
            <p:cNvSpPr>
              <a:spLocks noEditPoints="1"/>
            </p:cNvSpPr>
            <p:nvPr userDrawn="1"/>
          </p:nvSpPr>
          <p:spPr bwMode="auto">
            <a:xfrm>
              <a:off x="10672763" y="561976"/>
              <a:ext cx="112713" cy="112713"/>
            </a:xfrm>
            <a:custGeom>
              <a:avLst/>
              <a:gdLst>
                <a:gd name="T0" fmla="*/ 5 w 716"/>
                <a:gd name="T1" fmla="*/ 414 h 715"/>
                <a:gd name="T2" fmla="*/ 23 w 716"/>
                <a:gd name="T3" fmla="*/ 483 h 715"/>
                <a:gd name="T4" fmla="*/ 54 w 716"/>
                <a:gd name="T5" fmla="*/ 546 h 715"/>
                <a:gd name="T6" fmla="*/ 96 w 716"/>
                <a:gd name="T7" fmla="*/ 601 h 715"/>
                <a:gd name="T8" fmla="*/ 149 w 716"/>
                <a:gd name="T9" fmla="*/ 646 h 715"/>
                <a:gd name="T10" fmla="*/ 211 w 716"/>
                <a:gd name="T11" fmla="*/ 683 h 715"/>
                <a:gd name="T12" fmla="*/ 277 w 716"/>
                <a:gd name="T13" fmla="*/ 705 h 715"/>
                <a:gd name="T14" fmla="*/ 346 w 716"/>
                <a:gd name="T15" fmla="*/ 715 h 715"/>
                <a:gd name="T16" fmla="*/ 416 w 716"/>
                <a:gd name="T17" fmla="*/ 710 h 715"/>
                <a:gd name="T18" fmla="*/ 484 w 716"/>
                <a:gd name="T19" fmla="*/ 692 h 715"/>
                <a:gd name="T20" fmla="*/ 546 w 716"/>
                <a:gd name="T21" fmla="*/ 660 h 715"/>
                <a:gd name="T22" fmla="*/ 602 w 716"/>
                <a:gd name="T23" fmla="*/ 618 h 715"/>
                <a:gd name="T24" fmla="*/ 648 w 716"/>
                <a:gd name="T25" fmla="*/ 565 h 715"/>
                <a:gd name="T26" fmla="*/ 683 w 716"/>
                <a:gd name="T27" fmla="*/ 505 h 715"/>
                <a:gd name="T28" fmla="*/ 712 w 716"/>
                <a:gd name="T29" fmla="*/ 412 h 715"/>
                <a:gd name="T30" fmla="*/ 712 w 716"/>
                <a:gd name="T31" fmla="*/ 308 h 715"/>
                <a:gd name="T32" fmla="*/ 698 w 716"/>
                <a:gd name="T33" fmla="*/ 247 h 715"/>
                <a:gd name="T34" fmla="*/ 670 w 716"/>
                <a:gd name="T35" fmla="*/ 183 h 715"/>
                <a:gd name="T36" fmla="*/ 631 w 716"/>
                <a:gd name="T37" fmla="*/ 127 h 715"/>
                <a:gd name="T38" fmla="*/ 582 w 716"/>
                <a:gd name="T39" fmla="*/ 77 h 715"/>
                <a:gd name="T40" fmla="*/ 520 w 716"/>
                <a:gd name="T41" fmla="*/ 39 h 715"/>
                <a:gd name="T42" fmla="*/ 454 w 716"/>
                <a:gd name="T43" fmla="*/ 13 h 715"/>
                <a:gd name="T44" fmla="*/ 385 w 716"/>
                <a:gd name="T45" fmla="*/ 1 h 715"/>
                <a:gd name="T46" fmla="*/ 316 w 716"/>
                <a:gd name="T47" fmla="*/ 2 h 715"/>
                <a:gd name="T48" fmla="*/ 249 w 716"/>
                <a:gd name="T49" fmla="*/ 17 h 715"/>
                <a:gd name="T50" fmla="*/ 186 w 716"/>
                <a:gd name="T51" fmla="*/ 43 h 715"/>
                <a:gd name="T52" fmla="*/ 129 w 716"/>
                <a:gd name="T53" fmla="*/ 82 h 715"/>
                <a:gd name="T54" fmla="*/ 78 w 716"/>
                <a:gd name="T55" fmla="*/ 134 h 715"/>
                <a:gd name="T56" fmla="*/ 32 w 716"/>
                <a:gd name="T57" fmla="*/ 210 h 715"/>
                <a:gd name="T58" fmla="*/ 3 w 716"/>
                <a:gd name="T59" fmla="*/ 311 h 715"/>
                <a:gd name="T60" fmla="*/ 443 w 716"/>
                <a:gd name="T61" fmla="*/ 169 h 715"/>
                <a:gd name="T62" fmla="*/ 478 w 716"/>
                <a:gd name="T63" fmla="*/ 189 h 715"/>
                <a:gd name="T64" fmla="*/ 512 w 716"/>
                <a:gd name="T65" fmla="*/ 220 h 715"/>
                <a:gd name="T66" fmla="*/ 545 w 716"/>
                <a:gd name="T67" fmla="*/ 270 h 715"/>
                <a:gd name="T68" fmla="*/ 563 w 716"/>
                <a:gd name="T69" fmla="*/ 326 h 715"/>
                <a:gd name="T70" fmla="*/ 564 w 716"/>
                <a:gd name="T71" fmla="*/ 374 h 715"/>
                <a:gd name="T72" fmla="*/ 552 w 716"/>
                <a:gd name="T73" fmla="*/ 425 h 715"/>
                <a:gd name="T74" fmla="*/ 521 w 716"/>
                <a:gd name="T75" fmla="*/ 483 h 715"/>
                <a:gd name="T76" fmla="*/ 473 w 716"/>
                <a:gd name="T77" fmla="*/ 528 h 715"/>
                <a:gd name="T78" fmla="*/ 417 w 716"/>
                <a:gd name="T79" fmla="*/ 555 h 715"/>
                <a:gd name="T80" fmla="*/ 341 w 716"/>
                <a:gd name="T81" fmla="*/ 563 h 715"/>
                <a:gd name="T82" fmla="*/ 273 w 716"/>
                <a:gd name="T83" fmla="*/ 545 h 715"/>
                <a:gd name="T84" fmla="*/ 237 w 716"/>
                <a:gd name="T85" fmla="*/ 525 h 715"/>
                <a:gd name="T86" fmla="*/ 200 w 716"/>
                <a:gd name="T87" fmla="*/ 491 h 715"/>
                <a:gd name="T88" fmla="*/ 162 w 716"/>
                <a:gd name="T89" fmla="*/ 420 h 715"/>
                <a:gd name="T90" fmla="*/ 152 w 716"/>
                <a:gd name="T91" fmla="*/ 370 h 715"/>
                <a:gd name="T92" fmla="*/ 156 w 716"/>
                <a:gd name="T93" fmla="*/ 315 h 715"/>
                <a:gd name="T94" fmla="*/ 176 w 716"/>
                <a:gd name="T95" fmla="*/ 258 h 715"/>
                <a:gd name="T96" fmla="*/ 203 w 716"/>
                <a:gd name="T97" fmla="*/ 220 h 715"/>
                <a:gd name="T98" fmla="*/ 258 w 716"/>
                <a:gd name="T99" fmla="*/ 176 h 715"/>
                <a:gd name="T100" fmla="*/ 329 w 716"/>
                <a:gd name="T101" fmla="*/ 153 h 715"/>
                <a:gd name="T102" fmla="*/ 388 w 716"/>
                <a:gd name="T103" fmla="*/ 15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6" h="715">
                  <a:moveTo>
                    <a:pt x="0" y="362"/>
                  </a:moveTo>
                  <a:lnTo>
                    <a:pt x="1" y="380"/>
                  </a:lnTo>
                  <a:lnTo>
                    <a:pt x="3" y="397"/>
                  </a:lnTo>
                  <a:lnTo>
                    <a:pt x="5" y="414"/>
                  </a:lnTo>
                  <a:lnTo>
                    <a:pt x="8" y="432"/>
                  </a:lnTo>
                  <a:lnTo>
                    <a:pt x="12" y="449"/>
                  </a:lnTo>
                  <a:lnTo>
                    <a:pt x="17" y="466"/>
                  </a:lnTo>
                  <a:lnTo>
                    <a:pt x="23" y="483"/>
                  </a:lnTo>
                  <a:lnTo>
                    <a:pt x="30" y="500"/>
                  </a:lnTo>
                  <a:lnTo>
                    <a:pt x="37" y="516"/>
                  </a:lnTo>
                  <a:lnTo>
                    <a:pt x="45" y="531"/>
                  </a:lnTo>
                  <a:lnTo>
                    <a:pt x="54" y="546"/>
                  </a:lnTo>
                  <a:lnTo>
                    <a:pt x="63" y="560"/>
                  </a:lnTo>
                  <a:lnTo>
                    <a:pt x="73" y="574"/>
                  </a:lnTo>
                  <a:lnTo>
                    <a:pt x="84" y="588"/>
                  </a:lnTo>
                  <a:lnTo>
                    <a:pt x="96" y="601"/>
                  </a:lnTo>
                  <a:lnTo>
                    <a:pt x="108" y="613"/>
                  </a:lnTo>
                  <a:lnTo>
                    <a:pt x="122" y="625"/>
                  </a:lnTo>
                  <a:lnTo>
                    <a:pt x="135" y="636"/>
                  </a:lnTo>
                  <a:lnTo>
                    <a:pt x="149" y="646"/>
                  </a:lnTo>
                  <a:lnTo>
                    <a:pt x="164" y="656"/>
                  </a:lnTo>
                  <a:lnTo>
                    <a:pt x="179" y="666"/>
                  </a:lnTo>
                  <a:lnTo>
                    <a:pt x="195" y="675"/>
                  </a:lnTo>
                  <a:lnTo>
                    <a:pt x="211" y="683"/>
                  </a:lnTo>
                  <a:lnTo>
                    <a:pt x="227" y="690"/>
                  </a:lnTo>
                  <a:lnTo>
                    <a:pt x="243" y="696"/>
                  </a:lnTo>
                  <a:lnTo>
                    <a:pt x="259" y="701"/>
                  </a:lnTo>
                  <a:lnTo>
                    <a:pt x="277" y="705"/>
                  </a:lnTo>
                  <a:lnTo>
                    <a:pt x="294" y="709"/>
                  </a:lnTo>
                  <a:lnTo>
                    <a:pt x="311" y="712"/>
                  </a:lnTo>
                  <a:lnTo>
                    <a:pt x="328" y="714"/>
                  </a:lnTo>
                  <a:lnTo>
                    <a:pt x="346" y="715"/>
                  </a:lnTo>
                  <a:lnTo>
                    <a:pt x="363" y="715"/>
                  </a:lnTo>
                  <a:lnTo>
                    <a:pt x="380" y="714"/>
                  </a:lnTo>
                  <a:lnTo>
                    <a:pt x="398" y="712"/>
                  </a:lnTo>
                  <a:lnTo>
                    <a:pt x="416" y="710"/>
                  </a:lnTo>
                  <a:lnTo>
                    <a:pt x="433" y="707"/>
                  </a:lnTo>
                  <a:lnTo>
                    <a:pt x="451" y="702"/>
                  </a:lnTo>
                  <a:lnTo>
                    <a:pt x="468" y="698"/>
                  </a:lnTo>
                  <a:lnTo>
                    <a:pt x="484" y="692"/>
                  </a:lnTo>
                  <a:lnTo>
                    <a:pt x="500" y="685"/>
                  </a:lnTo>
                  <a:lnTo>
                    <a:pt x="516" y="678"/>
                  </a:lnTo>
                  <a:lnTo>
                    <a:pt x="532" y="670"/>
                  </a:lnTo>
                  <a:lnTo>
                    <a:pt x="546" y="660"/>
                  </a:lnTo>
                  <a:lnTo>
                    <a:pt x="562" y="651"/>
                  </a:lnTo>
                  <a:lnTo>
                    <a:pt x="576" y="640"/>
                  </a:lnTo>
                  <a:lnTo>
                    <a:pt x="589" y="629"/>
                  </a:lnTo>
                  <a:lnTo>
                    <a:pt x="602" y="618"/>
                  </a:lnTo>
                  <a:lnTo>
                    <a:pt x="615" y="606"/>
                  </a:lnTo>
                  <a:lnTo>
                    <a:pt x="626" y="593"/>
                  </a:lnTo>
                  <a:lnTo>
                    <a:pt x="638" y="579"/>
                  </a:lnTo>
                  <a:lnTo>
                    <a:pt x="648" y="565"/>
                  </a:lnTo>
                  <a:lnTo>
                    <a:pt x="658" y="551"/>
                  </a:lnTo>
                  <a:lnTo>
                    <a:pt x="667" y="536"/>
                  </a:lnTo>
                  <a:lnTo>
                    <a:pt x="676" y="520"/>
                  </a:lnTo>
                  <a:lnTo>
                    <a:pt x="683" y="505"/>
                  </a:lnTo>
                  <a:lnTo>
                    <a:pt x="690" y="489"/>
                  </a:lnTo>
                  <a:lnTo>
                    <a:pt x="699" y="463"/>
                  </a:lnTo>
                  <a:lnTo>
                    <a:pt x="707" y="438"/>
                  </a:lnTo>
                  <a:lnTo>
                    <a:pt x="712" y="412"/>
                  </a:lnTo>
                  <a:lnTo>
                    <a:pt x="715" y="387"/>
                  </a:lnTo>
                  <a:lnTo>
                    <a:pt x="716" y="361"/>
                  </a:lnTo>
                  <a:lnTo>
                    <a:pt x="715" y="335"/>
                  </a:lnTo>
                  <a:lnTo>
                    <a:pt x="712" y="308"/>
                  </a:lnTo>
                  <a:lnTo>
                    <a:pt x="708" y="281"/>
                  </a:lnTo>
                  <a:lnTo>
                    <a:pt x="708" y="281"/>
                  </a:lnTo>
                  <a:lnTo>
                    <a:pt x="703" y="264"/>
                  </a:lnTo>
                  <a:lnTo>
                    <a:pt x="698" y="247"/>
                  </a:lnTo>
                  <a:lnTo>
                    <a:pt x="692" y="230"/>
                  </a:lnTo>
                  <a:lnTo>
                    <a:pt x="686" y="214"/>
                  </a:lnTo>
                  <a:lnTo>
                    <a:pt x="678" y="199"/>
                  </a:lnTo>
                  <a:lnTo>
                    <a:pt x="670" y="183"/>
                  </a:lnTo>
                  <a:lnTo>
                    <a:pt x="662" y="168"/>
                  </a:lnTo>
                  <a:lnTo>
                    <a:pt x="652" y="154"/>
                  </a:lnTo>
                  <a:lnTo>
                    <a:pt x="642" y="140"/>
                  </a:lnTo>
                  <a:lnTo>
                    <a:pt x="631" y="127"/>
                  </a:lnTo>
                  <a:lnTo>
                    <a:pt x="620" y="113"/>
                  </a:lnTo>
                  <a:lnTo>
                    <a:pt x="608" y="100"/>
                  </a:lnTo>
                  <a:lnTo>
                    <a:pt x="595" y="89"/>
                  </a:lnTo>
                  <a:lnTo>
                    <a:pt x="582" y="77"/>
                  </a:lnTo>
                  <a:lnTo>
                    <a:pt x="568" y="67"/>
                  </a:lnTo>
                  <a:lnTo>
                    <a:pt x="552" y="57"/>
                  </a:lnTo>
                  <a:lnTo>
                    <a:pt x="536" y="47"/>
                  </a:lnTo>
                  <a:lnTo>
                    <a:pt x="520" y="39"/>
                  </a:lnTo>
                  <a:lnTo>
                    <a:pt x="504" y="31"/>
                  </a:lnTo>
                  <a:lnTo>
                    <a:pt x="488" y="24"/>
                  </a:lnTo>
                  <a:lnTo>
                    <a:pt x="471" y="18"/>
                  </a:lnTo>
                  <a:lnTo>
                    <a:pt x="454" y="13"/>
                  </a:lnTo>
                  <a:lnTo>
                    <a:pt x="437" y="8"/>
                  </a:lnTo>
                  <a:lnTo>
                    <a:pt x="420" y="5"/>
                  </a:lnTo>
                  <a:lnTo>
                    <a:pt x="402" y="2"/>
                  </a:lnTo>
                  <a:lnTo>
                    <a:pt x="385" y="1"/>
                  </a:lnTo>
                  <a:lnTo>
                    <a:pt x="368" y="0"/>
                  </a:lnTo>
                  <a:lnTo>
                    <a:pt x="350" y="0"/>
                  </a:lnTo>
                  <a:lnTo>
                    <a:pt x="333" y="1"/>
                  </a:lnTo>
                  <a:lnTo>
                    <a:pt x="316" y="2"/>
                  </a:lnTo>
                  <a:lnTo>
                    <a:pt x="300" y="5"/>
                  </a:lnTo>
                  <a:lnTo>
                    <a:pt x="283" y="8"/>
                  </a:lnTo>
                  <a:lnTo>
                    <a:pt x="266" y="12"/>
                  </a:lnTo>
                  <a:lnTo>
                    <a:pt x="249" y="17"/>
                  </a:lnTo>
                  <a:lnTo>
                    <a:pt x="233" y="22"/>
                  </a:lnTo>
                  <a:lnTo>
                    <a:pt x="217" y="28"/>
                  </a:lnTo>
                  <a:lnTo>
                    <a:pt x="201" y="36"/>
                  </a:lnTo>
                  <a:lnTo>
                    <a:pt x="186" y="43"/>
                  </a:lnTo>
                  <a:lnTo>
                    <a:pt x="171" y="52"/>
                  </a:lnTo>
                  <a:lnTo>
                    <a:pt x="157" y="61"/>
                  </a:lnTo>
                  <a:lnTo>
                    <a:pt x="143" y="72"/>
                  </a:lnTo>
                  <a:lnTo>
                    <a:pt x="129" y="82"/>
                  </a:lnTo>
                  <a:lnTo>
                    <a:pt x="115" y="94"/>
                  </a:lnTo>
                  <a:lnTo>
                    <a:pt x="102" y="106"/>
                  </a:lnTo>
                  <a:lnTo>
                    <a:pt x="90" y="119"/>
                  </a:lnTo>
                  <a:lnTo>
                    <a:pt x="78" y="134"/>
                  </a:lnTo>
                  <a:lnTo>
                    <a:pt x="67" y="148"/>
                  </a:lnTo>
                  <a:lnTo>
                    <a:pt x="57" y="164"/>
                  </a:lnTo>
                  <a:lnTo>
                    <a:pt x="43" y="186"/>
                  </a:lnTo>
                  <a:lnTo>
                    <a:pt x="32" y="210"/>
                  </a:lnTo>
                  <a:lnTo>
                    <a:pt x="22" y="234"/>
                  </a:lnTo>
                  <a:lnTo>
                    <a:pt x="14" y="259"/>
                  </a:lnTo>
                  <a:lnTo>
                    <a:pt x="7" y="284"/>
                  </a:lnTo>
                  <a:lnTo>
                    <a:pt x="3" y="311"/>
                  </a:lnTo>
                  <a:lnTo>
                    <a:pt x="1" y="336"/>
                  </a:lnTo>
                  <a:lnTo>
                    <a:pt x="0" y="362"/>
                  </a:lnTo>
                  <a:close/>
                  <a:moveTo>
                    <a:pt x="433" y="165"/>
                  </a:moveTo>
                  <a:lnTo>
                    <a:pt x="443" y="169"/>
                  </a:lnTo>
                  <a:lnTo>
                    <a:pt x="452" y="173"/>
                  </a:lnTo>
                  <a:lnTo>
                    <a:pt x="461" y="178"/>
                  </a:lnTo>
                  <a:lnTo>
                    <a:pt x="470" y="184"/>
                  </a:lnTo>
                  <a:lnTo>
                    <a:pt x="478" y="189"/>
                  </a:lnTo>
                  <a:lnTo>
                    <a:pt x="487" y="196"/>
                  </a:lnTo>
                  <a:lnTo>
                    <a:pt x="494" y="202"/>
                  </a:lnTo>
                  <a:lnTo>
                    <a:pt x="502" y="209"/>
                  </a:lnTo>
                  <a:lnTo>
                    <a:pt x="512" y="220"/>
                  </a:lnTo>
                  <a:lnTo>
                    <a:pt x="522" y="231"/>
                  </a:lnTo>
                  <a:lnTo>
                    <a:pt x="530" y="244"/>
                  </a:lnTo>
                  <a:lnTo>
                    <a:pt x="538" y="256"/>
                  </a:lnTo>
                  <a:lnTo>
                    <a:pt x="545" y="270"/>
                  </a:lnTo>
                  <a:lnTo>
                    <a:pt x="551" y="284"/>
                  </a:lnTo>
                  <a:lnTo>
                    <a:pt x="556" y="298"/>
                  </a:lnTo>
                  <a:lnTo>
                    <a:pt x="561" y="314"/>
                  </a:lnTo>
                  <a:lnTo>
                    <a:pt x="563" y="326"/>
                  </a:lnTo>
                  <a:lnTo>
                    <a:pt x="564" y="338"/>
                  </a:lnTo>
                  <a:lnTo>
                    <a:pt x="565" y="350"/>
                  </a:lnTo>
                  <a:lnTo>
                    <a:pt x="565" y="362"/>
                  </a:lnTo>
                  <a:lnTo>
                    <a:pt x="564" y="374"/>
                  </a:lnTo>
                  <a:lnTo>
                    <a:pt x="562" y="386"/>
                  </a:lnTo>
                  <a:lnTo>
                    <a:pt x="560" y="398"/>
                  </a:lnTo>
                  <a:lnTo>
                    <a:pt x="556" y="410"/>
                  </a:lnTo>
                  <a:lnTo>
                    <a:pt x="552" y="425"/>
                  </a:lnTo>
                  <a:lnTo>
                    <a:pt x="546" y="440"/>
                  </a:lnTo>
                  <a:lnTo>
                    <a:pt x="539" y="455"/>
                  </a:lnTo>
                  <a:lnTo>
                    <a:pt x="531" y="469"/>
                  </a:lnTo>
                  <a:lnTo>
                    <a:pt x="521" y="483"/>
                  </a:lnTo>
                  <a:lnTo>
                    <a:pt x="509" y="498"/>
                  </a:lnTo>
                  <a:lnTo>
                    <a:pt x="498" y="509"/>
                  </a:lnTo>
                  <a:lnTo>
                    <a:pt x="486" y="519"/>
                  </a:lnTo>
                  <a:lnTo>
                    <a:pt x="473" y="528"/>
                  </a:lnTo>
                  <a:lnTo>
                    <a:pt x="460" y="537"/>
                  </a:lnTo>
                  <a:lnTo>
                    <a:pt x="446" y="544"/>
                  </a:lnTo>
                  <a:lnTo>
                    <a:pt x="432" y="550"/>
                  </a:lnTo>
                  <a:lnTo>
                    <a:pt x="417" y="555"/>
                  </a:lnTo>
                  <a:lnTo>
                    <a:pt x="401" y="559"/>
                  </a:lnTo>
                  <a:lnTo>
                    <a:pt x="381" y="562"/>
                  </a:lnTo>
                  <a:lnTo>
                    <a:pt x="361" y="564"/>
                  </a:lnTo>
                  <a:lnTo>
                    <a:pt x="341" y="563"/>
                  </a:lnTo>
                  <a:lnTo>
                    <a:pt x="321" y="560"/>
                  </a:lnTo>
                  <a:lnTo>
                    <a:pt x="301" y="556"/>
                  </a:lnTo>
                  <a:lnTo>
                    <a:pt x="283" y="549"/>
                  </a:lnTo>
                  <a:lnTo>
                    <a:pt x="273" y="545"/>
                  </a:lnTo>
                  <a:lnTo>
                    <a:pt x="263" y="541"/>
                  </a:lnTo>
                  <a:lnTo>
                    <a:pt x="255" y="536"/>
                  </a:lnTo>
                  <a:lnTo>
                    <a:pt x="246" y="531"/>
                  </a:lnTo>
                  <a:lnTo>
                    <a:pt x="237" y="525"/>
                  </a:lnTo>
                  <a:lnTo>
                    <a:pt x="229" y="519"/>
                  </a:lnTo>
                  <a:lnTo>
                    <a:pt x="221" y="512"/>
                  </a:lnTo>
                  <a:lnTo>
                    <a:pt x="214" y="505"/>
                  </a:lnTo>
                  <a:lnTo>
                    <a:pt x="200" y="491"/>
                  </a:lnTo>
                  <a:lnTo>
                    <a:pt x="188" y="474"/>
                  </a:lnTo>
                  <a:lnTo>
                    <a:pt x="177" y="457"/>
                  </a:lnTo>
                  <a:lnTo>
                    <a:pt x="169" y="439"/>
                  </a:lnTo>
                  <a:lnTo>
                    <a:pt x="162" y="420"/>
                  </a:lnTo>
                  <a:lnTo>
                    <a:pt x="156" y="400"/>
                  </a:lnTo>
                  <a:lnTo>
                    <a:pt x="154" y="390"/>
                  </a:lnTo>
                  <a:lnTo>
                    <a:pt x="153" y="380"/>
                  </a:lnTo>
                  <a:lnTo>
                    <a:pt x="152" y="370"/>
                  </a:lnTo>
                  <a:lnTo>
                    <a:pt x="151" y="361"/>
                  </a:lnTo>
                  <a:lnTo>
                    <a:pt x="152" y="345"/>
                  </a:lnTo>
                  <a:lnTo>
                    <a:pt x="153" y="330"/>
                  </a:lnTo>
                  <a:lnTo>
                    <a:pt x="156" y="315"/>
                  </a:lnTo>
                  <a:lnTo>
                    <a:pt x="159" y="300"/>
                  </a:lnTo>
                  <a:lnTo>
                    <a:pt x="164" y="285"/>
                  </a:lnTo>
                  <a:lnTo>
                    <a:pt x="169" y="272"/>
                  </a:lnTo>
                  <a:lnTo>
                    <a:pt x="176" y="258"/>
                  </a:lnTo>
                  <a:lnTo>
                    <a:pt x="184" y="245"/>
                  </a:lnTo>
                  <a:lnTo>
                    <a:pt x="190" y="236"/>
                  </a:lnTo>
                  <a:lnTo>
                    <a:pt x="196" y="228"/>
                  </a:lnTo>
                  <a:lnTo>
                    <a:pt x="203" y="220"/>
                  </a:lnTo>
                  <a:lnTo>
                    <a:pt x="210" y="212"/>
                  </a:lnTo>
                  <a:lnTo>
                    <a:pt x="225" y="199"/>
                  </a:lnTo>
                  <a:lnTo>
                    <a:pt x="241" y="187"/>
                  </a:lnTo>
                  <a:lnTo>
                    <a:pt x="258" y="176"/>
                  </a:lnTo>
                  <a:lnTo>
                    <a:pt x="277" y="168"/>
                  </a:lnTo>
                  <a:lnTo>
                    <a:pt x="296" y="161"/>
                  </a:lnTo>
                  <a:lnTo>
                    <a:pt x="315" y="156"/>
                  </a:lnTo>
                  <a:lnTo>
                    <a:pt x="329" y="153"/>
                  </a:lnTo>
                  <a:lnTo>
                    <a:pt x="344" y="152"/>
                  </a:lnTo>
                  <a:lnTo>
                    <a:pt x="359" y="151"/>
                  </a:lnTo>
                  <a:lnTo>
                    <a:pt x="373" y="152"/>
                  </a:lnTo>
                  <a:lnTo>
                    <a:pt x="388" y="153"/>
                  </a:lnTo>
                  <a:lnTo>
                    <a:pt x="403" y="156"/>
                  </a:lnTo>
                  <a:lnTo>
                    <a:pt x="419" y="160"/>
                  </a:lnTo>
                  <a:lnTo>
                    <a:pt x="433" y="16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7" name="Freeform 38"/>
            <p:cNvSpPr>
              <a:spLocks noEditPoints="1"/>
            </p:cNvSpPr>
            <p:nvPr userDrawn="1"/>
          </p:nvSpPr>
          <p:spPr bwMode="auto">
            <a:xfrm>
              <a:off x="10582275" y="406401"/>
              <a:ext cx="114300" cy="112713"/>
            </a:xfrm>
            <a:custGeom>
              <a:avLst/>
              <a:gdLst>
                <a:gd name="T0" fmla="*/ 125 w 716"/>
                <a:gd name="T1" fmla="*/ 629 h 715"/>
                <a:gd name="T2" fmla="*/ 182 w 716"/>
                <a:gd name="T3" fmla="*/ 669 h 715"/>
                <a:gd name="T4" fmla="*/ 246 w 716"/>
                <a:gd name="T5" fmla="*/ 697 h 715"/>
                <a:gd name="T6" fmla="*/ 314 w 716"/>
                <a:gd name="T7" fmla="*/ 712 h 715"/>
                <a:gd name="T8" fmla="*/ 384 w 716"/>
                <a:gd name="T9" fmla="*/ 714 h 715"/>
                <a:gd name="T10" fmla="*/ 454 w 716"/>
                <a:gd name="T11" fmla="*/ 702 h 715"/>
                <a:gd name="T12" fmla="*/ 519 w 716"/>
                <a:gd name="T13" fmla="*/ 677 h 715"/>
                <a:gd name="T14" fmla="*/ 578 w 716"/>
                <a:gd name="T15" fmla="*/ 640 h 715"/>
                <a:gd name="T16" fmla="*/ 629 w 716"/>
                <a:gd name="T17" fmla="*/ 592 h 715"/>
                <a:gd name="T18" fmla="*/ 669 w 716"/>
                <a:gd name="T19" fmla="*/ 533 h 715"/>
                <a:gd name="T20" fmla="*/ 698 w 716"/>
                <a:gd name="T21" fmla="*/ 469 h 715"/>
                <a:gd name="T22" fmla="*/ 713 w 716"/>
                <a:gd name="T23" fmla="*/ 402 h 715"/>
                <a:gd name="T24" fmla="*/ 715 w 716"/>
                <a:gd name="T25" fmla="*/ 331 h 715"/>
                <a:gd name="T26" fmla="*/ 703 w 716"/>
                <a:gd name="T27" fmla="*/ 262 h 715"/>
                <a:gd name="T28" fmla="*/ 664 w 716"/>
                <a:gd name="T29" fmla="*/ 173 h 715"/>
                <a:gd name="T30" fmla="*/ 598 w 716"/>
                <a:gd name="T31" fmla="*/ 93 h 715"/>
                <a:gd name="T32" fmla="*/ 548 w 716"/>
                <a:gd name="T33" fmla="*/ 56 h 715"/>
                <a:gd name="T34" fmla="*/ 485 w 716"/>
                <a:gd name="T35" fmla="*/ 25 h 715"/>
                <a:gd name="T36" fmla="*/ 419 w 716"/>
                <a:gd name="T37" fmla="*/ 5 h 715"/>
                <a:gd name="T38" fmla="*/ 349 w 716"/>
                <a:gd name="T39" fmla="*/ 1 h 715"/>
                <a:gd name="T40" fmla="*/ 278 w 716"/>
                <a:gd name="T41" fmla="*/ 10 h 715"/>
                <a:gd name="T42" fmla="*/ 210 w 716"/>
                <a:gd name="T43" fmla="*/ 33 h 715"/>
                <a:gd name="T44" fmla="*/ 150 w 716"/>
                <a:gd name="T45" fmla="*/ 68 h 715"/>
                <a:gd name="T46" fmla="*/ 97 w 716"/>
                <a:gd name="T47" fmla="*/ 113 h 715"/>
                <a:gd name="T48" fmla="*/ 55 w 716"/>
                <a:gd name="T49" fmla="*/ 167 h 715"/>
                <a:gd name="T50" fmla="*/ 24 w 716"/>
                <a:gd name="T51" fmla="*/ 229 h 715"/>
                <a:gd name="T52" fmla="*/ 6 w 716"/>
                <a:gd name="T53" fmla="*/ 295 h 715"/>
                <a:gd name="T54" fmla="*/ 0 w 716"/>
                <a:gd name="T55" fmla="*/ 366 h 715"/>
                <a:gd name="T56" fmla="*/ 7 w 716"/>
                <a:gd name="T57" fmla="*/ 429 h 715"/>
                <a:gd name="T58" fmla="*/ 31 w 716"/>
                <a:gd name="T59" fmla="*/ 504 h 715"/>
                <a:gd name="T60" fmla="*/ 87 w 716"/>
                <a:gd name="T61" fmla="*/ 592 h 715"/>
                <a:gd name="T62" fmla="*/ 321 w 716"/>
                <a:gd name="T63" fmla="*/ 154 h 715"/>
                <a:gd name="T64" fmla="*/ 362 w 716"/>
                <a:gd name="T65" fmla="*/ 151 h 715"/>
                <a:gd name="T66" fmla="*/ 418 w 716"/>
                <a:gd name="T67" fmla="*/ 160 h 715"/>
                <a:gd name="T68" fmla="*/ 472 w 716"/>
                <a:gd name="T69" fmla="*/ 186 h 715"/>
                <a:gd name="T70" fmla="*/ 511 w 716"/>
                <a:gd name="T71" fmla="*/ 221 h 715"/>
                <a:gd name="T72" fmla="*/ 538 w 716"/>
                <a:gd name="T73" fmla="*/ 260 h 715"/>
                <a:gd name="T74" fmla="*/ 560 w 716"/>
                <a:gd name="T75" fmla="*/ 316 h 715"/>
                <a:gd name="T76" fmla="*/ 565 w 716"/>
                <a:gd name="T77" fmla="*/ 359 h 715"/>
                <a:gd name="T78" fmla="*/ 557 w 716"/>
                <a:gd name="T79" fmla="*/ 415 h 715"/>
                <a:gd name="T80" fmla="*/ 530 w 716"/>
                <a:gd name="T81" fmla="*/ 472 h 715"/>
                <a:gd name="T82" fmla="*/ 477 w 716"/>
                <a:gd name="T83" fmla="*/ 527 h 715"/>
                <a:gd name="T84" fmla="*/ 404 w 716"/>
                <a:gd name="T85" fmla="*/ 559 h 715"/>
                <a:gd name="T86" fmla="*/ 322 w 716"/>
                <a:gd name="T87" fmla="*/ 562 h 715"/>
                <a:gd name="T88" fmla="*/ 257 w 716"/>
                <a:gd name="T89" fmla="*/ 538 h 715"/>
                <a:gd name="T90" fmla="*/ 223 w 716"/>
                <a:gd name="T91" fmla="*/ 514 h 715"/>
                <a:gd name="T92" fmla="*/ 192 w 716"/>
                <a:gd name="T93" fmla="*/ 481 h 715"/>
                <a:gd name="T94" fmla="*/ 163 w 716"/>
                <a:gd name="T95" fmla="*/ 429 h 715"/>
                <a:gd name="T96" fmla="*/ 152 w 716"/>
                <a:gd name="T97" fmla="*/ 373 h 715"/>
                <a:gd name="T98" fmla="*/ 153 w 716"/>
                <a:gd name="T99" fmla="*/ 332 h 715"/>
                <a:gd name="T100" fmla="*/ 165 w 716"/>
                <a:gd name="T101" fmla="*/ 283 h 715"/>
                <a:gd name="T102" fmla="*/ 204 w 716"/>
                <a:gd name="T103" fmla="*/ 220 h 715"/>
                <a:gd name="T104" fmla="*/ 250 w 716"/>
                <a:gd name="T105" fmla="*/ 18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 h="715">
                  <a:moveTo>
                    <a:pt x="87" y="592"/>
                  </a:moveTo>
                  <a:lnTo>
                    <a:pt x="98" y="605"/>
                  </a:lnTo>
                  <a:lnTo>
                    <a:pt x="112" y="617"/>
                  </a:lnTo>
                  <a:lnTo>
                    <a:pt x="125" y="629"/>
                  </a:lnTo>
                  <a:lnTo>
                    <a:pt x="138" y="640"/>
                  </a:lnTo>
                  <a:lnTo>
                    <a:pt x="153" y="651"/>
                  </a:lnTo>
                  <a:lnTo>
                    <a:pt x="167" y="660"/>
                  </a:lnTo>
                  <a:lnTo>
                    <a:pt x="182" y="669"/>
                  </a:lnTo>
                  <a:lnTo>
                    <a:pt x="198" y="678"/>
                  </a:lnTo>
                  <a:lnTo>
                    <a:pt x="214" y="685"/>
                  </a:lnTo>
                  <a:lnTo>
                    <a:pt x="230" y="692"/>
                  </a:lnTo>
                  <a:lnTo>
                    <a:pt x="246" y="697"/>
                  </a:lnTo>
                  <a:lnTo>
                    <a:pt x="263" y="702"/>
                  </a:lnTo>
                  <a:lnTo>
                    <a:pt x="280" y="706"/>
                  </a:lnTo>
                  <a:lnTo>
                    <a:pt x="297" y="710"/>
                  </a:lnTo>
                  <a:lnTo>
                    <a:pt x="314" y="712"/>
                  </a:lnTo>
                  <a:lnTo>
                    <a:pt x="332" y="714"/>
                  </a:lnTo>
                  <a:lnTo>
                    <a:pt x="349" y="715"/>
                  </a:lnTo>
                  <a:lnTo>
                    <a:pt x="366" y="715"/>
                  </a:lnTo>
                  <a:lnTo>
                    <a:pt x="384" y="714"/>
                  </a:lnTo>
                  <a:lnTo>
                    <a:pt x="403" y="712"/>
                  </a:lnTo>
                  <a:lnTo>
                    <a:pt x="420" y="710"/>
                  </a:lnTo>
                  <a:lnTo>
                    <a:pt x="437" y="706"/>
                  </a:lnTo>
                  <a:lnTo>
                    <a:pt x="454" y="702"/>
                  </a:lnTo>
                  <a:lnTo>
                    <a:pt x="471" y="697"/>
                  </a:lnTo>
                  <a:lnTo>
                    <a:pt x="487" y="691"/>
                  </a:lnTo>
                  <a:lnTo>
                    <a:pt x="503" y="684"/>
                  </a:lnTo>
                  <a:lnTo>
                    <a:pt x="519" y="677"/>
                  </a:lnTo>
                  <a:lnTo>
                    <a:pt x="534" y="669"/>
                  </a:lnTo>
                  <a:lnTo>
                    <a:pt x="550" y="660"/>
                  </a:lnTo>
                  <a:lnTo>
                    <a:pt x="564" y="650"/>
                  </a:lnTo>
                  <a:lnTo>
                    <a:pt x="578" y="640"/>
                  </a:lnTo>
                  <a:lnTo>
                    <a:pt x="592" y="629"/>
                  </a:lnTo>
                  <a:lnTo>
                    <a:pt x="605" y="617"/>
                  </a:lnTo>
                  <a:lnTo>
                    <a:pt x="617" y="605"/>
                  </a:lnTo>
                  <a:lnTo>
                    <a:pt x="629" y="592"/>
                  </a:lnTo>
                  <a:lnTo>
                    <a:pt x="640" y="578"/>
                  </a:lnTo>
                  <a:lnTo>
                    <a:pt x="650" y="564"/>
                  </a:lnTo>
                  <a:lnTo>
                    <a:pt x="660" y="548"/>
                  </a:lnTo>
                  <a:lnTo>
                    <a:pt x="669" y="533"/>
                  </a:lnTo>
                  <a:lnTo>
                    <a:pt x="677" y="518"/>
                  </a:lnTo>
                  <a:lnTo>
                    <a:pt x="685" y="502"/>
                  </a:lnTo>
                  <a:lnTo>
                    <a:pt x="692" y="486"/>
                  </a:lnTo>
                  <a:lnTo>
                    <a:pt x="698" y="469"/>
                  </a:lnTo>
                  <a:lnTo>
                    <a:pt x="703" y="453"/>
                  </a:lnTo>
                  <a:lnTo>
                    <a:pt x="707" y="436"/>
                  </a:lnTo>
                  <a:lnTo>
                    <a:pt x="711" y="419"/>
                  </a:lnTo>
                  <a:lnTo>
                    <a:pt x="713" y="402"/>
                  </a:lnTo>
                  <a:lnTo>
                    <a:pt x="715" y="385"/>
                  </a:lnTo>
                  <a:lnTo>
                    <a:pt x="716" y="366"/>
                  </a:lnTo>
                  <a:lnTo>
                    <a:pt x="715" y="349"/>
                  </a:lnTo>
                  <a:lnTo>
                    <a:pt x="715" y="331"/>
                  </a:lnTo>
                  <a:lnTo>
                    <a:pt x="713" y="314"/>
                  </a:lnTo>
                  <a:lnTo>
                    <a:pt x="710" y="296"/>
                  </a:lnTo>
                  <a:lnTo>
                    <a:pt x="707" y="279"/>
                  </a:lnTo>
                  <a:lnTo>
                    <a:pt x="703" y="262"/>
                  </a:lnTo>
                  <a:lnTo>
                    <a:pt x="698" y="245"/>
                  </a:lnTo>
                  <a:lnTo>
                    <a:pt x="689" y="221"/>
                  </a:lnTo>
                  <a:lnTo>
                    <a:pt x="677" y="197"/>
                  </a:lnTo>
                  <a:lnTo>
                    <a:pt x="664" y="173"/>
                  </a:lnTo>
                  <a:lnTo>
                    <a:pt x="650" y="152"/>
                  </a:lnTo>
                  <a:lnTo>
                    <a:pt x="634" y="131"/>
                  </a:lnTo>
                  <a:lnTo>
                    <a:pt x="617" y="112"/>
                  </a:lnTo>
                  <a:lnTo>
                    <a:pt x="598" y="93"/>
                  </a:lnTo>
                  <a:lnTo>
                    <a:pt x="577" y="76"/>
                  </a:lnTo>
                  <a:lnTo>
                    <a:pt x="577" y="76"/>
                  </a:lnTo>
                  <a:lnTo>
                    <a:pt x="563" y="66"/>
                  </a:lnTo>
                  <a:lnTo>
                    <a:pt x="548" y="56"/>
                  </a:lnTo>
                  <a:lnTo>
                    <a:pt x="532" y="47"/>
                  </a:lnTo>
                  <a:lnTo>
                    <a:pt x="517" y="39"/>
                  </a:lnTo>
                  <a:lnTo>
                    <a:pt x="501" y="31"/>
                  </a:lnTo>
                  <a:lnTo>
                    <a:pt x="485" y="25"/>
                  </a:lnTo>
                  <a:lnTo>
                    <a:pt x="469" y="19"/>
                  </a:lnTo>
                  <a:lnTo>
                    <a:pt x="453" y="14"/>
                  </a:lnTo>
                  <a:lnTo>
                    <a:pt x="436" y="9"/>
                  </a:lnTo>
                  <a:lnTo>
                    <a:pt x="419" y="5"/>
                  </a:lnTo>
                  <a:lnTo>
                    <a:pt x="402" y="3"/>
                  </a:lnTo>
                  <a:lnTo>
                    <a:pt x="384" y="1"/>
                  </a:lnTo>
                  <a:lnTo>
                    <a:pt x="366" y="0"/>
                  </a:lnTo>
                  <a:lnTo>
                    <a:pt x="349" y="1"/>
                  </a:lnTo>
                  <a:lnTo>
                    <a:pt x="331" y="2"/>
                  </a:lnTo>
                  <a:lnTo>
                    <a:pt x="314" y="3"/>
                  </a:lnTo>
                  <a:lnTo>
                    <a:pt x="296" y="6"/>
                  </a:lnTo>
                  <a:lnTo>
                    <a:pt x="278" y="10"/>
                  </a:lnTo>
                  <a:lnTo>
                    <a:pt x="260" y="15"/>
                  </a:lnTo>
                  <a:lnTo>
                    <a:pt x="242" y="20"/>
                  </a:lnTo>
                  <a:lnTo>
                    <a:pt x="226" y="26"/>
                  </a:lnTo>
                  <a:lnTo>
                    <a:pt x="210" y="33"/>
                  </a:lnTo>
                  <a:lnTo>
                    <a:pt x="194" y="41"/>
                  </a:lnTo>
                  <a:lnTo>
                    <a:pt x="179" y="49"/>
                  </a:lnTo>
                  <a:lnTo>
                    <a:pt x="164" y="58"/>
                  </a:lnTo>
                  <a:lnTo>
                    <a:pt x="150" y="68"/>
                  </a:lnTo>
                  <a:lnTo>
                    <a:pt x="136" y="78"/>
                  </a:lnTo>
                  <a:lnTo>
                    <a:pt x="123" y="89"/>
                  </a:lnTo>
                  <a:lnTo>
                    <a:pt x="110" y="101"/>
                  </a:lnTo>
                  <a:lnTo>
                    <a:pt x="97" y="113"/>
                  </a:lnTo>
                  <a:lnTo>
                    <a:pt x="85" y="126"/>
                  </a:lnTo>
                  <a:lnTo>
                    <a:pt x="75" y="139"/>
                  </a:lnTo>
                  <a:lnTo>
                    <a:pt x="65" y="152"/>
                  </a:lnTo>
                  <a:lnTo>
                    <a:pt x="55" y="167"/>
                  </a:lnTo>
                  <a:lnTo>
                    <a:pt x="46" y="181"/>
                  </a:lnTo>
                  <a:lnTo>
                    <a:pt x="38" y="197"/>
                  </a:lnTo>
                  <a:lnTo>
                    <a:pt x="31" y="213"/>
                  </a:lnTo>
                  <a:lnTo>
                    <a:pt x="24" y="229"/>
                  </a:lnTo>
                  <a:lnTo>
                    <a:pt x="18" y="245"/>
                  </a:lnTo>
                  <a:lnTo>
                    <a:pt x="13" y="261"/>
                  </a:lnTo>
                  <a:lnTo>
                    <a:pt x="9" y="278"/>
                  </a:lnTo>
                  <a:lnTo>
                    <a:pt x="6" y="295"/>
                  </a:lnTo>
                  <a:lnTo>
                    <a:pt x="3" y="312"/>
                  </a:lnTo>
                  <a:lnTo>
                    <a:pt x="1" y="330"/>
                  </a:lnTo>
                  <a:lnTo>
                    <a:pt x="0" y="348"/>
                  </a:lnTo>
                  <a:lnTo>
                    <a:pt x="0" y="366"/>
                  </a:lnTo>
                  <a:lnTo>
                    <a:pt x="1" y="385"/>
                  </a:lnTo>
                  <a:lnTo>
                    <a:pt x="3" y="403"/>
                  </a:lnTo>
                  <a:lnTo>
                    <a:pt x="5" y="416"/>
                  </a:lnTo>
                  <a:lnTo>
                    <a:pt x="7" y="429"/>
                  </a:lnTo>
                  <a:lnTo>
                    <a:pt x="10" y="442"/>
                  </a:lnTo>
                  <a:lnTo>
                    <a:pt x="13" y="455"/>
                  </a:lnTo>
                  <a:lnTo>
                    <a:pt x="21" y="480"/>
                  </a:lnTo>
                  <a:lnTo>
                    <a:pt x="31" y="504"/>
                  </a:lnTo>
                  <a:lnTo>
                    <a:pt x="42" y="527"/>
                  </a:lnTo>
                  <a:lnTo>
                    <a:pt x="56" y="549"/>
                  </a:lnTo>
                  <a:lnTo>
                    <a:pt x="70" y="572"/>
                  </a:lnTo>
                  <a:lnTo>
                    <a:pt x="87" y="592"/>
                  </a:lnTo>
                  <a:close/>
                  <a:moveTo>
                    <a:pt x="291" y="162"/>
                  </a:moveTo>
                  <a:lnTo>
                    <a:pt x="301" y="159"/>
                  </a:lnTo>
                  <a:lnTo>
                    <a:pt x="311" y="157"/>
                  </a:lnTo>
                  <a:lnTo>
                    <a:pt x="321" y="154"/>
                  </a:lnTo>
                  <a:lnTo>
                    <a:pt x="332" y="153"/>
                  </a:lnTo>
                  <a:lnTo>
                    <a:pt x="342" y="152"/>
                  </a:lnTo>
                  <a:lnTo>
                    <a:pt x="352" y="151"/>
                  </a:lnTo>
                  <a:lnTo>
                    <a:pt x="362" y="151"/>
                  </a:lnTo>
                  <a:lnTo>
                    <a:pt x="373" y="152"/>
                  </a:lnTo>
                  <a:lnTo>
                    <a:pt x="388" y="154"/>
                  </a:lnTo>
                  <a:lnTo>
                    <a:pt x="403" y="156"/>
                  </a:lnTo>
                  <a:lnTo>
                    <a:pt x="418" y="160"/>
                  </a:lnTo>
                  <a:lnTo>
                    <a:pt x="432" y="165"/>
                  </a:lnTo>
                  <a:lnTo>
                    <a:pt x="445" y="171"/>
                  </a:lnTo>
                  <a:lnTo>
                    <a:pt x="459" y="178"/>
                  </a:lnTo>
                  <a:lnTo>
                    <a:pt x="472" y="186"/>
                  </a:lnTo>
                  <a:lnTo>
                    <a:pt x="484" y="196"/>
                  </a:lnTo>
                  <a:lnTo>
                    <a:pt x="494" y="203"/>
                  </a:lnTo>
                  <a:lnTo>
                    <a:pt x="503" y="212"/>
                  </a:lnTo>
                  <a:lnTo>
                    <a:pt x="511" y="221"/>
                  </a:lnTo>
                  <a:lnTo>
                    <a:pt x="519" y="230"/>
                  </a:lnTo>
                  <a:lnTo>
                    <a:pt x="526" y="240"/>
                  </a:lnTo>
                  <a:lnTo>
                    <a:pt x="532" y="250"/>
                  </a:lnTo>
                  <a:lnTo>
                    <a:pt x="538" y="260"/>
                  </a:lnTo>
                  <a:lnTo>
                    <a:pt x="544" y="271"/>
                  </a:lnTo>
                  <a:lnTo>
                    <a:pt x="551" y="286"/>
                  </a:lnTo>
                  <a:lnTo>
                    <a:pt x="556" y="301"/>
                  </a:lnTo>
                  <a:lnTo>
                    <a:pt x="560" y="316"/>
                  </a:lnTo>
                  <a:lnTo>
                    <a:pt x="563" y="333"/>
                  </a:lnTo>
                  <a:lnTo>
                    <a:pt x="564" y="341"/>
                  </a:lnTo>
                  <a:lnTo>
                    <a:pt x="564" y="350"/>
                  </a:lnTo>
                  <a:lnTo>
                    <a:pt x="565" y="359"/>
                  </a:lnTo>
                  <a:lnTo>
                    <a:pt x="564" y="368"/>
                  </a:lnTo>
                  <a:lnTo>
                    <a:pt x="563" y="385"/>
                  </a:lnTo>
                  <a:lnTo>
                    <a:pt x="560" y="400"/>
                  </a:lnTo>
                  <a:lnTo>
                    <a:pt x="557" y="415"/>
                  </a:lnTo>
                  <a:lnTo>
                    <a:pt x="552" y="430"/>
                  </a:lnTo>
                  <a:lnTo>
                    <a:pt x="546" y="444"/>
                  </a:lnTo>
                  <a:lnTo>
                    <a:pt x="538" y="458"/>
                  </a:lnTo>
                  <a:lnTo>
                    <a:pt x="530" y="472"/>
                  </a:lnTo>
                  <a:lnTo>
                    <a:pt x="521" y="485"/>
                  </a:lnTo>
                  <a:lnTo>
                    <a:pt x="507" y="500"/>
                  </a:lnTo>
                  <a:lnTo>
                    <a:pt x="493" y="514"/>
                  </a:lnTo>
                  <a:lnTo>
                    <a:pt x="477" y="527"/>
                  </a:lnTo>
                  <a:lnTo>
                    <a:pt x="460" y="537"/>
                  </a:lnTo>
                  <a:lnTo>
                    <a:pt x="442" y="546"/>
                  </a:lnTo>
                  <a:lnTo>
                    <a:pt x="424" y="554"/>
                  </a:lnTo>
                  <a:lnTo>
                    <a:pt x="404" y="559"/>
                  </a:lnTo>
                  <a:lnTo>
                    <a:pt x="383" y="564"/>
                  </a:lnTo>
                  <a:lnTo>
                    <a:pt x="362" y="565"/>
                  </a:lnTo>
                  <a:lnTo>
                    <a:pt x="342" y="565"/>
                  </a:lnTo>
                  <a:lnTo>
                    <a:pt x="322" y="562"/>
                  </a:lnTo>
                  <a:lnTo>
                    <a:pt x="303" y="557"/>
                  </a:lnTo>
                  <a:lnTo>
                    <a:pt x="284" y="551"/>
                  </a:lnTo>
                  <a:lnTo>
                    <a:pt x="266" y="542"/>
                  </a:lnTo>
                  <a:lnTo>
                    <a:pt x="257" y="538"/>
                  </a:lnTo>
                  <a:lnTo>
                    <a:pt x="249" y="532"/>
                  </a:lnTo>
                  <a:lnTo>
                    <a:pt x="239" y="527"/>
                  </a:lnTo>
                  <a:lnTo>
                    <a:pt x="231" y="521"/>
                  </a:lnTo>
                  <a:lnTo>
                    <a:pt x="223" y="514"/>
                  </a:lnTo>
                  <a:lnTo>
                    <a:pt x="215" y="507"/>
                  </a:lnTo>
                  <a:lnTo>
                    <a:pt x="208" y="500"/>
                  </a:lnTo>
                  <a:lnTo>
                    <a:pt x="201" y="493"/>
                  </a:lnTo>
                  <a:lnTo>
                    <a:pt x="192" y="481"/>
                  </a:lnTo>
                  <a:lnTo>
                    <a:pt x="183" y="469"/>
                  </a:lnTo>
                  <a:lnTo>
                    <a:pt x="176" y="456"/>
                  </a:lnTo>
                  <a:lnTo>
                    <a:pt x="169" y="442"/>
                  </a:lnTo>
                  <a:lnTo>
                    <a:pt x="163" y="429"/>
                  </a:lnTo>
                  <a:lnTo>
                    <a:pt x="159" y="414"/>
                  </a:lnTo>
                  <a:lnTo>
                    <a:pt x="155" y="399"/>
                  </a:lnTo>
                  <a:lnTo>
                    <a:pt x="153" y="384"/>
                  </a:lnTo>
                  <a:lnTo>
                    <a:pt x="152" y="373"/>
                  </a:lnTo>
                  <a:lnTo>
                    <a:pt x="151" y="362"/>
                  </a:lnTo>
                  <a:lnTo>
                    <a:pt x="151" y="352"/>
                  </a:lnTo>
                  <a:lnTo>
                    <a:pt x="152" y="342"/>
                  </a:lnTo>
                  <a:lnTo>
                    <a:pt x="153" y="332"/>
                  </a:lnTo>
                  <a:lnTo>
                    <a:pt x="154" y="322"/>
                  </a:lnTo>
                  <a:lnTo>
                    <a:pt x="156" y="312"/>
                  </a:lnTo>
                  <a:lnTo>
                    <a:pt x="159" y="302"/>
                  </a:lnTo>
                  <a:lnTo>
                    <a:pt x="165" y="283"/>
                  </a:lnTo>
                  <a:lnTo>
                    <a:pt x="173" y="265"/>
                  </a:lnTo>
                  <a:lnTo>
                    <a:pt x="183" y="248"/>
                  </a:lnTo>
                  <a:lnTo>
                    <a:pt x="195" y="232"/>
                  </a:lnTo>
                  <a:lnTo>
                    <a:pt x="204" y="220"/>
                  </a:lnTo>
                  <a:lnTo>
                    <a:pt x="214" y="210"/>
                  </a:lnTo>
                  <a:lnTo>
                    <a:pt x="225" y="200"/>
                  </a:lnTo>
                  <a:lnTo>
                    <a:pt x="237" y="190"/>
                  </a:lnTo>
                  <a:lnTo>
                    <a:pt x="250" y="181"/>
                  </a:lnTo>
                  <a:lnTo>
                    <a:pt x="263" y="174"/>
                  </a:lnTo>
                  <a:lnTo>
                    <a:pt x="277" y="168"/>
                  </a:lnTo>
                  <a:lnTo>
                    <a:pt x="291"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8" name="Freeform 39"/>
            <p:cNvSpPr>
              <a:spLocks noEditPoints="1"/>
            </p:cNvSpPr>
            <p:nvPr userDrawn="1"/>
          </p:nvSpPr>
          <p:spPr bwMode="auto">
            <a:xfrm>
              <a:off x="10293350" y="490538"/>
              <a:ext cx="352425" cy="352425"/>
            </a:xfrm>
            <a:custGeom>
              <a:avLst/>
              <a:gdLst>
                <a:gd name="T0" fmla="*/ 901 w 2225"/>
                <a:gd name="T1" fmla="*/ 20 h 2222"/>
                <a:gd name="T2" fmla="*/ 642 w 2225"/>
                <a:gd name="T3" fmla="*/ 105 h 2222"/>
                <a:gd name="T4" fmla="*/ 415 w 2225"/>
                <a:gd name="T5" fmla="*/ 247 h 2222"/>
                <a:gd name="T6" fmla="*/ 229 w 2225"/>
                <a:gd name="T7" fmla="*/ 437 h 2222"/>
                <a:gd name="T8" fmla="*/ 93 w 2225"/>
                <a:gd name="T9" fmla="*/ 668 h 2222"/>
                <a:gd name="T10" fmla="*/ 15 w 2225"/>
                <a:gd name="T11" fmla="*/ 930 h 2222"/>
                <a:gd name="T12" fmla="*/ 5 w 2225"/>
                <a:gd name="T13" fmla="*/ 1212 h 2222"/>
                <a:gd name="T14" fmla="*/ 64 w 2225"/>
                <a:gd name="T15" fmla="*/ 1481 h 2222"/>
                <a:gd name="T16" fmla="*/ 184 w 2225"/>
                <a:gd name="T17" fmla="*/ 1722 h 2222"/>
                <a:gd name="T18" fmla="*/ 357 w 2225"/>
                <a:gd name="T19" fmla="*/ 1925 h 2222"/>
                <a:gd name="T20" fmla="*/ 572 w 2225"/>
                <a:gd name="T21" fmla="*/ 2082 h 2222"/>
                <a:gd name="T22" fmla="*/ 823 w 2225"/>
                <a:gd name="T23" fmla="*/ 2183 h 2222"/>
                <a:gd name="T24" fmla="*/ 1101 w 2225"/>
                <a:gd name="T25" fmla="*/ 2222 h 2222"/>
                <a:gd name="T26" fmla="*/ 1379 w 2225"/>
                <a:gd name="T27" fmla="*/ 2189 h 2222"/>
                <a:gd name="T28" fmla="*/ 1632 w 2225"/>
                <a:gd name="T29" fmla="*/ 2093 h 2222"/>
                <a:gd name="T30" fmla="*/ 1851 w 2225"/>
                <a:gd name="T31" fmla="*/ 1941 h 2222"/>
                <a:gd name="T32" fmla="*/ 2028 w 2225"/>
                <a:gd name="T33" fmla="*/ 1741 h 2222"/>
                <a:gd name="T34" fmla="*/ 2153 w 2225"/>
                <a:gd name="T35" fmla="*/ 1504 h 2222"/>
                <a:gd name="T36" fmla="*/ 2218 w 2225"/>
                <a:gd name="T37" fmla="*/ 1236 h 2222"/>
                <a:gd name="T38" fmla="*/ 2213 w 2225"/>
                <a:gd name="T39" fmla="*/ 954 h 2222"/>
                <a:gd name="T40" fmla="*/ 2142 w 2225"/>
                <a:gd name="T41" fmla="*/ 690 h 2222"/>
                <a:gd name="T42" fmla="*/ 2010 w 2225"/>
                <a:gd name="T43" fmla="*/ 457 h 2222"/>
                <a:gd name="T44" fmla="*/ 1829 w 2225"/>
                <a:gd name="T45" fmla="*/ 262 h 2222"/>
                <a:gd name="T46" fmla="*/ 1605 w 2225"/>
                <a:gd name="T47" fmla="*/ 115 h 2222"/>
                <a:gd name="T48" fmla="*/ 1349 w 2225"/>
                <a:gd name="T49" fmla="*/ 25 h 2222"/>
                <a:gd name="T50" fmla="*/ 1103 w 2225"/>
                <a:gd name="T51" fmla="*/ 2063 h 2222"/>
                <a:gd name="T52" fmla="*/ 865 w 2225"/>
                <a:gd name="T53" fmla="*/ 2030 h 2222"/>
                <a:gd name="T54" fmla="*/ 650 w 2225"/>
                <a:gd name="T55" fmla="*/ 1943 h 2222"/>
                <a:gd name="T56" fmla="*/ 465 w 2225"/>
                <a:gd name="T57" fmla="*/ 1808 h 2222"/>
                <a:gd name="T58" fmla="*/ 317 w 2225"/>
                <a:gd name="T59" fmla="*/ 1634 h 2222"/>
                <a:gd name="T60" fmla="*/ 214 w 2225"/>
                <a:gd name="T61" fmla="*/ 1428 h 2222"/>
                <a:gd name="T62" fmla="*/ 163 w 2225"/>
                <a:gd name="T63" fmla="*/ 1198 h 2222"/>
                <a:gd name="T64" fmla="*/ 172 w 2225"/>
                <a:gd name="T65" fmla="*/ 956 h 2222"/>
                <a:gd name="T66" fmla="*/ 238 w 2225"/>
                <a:gd name="T67" fmla="*/ 731 h 2222"/>
                <a:gd name="T68" fmla="*/ 355 w 2225"/>
                <a:gd name="T69" fmla="*/ 533 h 2222"/>
                <a:gd name="T70" fmla="*/ 515 w 2225"/>
                <a:gd name="T71" fmla="*/ 370 h 2222"/>
                <a:gd name="T72" fmla="*/ 709 w 2225"/>
                <a:gd name="T73" fmla="*/ 249 h 2222"/>
                <a:gd name="T74" fmla="*/ 931 w 2225"/>
                <a:gd name="T75" fmla="*/ 176 h 2222"/>
                <a:gd name="T76" fmla="*/ 1172 w 2225"/>
                <a:gd name="T77" fmla="*/ 161 h 2222"/>
                <a:gd name="T78" fmla="*/ 1406 w 2225"/>
                <a:gd name="T79" fmla="*/ 204 h 2222"/>
                <a:gd name="T80" fmla="*/ 1615 w 2225"/>
                <a:gd name="T81" fmla="*/ 302 h 2222"/>
                <a:gd name="T82" fmla="*/ 1794 w 2225"/>
                <a:gd name="T83" fmla="*/ 446 h 2222"/>
                <a:gd name="T84" fmla="*/ 1934 w 2225"/>
                <a:gd name="T85" fmla="*/ 627 h 2222"/>
                <a:gd name="T86" fmla="*/ 2026 w 2225"/>
                <a:gd name="T87" fmla="*/ 838 h 2222"/>
                <a:gd name="T88" fmla="*/ 2065 w 2225"/>
                <a:gd name="T89" fmla="*/ 1072 h 2222"/>
                <a:gd name="T90" fmla="*/ 2044 w 2225"/>
                <a:gd name="T91" fmla="*/ 1313 h 2222"/>
                <a:gd name="T92" fmla="*/ 1968 w 2225"/>
                <a:gd name="T93" fmla="*/ 1533 h 2222"/>
                <a:gd name="T94" fmla="*/ 1842 w 2225"/>
                <a:gd name="T95" fmla="*/ 1724 h 2222"/>
                <a:gd name="T96" fmla="*/ 1675 w 2225"/>
                <a:gd name="T97" fmla="*/ 1880 h 2222"/>
                <a:gd name="T98" fmla="*/ 1474 w 2225"/>
                <a:gd name="T99" fmla="*/ 1992 h 2222"/>
                <a:gd name="T100" fmla="*/ 1248 w 2225"/>
                <a:gd name="T101" fmla="*/ 2054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5" h="2222">
                  <a:moveTo>
                    <a:pt x="1125" y="0"/>
                  </a:moveTo>
                  <a:lnTo>
                    <a:pt x="1068" y="1"/>
                  </a:lnTo>
                  <a:lnTo>
                    <a:pt x="1011" y="5"/>
                  </a:lnTo>
                  <a:lnTo>
                    <a:pt x="955" y="11"/>
                  </a:lnTo>
                  <a:lnTo>
                    <a:pt x="901" y="20"/>
                  </a:lnTo>
                  <a:lnTo>
                    <a:pt x="846" y="33"/>
                  </a:lnTo>
                  <a:lnTo>
                    <a:pt x="794" y="47"/>
                  </a:lnTo>
                  <a:lnTo>
                    <a:pt x="741" y="64"/>
                  </a:lnTo>
                  <a:lnTo>
                    <a:pt x="691" y="83"/>
                  </a:lnTo>
                  <a:lnTo>
                    <a:pt x="642" y="105"/>
                  </a:lnTo>
                  <a:lnTo>
                    <a:pt x="593" y="129"/>
                  </a:lnTo>
                  <a:lnTo>
                    <a:pt x="546" y="155"/>
                  </a:lnTo>
                  <a:lnTo>
                    <a:pt x="501" y="183"/>
                  </a:lnTo>
                  <a:lnTo>
                    <a:pt x="458" y="215"/>
                  </a:lnTo>
                  <a:lnTo>
                    <a:pt x="415" y="247"/>
                  </a:lnTo>
                  <a:lnTo>
                    <a:pt x="374" y="281"/>
                  </a:lnTo>
                  <a:lnTo>
                    <a:pt x="335" y="317"/>
                  </a:lnTo>
                  <a:lnTo>
                    <a:pt x="297" y="355"/>
                  </a:lnTo>
                  <a:lnTo>
                    <a:pt x="262" y="396"/>
                  </a:lnTo>
                  <a:lnTo>
                    <a:pt x="229" y="437"/>
                  </a:lnTo>
                  <a:lnTo>
                    <a:pt x="198" y="480"/>
                  </a:lnTo>
                  <a:lnTo>
                    <a:pt x="168" y="525"/>
                  </a:lnTo>
                  <a:lnTo>
                    <a:pt x="140" y="571"/>
                  </a:lnTo>
                  <a:lnTo>
                    <a:pt x="115" y="619"/>
                  </a:lnTo>
                  <a:lnTo>
                    <a:pt x="93" y="668"/>
                  </a:lnTo>
                  <a:lnTo>
                    <a:pt x="72" y="718"/>
                  </a:lnTo>
                  <a:lnTo>
                    <a:pt x="54" y="770"/>
                  </a:lnTo>
                  <a:lnTo>
                    <a:pt x="39" y="822"/>
                  </a:lnTo>
                  <a:lnTo>
                    <a:pt x="26" y="875"/>
                  </a:lnTo>
                  <a:lnTo>
                    <a:pt x="15" y="930"/>
                  </a:lnTo>
                  <a:lnTo>
                    <a:pt x="7" y="986"/>
                  </a:lnTo>
                  <a:lnTo>
                    <a:pt x="2" y="1042"/>
                  </a:lnTo>
                  <a:lnTo>
                    <a:pt x="0" y="1099"/>
                  </a:lnTo>
                  <a:lnTo>
                    <a:pt x="1" y="1156"/>
                  </a:lnTo>
                  <a:lnTo>
                    <a:pt x="5" y="1212"/>
                  </a:lnTo>
                  <a:lnTo>
                    <a:pt x="11" y="1268"/>
                  </a:lnTo>
                  <a:lnTo>
                    <a:pt x="21" y="1323"/>
                  </a:lnTo>
                  <a:lnTo>
                    <a:pt x="33" y="1377"/>
                  </a:lnTo>
                  <a:lnTo>
                    <a:pt x="47" y="1429"/>
                  </a:lnTo>
                  <a:lnTo>
                    <a:pt x="64" y="1481"/>
                  </a:lnTo>
                  <a:lnTo>
                    <a:pt x="83" y="1532"/>
                  </a:lnTo>
                  <a:lnTo>
                    <a:pt x="105" y="1581"/>
                  </a:lnTo>
                  <a:lnTo>
                    <a:pt x="129" y="1629"/>
                  </a:lnTo>
                  <a:lnTo>
                    <a:pt x="155" y="1677"/>
                  </a:lnTo>
                  <a:lnTo>
                    <a:pt x="184" y="1722"/>
                  </a:lnTo>
                  <a:lnTo>
                    <a:pt x="215" y="1765"/>
                  </a:lnTo>
                  <a:lnTo>
                    <a:pt x="247" y="1807"/>
                  </a:lnTo>
                  <a:lnTo>
                    <a:pt x="281" y="1848"/>
                  </a:lnTo>
                  <a:lnTo>
                    <a:pt x="319" y="1888"/>
                  </a:lnTo>
                  <a:lnTo>
                    <a:pt x="357" y="1925"/>
                  </a:lnTo>
                  <a:lnTo>
                    <a:pt x="396" y="1960"/>
                  </a:lnTo>
                  <a:lnTo>
                    <a:pt x="438" y="1993"/>
                  </a:lnTo>
                  <a:lnTo>
                    <a:pt x="482" y="2024"/>
                  </a:lnTo>
                  <a:lnTo>
                    <a:pt x="526" y="2054"/>
                  </a:lnTo>
                  <a:lnTo>
                    <a:pt x="572" y="2082"/>
                  </a:lnTo>
                  <a:lnTo>
                    <a:pt x="620" y="2106"/>
                  </a:lnTo>
                  <a:lnTo>
                    <a:pt x="669" y="2129"/>
                  </a:lnTo>
                  <a:lnTo>
                    <a:pt x="719" y="2149"/>
                  </a:lnTo>
                  <a:lnTo>
                    <a:pt x="771" y="2167"/>
                  </a:lnTo>
                  <a:lnTo>
                    <a:pt x="823" y="2183"/>
                  </a:lnTo>
                  <a:lnTo>
                    <a:pt x="877" y="2196"/>
                  </a:lnTo>
                  <a:lnTo>
                    <a:pt x="932" y="2206"/>
                  </a:lnTo>
                  <a:lnTo>
                    <a:pt x="987" y="2214"/>
                  </a:lnTo>
                  <a:lnTo>
                    <a:pt x="1044" y="2220"/>
                  </a:lnTo>
                  <a:lnTo>
                    <a:pt x="1101" y="2222"/>
                  </a:lnTo>
                  <a:lnTo>
                    <a:pt x="1158" y="2221"/>
                  </a:lnTo>
                  <a:lnTo>
                    <a:pt x="1215" y="2216"/>
                  </a:lnTo>
                  <a:lnTo>
                    <a:pt x="1270" y="2210"/>
                  </a:lnTo>
                  <a:lnTo>
                    <a:pt x="1324" y="2201"/>
                  </a:lnTo>
                  <a:lnTo>
                    <a:pt x="1379" y="2189"/>
                  </a:lnTo>
                  <a:lnTo>
                    <a:pt x="1432" y="2175"/>
                  </a:lnTo>
                  <a:lnTo>
                    <a:pt x="1484" y="2158"/>
                  </a:lnTo>
                  <a:lnTo>
                    <a:pt x="1534" y="2138"/>
                  </a:lnTo>
                  <a:lnTo>
                    <a:pt x="1584" y="2117"/>
                  </a:lnTo>
                  <a:lnTo>
                    <a:pt x="1632" y="2093"/>
                  </a:lnTo>
                  <a:lnTo>
                    <a:pt x="1679" y="2067"/>
                  </a:lnTo>
                  <a:lnTo>
                    <a:pt x="1724" y="2039"/>
                  </a:lnTo>
                  <a:lnTo>
                    <a:pt x="1768" y="2007"/>
                  </a:lnTo>
                  <a:lnTo>
                    <a:pt x="1811" y="1975"/>
                  </a:lnTo>
                  <a:lnTo>
                    <a:pt x="1851" y="1941"/>
                  </a:lnTo>
                  <a:lnTo>
                    <a:pt x="1890" y="1904"/>
                  </a:lnTo>
                  <a:lnTo>
                    <a:pt x="1928" y="1866"/>
                  </a:lnTo>
                  <a:lnTo>
                    <a:pt x="1963" y="1826"/>
                  </a:lnTo>
                  <a:lnTo>
                    <a:pt x="1997" y="1784"/>
                  </a:lnTo>
                  <a:lnTo>
                    <a:pt x="2028" y="1741"/>
                  </a:lnTo>
                  <a:lnTo>
                    <a:pt x="2057" y="1697"/>
                  </a:lnTo>
                  <a:lnTo>
                    <a:pt x="2085" y="1650"/>
                  </a:lnTo>
                  <a:lnTo>
                    <a:pt x="2110" y="1603"/>
                  </a:lnTo>
                  <a:lnTo>
                    <a:pt x="2133" y="1554"/>
                  </a:lnTo>
                  <a:lnTo>
                    <a:pt x="2153" y="1504"/>
                  </a:lnTo>
                  <a:lnTo>
                    <a:pt x="2171" y="1452"/>
                  </a:lnTo>
                  <a:lnTo>
                    <a:pt x="2186" y="1400"/>
                  </a:lnTo>
                  <a:lnTo>
                    <a:pt x="2199" y="1346"/>
                  </a:lnTo>
                  <a:lnTo>
                    <a:pt x="2210" y="1291"/>
                  </a:lnTo>
                  <a:lnTo>
                    <a:pt x="2218" y="1236"/>
                  </a:lnTo>
                  <a:lnTo>
                    <a:pt x="2223" y="1180"/>
                  </a:lnTo>
                  <a:lnTo>
                    <a:pt x="2225" y="1122"/>
                  </a:lnTo>
                  <a:lnTo>
                    <a:pt x="2224" y="1065"/>
                  </a:lnTo>
                  <a:lnTo>
                    <a:pt x="2221" y="1009"/>
                  </a:lnTo>
                  <a:lnTo>
                    <a:pt x="2213" y="954"/>
                  </a:lnTo>
                  <a:lnTo>
                    <a:pt x="2204" y="899"/>
                  </a:lnTo>
                  <a:lnTo>
                    <a:pt x="2192" y="845"/>
                  </a:lnTo>
                  <a:lnTo>
                    <a:pt x="2178" y="793"/>
                  </a:lnTo>
                  <a:lnTo>
                    <a:pt x="2161" y="740"/>
                  </a:lnTo>
                  <a:lnTo>
                    <a:pt x="2142" y="690"/>
                  </a:lnTo>
                  <a:lnTo>
                    <a:pt x="2120" y="641"/>
                  </a:lnTo>
                  <a:lnTo>
                    <a:pt x="2096" y="593"/>
                  </a:lnTo>
                  <a:lnTo>
                    <a:pt x="2070" y="545"/>
                  </a:lnTo>
                  <a:lnTo>
                    <a:pt x="2041" y="500"/>
                  </a:lnTo>
                  <a:lnTo>
                    <a:pt x="2010" y="457"/>
                  </a:lnTo>
                  <a:lnTo>
                    <a:pt x="1978" y="415"/>
                  </a:lnTo>
                  <a:lnTo>
                    <a:pt x="1944" y="373"/>
                  </a:lnTo>
                  <a:lnTo>
                    <a:pt x="1907" y="334"/>
                  </a:lnTo>
                  <a:lnTo>
                    <a:pt x="1869" y="297"/>
                  </a:lnTo>
                  <a:lnTo>
                    <a:pt x="1829" y="262"/>
                  </a:lnTo>
                  <a:lnTo>
                    <a:pt x="1788" y="229"/>
                  </a:lnTo>
                  <a:lnTo>
                    <a:pt x="1744" y="197"/>
                  </a:lnTo>
                  <a:lnTo>
                    <a:pt x="1699" y="167"/>
                  </a:lnTo>
                  <a:lnTo>
                    <a:pt x="1653" y="140"/>
                  </a:lnTo>
                  <a:lnTo>
                    <a:pt x="1605" y="115"/>
                  </a:lnTo>
                  <a:lnTo>
                    <a:pt x="1556" y="93"/>
                  </a:lnTo>
                  <a:lnTo>
                    <a:pt x="1506" y="72"/>
                  </a:lnTo>
                  <a:lnTo>
                    <a:pt x="1454" y="54"/>
                  </a:lnTo>
                  <a:lnTo>
                    <a:pt x="1402" y="39"/>
                  </a:lnTo>
                  <a:lnTo>
                    <a:pt x="1349" y="25"/>
                  </a:lnTo>
                  <a:lnTo>
                    <a:pt x="1293" y="15"/>
                  </a:lnTo>
                  <a:lnTo>
                    <a:pt x="1238" y="7"/>
                  </a:lnTo>
                  <a:lnTo>
                    <a:pt x="1181" y="2"/>
                  </a:lnTo>
                  <a:lnTo>
                    <a:pt x="1125" y="0"/>
                  </a:lnTo>
                  <a:close/>
                  <a:moveTo>
                    <a:pt x="1103" y="2063"/>
                  </a:moveTo>
                  <a:lnTo>
                    <a:pt x="1054" y="2061"/>
                  </a:lnTo>
                  <a:lnTo>
                    <a:pt x="1005" y="2057"/>
                  </a:lnTo>
                  <a:lnTo>
                    <a:pt x="958" y="2051"/>
                  </a:lnTo>
                  <a:lnTo>
                    <a:pt x="911" y="2042"/>
                  </a:lnTo>
                  <a:lnTo>
                    <a:pt x="865" y="2030"/>
                  </a:lnTo>
                  <a:lnTo>
                    <a:pt x="820" y="2017"/>
                  </a:lnTo>
                  <a:lnTo>
                    <a:pt x="776" y="2001"/>
                  </a:lnTo>
                  <a:lnTo>
                    <a:pt x="732" y="1984"/>
                  </a:lnTo>
                  <a:lnTo>
                    <a:pt x="690" y="1964"/>
                  </a:lnTo>
                  <a:lnTo>
                    <a:pt x="650" y="1943"/>
                  </a:lnTo>
                  <a:lnTo>
                    <a:pt x="610" y="1920"/>
                  </a:lnTo>
                  <a:lnTo>
                    <a:pt x="571" y="1895"/>
                  </a:lnTo>
                  <a:lnTo>
                    <a:pt x="534" y="1868"/>
                  </a:lnTo>
                  <a:lnTo>
                    <a:pt x="499" y="1838"/>
                  </a:lnTo>
                  <a:lnTo>
                    <a:pt x="465" y="1808"/>
                  </a:lnTo>
                  <a:lnTo>
                    <a:pt x="431" y="1777"/>
                  </a:lnTo>
                  <a:lnTo>
                    <a:pt x="400" y="1743"/>
                  </a:lnTo>
                  <a:lnTo>
                    <a:pt x="371" y="1709"/>
                  </a:lnTo>
                  <a:lnTo>
                    <a:pt x="343" y="1673"/>
                  </a:lnTo>
                  <a:lnTo>
                    <a:pt x="317" y="1634"/>
                  </a:lnTo>
                  <a:lnTo>
                    <a:pt x="292" y="1595"/>
                  </a:lnTo>
                  <a:lnTo>
                    <a:pt x="269" y="1556"/>
                  </a:lnTo>
                  <a:lnTo>
                    <a:pt x="249" y="1514"/>
                  </a:lnTo>
                  <a:lnTo>
                    <a:pt x="230" y="1471"/>
                  </a:lnTo>
                  <a:lnTo>
                    <a:pt x="214" y="1428"/>
                  </a:lnTo>
                  <a:lnTo>
                    <a:pt x="200" y="1384"/>
                  </a:lnTo>
                  <a:lnTo>
                    <a:pt x="187" y="1339"/>
                  </a:lnTo>
                  <a:lnTo>
                    <a:pt x="177" y="1292"/>
                  </a:lnTo>
                  <a:lnTo>
                    <a:pt x="169" y="1245"/>
                  </a:lnTo>
                  <a:lnTo>
                    <a:pt x="163" y="1198"/>
                  </a:lnTo>
                  <a:lnTo>
                    <a:pt x="160" y="1150"/>
                  </a:lnTo>
                  <a:lnTo>
                    <a:pt x="159" y="1100"/>
                  </a:lnTo>
                  <a:lnTo>
                    <a:pt x="161" y="1052"/>
                  </a:lnTo>
                  <a:lnTo>
                    <a:pt x="166" y="1004"/>
                  </a:lnTo>
                  <a:lnTo>
                    <a:pt x="172" y="956"/>
                  </a:lnTo>
                  <a:lnTo>
                    <a:pt x="181" y="909"/>
                  </a:lnTo>
                  <a:lnTo>
                    <a:pt x="192" y="863"/>
                  </a:lnTo>
                  <a:lnTo>
                    <a:pt x="205" y="818"/>
                  </a:lnTo>
                  <a:lnTo>
                    <a:pt x="221" y="775"/>
                  </a:lnTo>
                  <a:lnTo>
                    <a:pt x="238" y="731"/>
                  </a:lnTo>
                  <a:lnTo>
                    <a:pt x="258" y="689"/>
                  </a:lnTo>
                  <a:lnTo>
                    <a:pt x="279" y="649"/>
                  </a:lnTo>
                  <a:lnTo>
                    <a:pt x="302" y="609"/>
                  </a:lnTo>
                  <a:lnTo>
                    <a:pt x="328" y="570"/>
                  </a:lnTo>
                  <a:lnTo>
                    <a:pt x="355" y="533"/>
                  </a:lnTo>
                  <a:lnTo>
                    <a:pt x="384" y="498"/>
                  </a:lnTo>
                  <a:lnTo>
                    <a:pt x="414" y="464"/>
                  </a:lnTo>
                  <a:lnTo>
                    <a:pt x="446" y="431"/>
                  </a:lnTo>
                  <a:lnTo>
                    <a:pt x="480" y="400"/>
                  </a:lnTo>
                  <a:lnTo>
                    <a:pt x="515" y="370"/>
                  </a:lnTo>
                  <a:lnTo>
                    <a:pt x="551" y="342"/>
                  </a:lnTo>
                  <a:lnTo>
                    <a:pt x="588" y="316"/>
                  </a:lnTo>
                  <a:lnTo>
                    <a:pt x="628" y="292"/>
                  </a:lnTo>
                  <a:lnTo>
                    <a:pt x="668" y="269"/>
                  </a:lnTo>
                  <a:lnTo>
                    <a:pt x="709" y="249"/>
                  </a:lnTo>
                  <a:lnTo>
                    <a:pt x="752" y="230"/>
                  </a:lnTo>
                  <a:lnTo>
                    <a:pt x="795" y="214"/>
                  </a:lnTo>
                  <a:lnTo>
                    <a:pt x="839" y="198"/>
                  </a:lnTo>
                  <a:lnTo>
                    <a:pt x="884" y="186"/>
                  </a:lnTo>
                  <a:lnTo>
                    <a:pt x="931" y="176"/>
                  </a:lnTo>
                  <a:lnTo>
                    <a:pt x="978" y="168"/>
                  </a:lnTo>
                  <a:lnTo>
                    <a:pt x="1026" y="163"/>
                  </a:lnTo>
                  <a:lnTo>
                    <a:pt x="1075" y="160"/>
                  </a:lnTo>
                  <a:lnTo>
                    <a:pt x="1123" y="159"/>
                  </a:lnTo>
                  <a:lnTo>
                    <a:pt x="1172" y="161"/>
                  </a:lnTo>
                  <a:lnTo>
                    <a:pt x="1221" y="165"/>
                  </a:lnTo>
                  <a:lnTo>
                    <a:pt x="1268" y="171"/>
                  </a:lnTo>
                  <a:lnTo>
                    <a:pt x="1315" y="180"/>
                  </a:lnTo>
                  <a:lnTo>
                    <a:pt x="1361" y="191"/>
                  </a:lnTo>
                  <a:lnTo>
                    <a:pt x="1406" y="204"/>
                  </a:lnTo>
                  <a:lnTo>
                    <a:pt x="1450" y="221"/>
                  </a:lnTo>
                  <a:lnTo>
                    <a:pt x="1494" y="238"/>
                  </a:lnTo>
                  <a:lnTo>
                    <a:pt x="1535" y="258"/>
                  </a:lnTo>
                  <a:lnTo>
                    <a:pt x="1576" y="279"/>
                  </a:lnTo>
                  <a:lnTo>
                    <a:pt x="1615" y="302"/>
                  </a:lnTo>
                  <a:lnTo>
                    <a:pt x="1654" y="327"/>
                  </a:lnTo>
                  <a:lnTo>
                    <a:pt x="1691" y="354"/>
                  </a:lnTo>
                  <a:lnTo>
                    <a:pt x="1727" y="383"/>
                  </a:lnTo>
                  <a:lnTo>
                    <a:pt x="1761" y="414"/>
                  </a:lnTo>
                  <a:lnTo>
                    <a:pt x="1794" y="446"/>
                  </a:lnTo>
                  <a:lnTo>
                    <a:pt x="1825" y="479"/>
                  </a:lnTo>
                  <a:lnTo>
                    <a:pt x="1855" y="513"/>
                  </a:lnTo>
                  <a:lnTo>
                    <a:pt x="1882" y="549"/>
                  </a:lnTo>
                  <a:lnTo>
                    <a:pt x="1908" y="588"/>
                  </a:lnTo>
                  <a:lnTo>
                    <a:pt x="1934" y="627"/>
                  </a:lnTo>
                  <a:lnTo>
                    <a:pt x="1956" y="666"/>
                  </a:lnTo>
                  <a:lnTo>
                    <a:pt x="1976" y="707"/>
                  </a:lnTo>
                  <a:lnTo>
                    <a:pt x="1995" y="750"/>
                  </a:lnTo>
                  <a:lnTo>
                    <a:pt x="2011" y="794"/>
                  </a:lnTo>
                  <a:lnTo>
                    <a:pt x="2026" y="838"/>
                  </a:lnTo>
                  <a:lnTo>
                    <a:pt x="2038" y="883"/>
                  </a:lnTo>
                  <a:lnTo>
                    <a:pt x="2048" y="929"/>
                  </a:lnTo>
                  <a:lnTo>
                    <a:pt x="2056" y="976"/>
                  </a:lnTo>
                  <a:lnTo>
                    <a:pt x="2062" y="1024"/>
                  </a:lnTo>
                  <a:lnTo>
                    <a:pt x="2065" y="1072"/>
                  </a:lnTo>
                  <a:lnTo>
                    <a:pt x="2065" y="1120"/>
                  </a:lnTo>
                  <a:lnTo>
                    <a:pt x="2064" y="1170"/>
                  </a:lnTo>
                  <a:lnTo>
                    <a:pt x="2060" y="1218"/>
                  </a:lnTo>
                  <a:lnTo>
                    <a:pt x="2053" y="1265"/>
                  </a:lnTo>
                  <a:lnTo>
                    <a:pt x="2044" y="1313"/>
                  </a:lnTo>
                  <a:lnTo>
                    <a:pt x="2033" y="1359"/>
                  </a:lnTo>
                  <a:lnTo>
                    <a:pt x="2020" y="1403"/>
                  </a:lnTo>
                  <a:lnTo>
                    <a:pt x="2005" y="1447"/>
                  </a:lnTo>
                  <a:lnTo>
                    <a:pt x="1987" y="1491"/>
                  </a:lnTo>
                  <a:lnTo>
                    <a:pt x="1968" y="1533"/>
                  </a:lnTo>
                  <a:lnTo>
                    <a:pt x="1946" y="1573"/>
                  </a:lnTo>
                  <a:lnTo>
                    <a:pt x="1923" y="1613"/>
                  </a:lnTo>
                  <a:lnTo>
                    <a:pt x="1897" y="1651"/>
                  </a:lnTo>
                  <a:lnTo>
                    <a:pt x="1870" y="1689"/>
                  </a:lnTo>
                  <a:lnTo>
                    <a:pt x="1842" y="1724"/>
                  </a:lnTo>
                  <a:lnTo>
                    <a:pt x="1812" y="1758"/>
                  </a:lnTo>
                  <a:lnTo>
                    <a:pt x="1780" y="1791"/>
                  </a:lnTo>
                  <a:lnTo>
                    <a:pt x="1746" y="1822"/>
                  </a:lnTo>
                  <a:lnTo>
                    <a:pt x="1711" y="1851"/>
                  </a:lnTo>
                  <a:lnTo>
                    <a:pt x="1675" y="1880"/>
                  </a:lnTo>
                  <a:lnTo>
                    <a:pt x="1638" y="1906"/>
                  </a:lnTo>
                  <a:lnTo>
                    <a:pt x="1598" y="1930"/>
                  </a:lnTo>
                  <a:lnTo>
                    <a:pt x="1558" y="1953"/>
                  </a:lnTo>
                  <a:lnTo>
                    <a:pt x="1517" y="1973"/>
                  </a:lnTo>
                  <a:lnTo>
                    <a:pt x="1474" y="1992"/>
                  </a:lnTo>
                  <a:lnTo>
                    <a:pt x="1431" y="2008"/>
                  </a:lnTo>
                  <a:lnTo>
                    <a:pt x="1387" y="2023"/>
                  </a:lnTo>
                  <a:lnTo>
                    <a:pt x="1342" y="2036"/>
                  </a:lnTo>
                  <a:lnTo>
                    <a:pt x="1295" y="2046"/>
                  </a:lnTo>
                  <a:lnTo>
                    <a:pt x="1248" y="2054"/>
                  </a:lnTo>
                  <a:lnTo>
                    <a:pt x="1201" y="2059"/>
                  </a:lnTo>
                  <a:lnTo>
                    <a:pt x="1151" y="2062"/>
                  </a:lnTo>
                  <a:lnTo>
                    <a:pt x="1103" y="20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89" name="AutoShape 62"/>
          <p:cNvSpPr>
            <a:spLocks noChangeAspect="1" noChangeArrowheads="1" noTextEdit="1"/>
          </p:cNvSpPr>
          <p:nvPr userDrawn="1"/>
        </p:nvSpPr>
        <p:spPr bwMode="auto">
          <a:xfrm>
            <a:off x="0" y="488950"/>
            <a:ext cx="2324100"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nvGrpSpPr>
          <p:cNvPr id="90" name="Group 89"/>
          <p:cNvGrpSpPr/>
          <p:nvPr userDrawn="1"/>
        </p:nvGrpSpPr>
        <p:grpSpPr>
          <a:xfrm>
            <a:off x="0" y="1365250"/>
            <a:ext cx="2071688" cy="4903788"/>
            <a:chOff x="0" y="1365250"/>
            <a:chExt cx="2071688" cy="4903788"/>
          </a:xfrm>
        </p:grpSpPr>
        <p:sp>
          <p:nvSpPr>
            <p:cNvPr id="91" name="Freeform 64"/>
            <p:cNvSpPr>
              <a:spLocks/>
            </p:cNvSpPr>
            <p:nvPr userDrawn="1"/>
          </p:nvSpPr>
          <p:spPr bwMode="auto">
            <a:xfrm>
              <a:off x="0" y="2655888"/>
              <a:ext cx="2071688" cy="3613150"/>
            </a:xfrm>
            <a:custGeom>
              <a:avLst/>
              <a:gdLst>
                <a:gd name="T0" fmla="*/ 5468 w 6526"/>
                <a:gd name="T1" fmla="*/ 5208 h 11383"/>
                <a:gd name="T2" fmla="*/ 5400 w 6526"/>
                <a:gd name="T3" fmla="*/ 4766 h 11383"/>
                <a:gd name="T4" fmla="*/ 5291 w 6526"/>
                <a:gd name="T5" fmla="*/ 4331 h 11383"/>
                <a:gd name="T6" fmla="*/ 5139 w 6526"/>
                <a:gd name="T7" fmla="*/ 3906 h 11383"/>
                <a:gd name="T8" fmla="*/ 4944 w 6526"/>
                <a:gd name="T9" fmla="*/ 3496 h 11383"/>
                <a:gd name="T10" fmla="*/ 4707 w 6526"/>
                <a:gd name="T11" fmla="*/ 3101 h 11383"/>
                <a:gd name="T12" fmla="*/ 4429 w 6526"/>
                <a:gd name="T13" fmla="*/ 2728 h 11383"/>
                <a:gd name="T14" fmla="*/ 4109 w 6526"/>
                <a:gd name="T15" fmla="*/ 2378 h 11383"/>
                <a:gd name="T16" fmla="*/ 3751 w 6526"/>
                <a:gd name="T17" fmla="*/ 2059 h 11383"/>
                <a:gd name="T18" fmla="*/ 3371 w 6526"/>
                <a:gd name="T19" fmla="*/ 1784 h 11383"/>
                <a:gd name="T20" fmla="*/ 2970 w 6526"/>
                <a:gd name="T21" fmla="*/ 1551 h 11383"/>
                <a:gd name="T22" fmla="*/ 2556 w 6526"/>
                <a:gd name="T23" fmla="*/ 1362 h 11383"/>
                <a:gd name="T24" fmla="*/ 2127 w 6526"/>
                <a:gd name="T25" fmla="*/ 1216 h 11383"/>
                <a:gd name="T26" fmla="*/ 1690 w 6526"/>
                <a:gd name="T27" fmla="*/ 1112 h 11383"/>
                <a:gd name="T28" fmla="*/ 1245 w 6526"/>
                <a:gd name="T29" fmla="*/ 1052 h 11383"/>
                <a:gd name="T30" fmla="*/ 798 w 6526"/>
                <a:gd name="T31" fmla="*/ 1035 h 11383"/>
                <a:gd name="T32" fmla="*/ 428 w 6526"/>
                <a:gd name="T33" fmla="*/ 1052 h 11383"/>
                <a:gd name="T34" fmla="*/ 86 w 6526"/>
                <a:gd name="T35" fmla="*/ 1095 h 11383"/>
                <a:gd name="T36" fmla="*/ 312 w 6526"/>
                <a:gd name="T37" fmla="*/ 24 h 11383"/>
                <a:gd name="T38" fmla="*/ 940 w 6526"/>
                <a:gd name="T39" fmla="*/ 0 h 11383"/>
                <a:gd name="T40" fmla="*/ 1567 w 6526"/>
                <a:gd name="T41" fmla="*/ 47 h 11383"/>
                <a:gd name="T42" fmla="*/ 2187 w 6526"/>
                <a:gd name="T43" fmla="*/ 162 h 11383"/>
                <a:gd name="T44" fmla="*/ 2794 w 6526"/>
                <a:gd name="T45" fmla="*/ 346 h 11383"/>
                <a:gd name="T46" fmla="*/ 3383 w 6526"/>
                <a:gd name="T47" fmla="*/ 599 h 11383"/>
                <a:gd name="T48" fmla="*/ 3946 w 6526"/>
                <a:gd name="T49" fmla="*/ 924 h 11383"/>
                <a:gd name="T50" fmla="*/ 4477 w 6526"/>
                <a:gd name="T51" fmla="*/ 1317 h 11383"/>
                <a:gd name="T52" fmla="*/ 5134 w 6526"/>
                <a:gd name="T53" fmla="*/ 1960 h 11383"/>
                <a:gd name="T54" fmla="*/ 5789 w 6526"/>
                <a:gd name="T55" fmla="*/ 2885 h 11383"/>
                <a:gd name="T56" fmla="*/ 6239 w 6526"/>
                <a:gd name="T57" fmla="*/ 3897 h 11383"/>
                <a:gd name="T58" fmla="*/ 6481 w 6526"/>
                <a:gd name="T59" fmla="*/ 4966 h 11383"/>
                <a:gd name="T60" fmla="*/ 6516 w 6526"/>
                <a:gd name="T61" fmla="*/ 6056 h 11383"/>
                <a:gd name="T62" fmla="*/ 6342 w 6526"/>
                <a:gd name="T63" fmla="*/ 7137 h 11383"/>
                <a:gd name="T64" fmla="*/ 5958 w 6526"/>
                <a:gd name="T65" fmla="*/ 8176 h 11383"/>
                <a:gd name="T66" fmla="*/ 5363 w 6526"/>
                <a:gd name="T67" fmla="*/ 9142 h 11383"/>
                <a:gd name="T68" fmla="*/ 4731 w 6526"/>
                <a:gd name="T69" fmla="*/ 9842 h 11383"/>
                <a:gd name="T70" fmla="*/ 4187 w 6526"/>
                <a:gd name="T71" fmla="*/ 10293 h 11383"/>
                <a:gd name="T72" fmla="*/ 3601 w 6526"/>
                <a:gd name="T73" fmla="*/ 10667 h 11383"/>
                <a:gd name="T74" fmla="*/ 2983 w 6526"/>
                <a:gd name="T75" fmla="*/ 10964 h 11383"/>
                <a:gd name="T76" fmla="*/ 2341 w 6526"/>
                <a:gd name="T77" fmla="*/ 11182 h 11383"/>
                <a:gd name="T78" fmla="*/ 1679 w 6526"/>
                <a:gd name="T79" fmla="*/ 11321 h 11383"/>
                <a:gd name="T80" fmla="*/ 1009 w 6526"/>
                <a:gd name="T81" fmla="*/ 11380 h 11383"/>
                <a:gd name="T82" fmla="*/ 335 w 6526"/>
                <a:gd name="T83" fmla="*/ 11361 h 11383"/>
                <a:gd name="T84" fmla="*/ 61 w 6526"/>
                <a:gd name="T85" fmla="*/ 10285 h 11383"/>
                <a:gd name="T86" fmla="*/ 305 w 6526"/>
                <a:gd name="T87" fmla="*/ 10319 h 11383"/>
                <a:gd name="T88" fmla="*/ 552 w 6526"/>
                <a:gd name="T89" fmla="*/ 10341 h 11383"/>
                <a:gd name="T90" fmla="*/ 798 w 6526"/>
                <a:gd name="T91" fmla="*/ 10349 h 11383"/>
                <a:gd name="T92" fmla="*/ 1095 w 6526"/>
                <a:gd name="T93" fmla="*/ 10342 h 11383"/>
                <a:gd name="T94" fmla="*/ 1541 w 6526"/>
                <a:gd name="T95" fmla="*/ 10296 h 11383"/>
                <a:gd name="T96" fmla="*/ 1979 w 6526"/>
                <a:gd name="T97" fmla="*/ 10206 h 11383"/>
                <a:gd name="T98" fmla="*/ 2410 w 6526"/>
                <a:gd name="T99" fmla="*/ 10076 h 11383"/>
                <a:gd name="T100" fmla="*/ 2828 w 6526"/>
                <a:gd name="T101" fmla="*/ 9902 h 11383"/>
                <a:gd name="T102" fmla="*/ 3230 w 6526"/>
                <a:gd name="T103" fmla="*/ 9687 h 11383"/>
                <a:gd name="T104" fmla="*/ 3614 w 6526"/>
                <a:gd name="T105" fmla="*/ 9429 h 11383"/>
                <a:gd name="T106" fmla="*/ 3977 w 6526"/>
                <a:gd name="T107" fmla="*/ 9130 h 11383"/>
                <a:gd name="T108" fmla="*/ 4313 w 6526"/>
                <a:gd name="T109" fmla="*/ 8789 h 11383"/>
                <a:gd name="T110" fmla="*/ 4611 w 6526"/>
                <a:gd name="T111" fmla="*/ 8419 h 11383"/>
                <a:gd name="T112" fmla="*/ 4865 w 6526"/>
                <a:gd name="T113" fmla="*/ 8029 h 11383"/>
                <a:gd name="T114" fmla="*/ 5076 w 6526"/>
                <a:gd name="T115" fmla="*/ 7621 h 11383"/>
                <a:gd name="T116" fmla="*/ 5243 w 6526"/>
                <a:gd name="T117" fmla="*/ 7199 h 11383"/>
                <a:gd name="T118" fmla="*/ 5368 w 6526"/>
                <a:gd name="T119" fmla="*/ 6766 h 11383"/>
                <a:gd name="T120" fmla="*/ 5450 w 6526"/>
                <a:gd name="T121" fmla="*/ 6325 h 11383"/>
                <a:gd name="T122" fmla="*/ 5489 w 6526"/>
                <a:gd name="T123" fmla="*/ 5878 h 1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6" h="11383">
                  <a:moveTo>
                    <a:pt x="5490" y="5543"/>
                  </a:moveTo>
                  <a:lnTo>
                    <a:pt x="5486" y="5431"/>
                  </a:lnTo>
                  <a:lnTo>
                    <a:pt x="5477" y="5320"/>
                  </a:lnTo>
                  <a:lnTo>
                    <a:pt x="5468" y="5208"/>
                  </a:lnTo>
                  <a:lnTo>
                    <a:pt x="5455" y="5097"/>
                  </a:lnTo>
                  <a:lnTo>
                    <a:pt x="5439" y="4986"/>
                  </a:lnTo>
                  <a:lnTo>
                    <a:pt x="5421" y="4875"/>
                  </a:lnTo>
                  <a:lnTo>
                    <a:pt x="5400" y="4766"/>
                  </a:lnTo>
                  <a:lnTo>
                    <a:pt x="5376" y="4655"/>
                  </a:lnTo>
                  <a:lnTo>
                    <a:pt x="5350" y="4547"/>
                  </a:lnTo>
                  <a:lnTo>
                    <a:pt x="5322" y="4438"/>
                  </a:lnTo>
                  <a:lnTo>
                    <a:pt x="5291" y="4331"/>
                  </a:lnTo>
                  <a:lnTo>
                    <a:pt x="5256" y="4223"/>
                  </a:lnTo>
                  <a:lnTo>
                    <a:pt x="5219" y="4117"/>
                  </a:lnTo>
                  <a:lnTo>
                    <a:pt x="5180" y="4012"/>
                  </a:lnTo>
                  <a:lnTo>
                    <a:pt x="5139" y="3906"/>
                  </a:lnTo>
                  <a:lnTo>
                    <a:pt x="5093" y="3802"/>
                  </a:lnTo>
                  <a:lnTo>
                    <a:pt x="5046" y="3699"/>
                  </a:lnTo>
                  <a:lnTo>
                    <a:pt x="4996" y="3597"/>
                  </a:lnTo>
                  <a:lnTo>
                    <a:pt x="4944" y="3496"/>
                  </a:lnTo>
                  <a:lnTo>
                    <a:pt x="4889" y="3395"/>
                  </a:lnTo>
                  <a:lnTo>
                    <a:pt x="4831" y="3296"/>
                  </a:lnTo>
                  <a:lnTo>
                    <a:pt x="4770" y="3199"/>
                  </a:lnTo>
                  <a:lnTo>
                    <a:pt x="4707" y="3101"/>
                  </a:lnTo>
                  <a:lnTo>
                    <a:pt x="4642" y="3006"/>
                  </a:lnTo>
                  <a:lnTo>
                    <a:pt x="4573" y="2912"/>
                  </a:lnTo>
                  <a:lnTo>
                    <a:pt x="4503" y="2820"/>
                  </a:lnTo>
                  <a:lnTo>
                    <a:pt x="4429" y="2728"/>
                  </a:lnTo>
                  <a:lnTo>
                    <a:pt x="4353" y="2638"/>
                  </a:lnTo>
                  <a:lnTo>
                    <a:pt x="4274" y="2550"/>
                  </a:lnTo>
                  <a:lnTo>
                    <a:pt x="4193" y="2463"/>
                  </a:lnTo>
                  <a:lnTo>
                    <a:pt x="4109" y="2378"/>
                  </a:lnTo>
                  <a:lnTo>
                    <a:pt x="4022" y="2295"/>
                  </a:lnTo>
                  <a:lnTo>
                    <a:pt x="3933" y="2214"/>
                  </a:lnTo>
                  <a:lnTo>
                    <a:pt x="3842" y="2135"/>
                  </a:lnTo>
                  <a:lnTo>
                    <a:pt x="3751" y="2059"/>
                  </a:lnTo>
                  <a:lnTo>
                    <a:pt x="3658" y="1987"/>
                  </a:lnTo>
                  <a:lnTo>
                    <a:pt x="3563" y="1916"/>
                  </a:lnTo>
                  <a:lnTo>
                    <a:pt x="3467" y="1849"/>
                  </a:lnTo>
                  <a:lnTo>
                    <a:pt x="3371" y="1784"/>
                  </a:lnTo>
                  <a:lnTo>
                    <a:pt x="3272" y="1722"/>
                  </a:lnTo>
                  <a:lnTo>
                    <a:pt x="3172" y="1663"/>
                  </a:lnTo>
                  <a:lnTo>
                    <a:pt x="3072" y="1606"/>
                  </a:lnTo>
                  <a:lnTo>
                    <a:pt x="2970" y="1551"/>
                  </a:lnTo>
                  <a:lnTo>
                    <a:pt x="2868" y="1500"/>
                  </a:lnTo>
                  <a:lnTo>
                    <a:pt x="2765" y="1451"/>
                  </a:lnTo>
                  <a:lnTo>
                    <a:pt x="2660" y="1406"/>
                  </a:lnTo>
                  <a:lnTo>
                    <a:pt x="2556" y="1362"/>
                  </a:lnTo>
                  <a:lnTo>
                    <a:pt x="2450" y="1322"/>
                  </a:lnTo>
                  <a:lnTo>
                    <a:pt x="2343" y="1284"/>
                  </a:lnTo>
                  <a:lnTo>
                    <a:pt x="2235" y="1248"/>
                  </a:lnTo>
                  <a:lnTo>
                    <a:pt x="2127" y="1216"/>
                  </a:lnTo>
                  <a:lnTo>
                    <a:pt x="2019" y="1186"/>
                  </a:lnTo>
                  <a:lnTo>
                    <a:pt x="1909" y="1159"/>
                  </a:lnTo>
                  <a:lnTo>
                    <a:pt x="1800" y="1135"/>
                  </a:lnTo>
                  <a:lnTo>
                    <a:pt x="1690" y="1112"/>
                  </a:lnTo>
                  <a:lnTo>
                    <a:pt x="1579" y="1093"/>
                  </a:lnTo>
                  <a:lnTo>
                    <a:pt x="1469" y="1077"/>
                  </a:lnTo>
                  <a:lnTo>
                    <a:pt x="1357" y="1064"/>
                  </a:lnTo>
                  <a:lnTo>
                    <a:pt x="1245" y="1052"/>
                  </a:lnTo>
                  <a:lnTo>
                    <a:pt x="1133" y="1044"/>
                  </a:lnTo>
                  <a:lnTo>
                    <a:pt x="1022" y="1039"/>
                  </a:lnTo>
                  <a:lnTo>
                    <a:pt x="910" y="1035"/>
                  </a:lnTo>
                  <a:lnTo>
                    <a:pt x="798" y="1035"/>
                  </a:lnTo>
                  <a:lnTo>
                    <a:pt x="687" y="1036"/>
                  </a:lnTo>
                  <a:lnTo>
                    <a:pt x="600" y="1040"/>
                  </a:lnTo>
                  <a:lnTo>
                    <a:pt x="514" y="1046"/>
                  </a:lnTo>
                  <a:lnTo>
                    <a:pt x="428" y="1052"/>
                  </a:lnTo>
                  <a:lnTo>
                    <a:pt x="342" y="1060"/>
                  </a:lnTo>
                  <a:lnTo>
                    <a:pt x="257" y="1071"/>
                  </a:lnTo>
                  <a:lnTo>
                    <a:pt x="171" y="1082"/>
                  </a:lnTo>
                  <a:lnTo>
                    <a:pt x="86" y="1095"/>
                  </a:lnTo>
                  <a:lnTo>
                    <a:pt x="0" y="1110"/>
                  </a:lnTo>
                  <a:lnTo>
                    <a:pt x="0" y="61"/>
                  </a:lnTo>
                  <a:lnTo>
                    <a:pt x="156" y="41"/>
                  </a:lnTo>
                  <a:lnTo>
                    <a:pt x="312" y="24"/>
                  </a:lnTo>
                  <a:lnTo>
                    <a:pt x="469" y="11"/>
                  </a:lnTo>
                  <a:lnTo>
                    <a:pt x="626" y="4"/>
                  </a:lnTo>
                  <a:lnTo>
                    <a:pt x="783" y="0"/>
                  </a:lnTo>
                  <a:lnTo>
                    <a:pt x="940" y="0"/>
                  </a:lnTo>
                  <a:lnTo>
                    <a:pt x="1097" y="5"/>
                  </a:lnTo>
                  <a:lnTo>
                    <a:pt x="1253" y="15"/>
                  </a:lnTo>
                  <a:lnTo>
                    <a:pt x="1410" y="29"/>
                  </a:lnTo>
                  <a:lnTo>
                    <a:pt x="1567" y="47"/>
                  </a:lnTo>
                  <a:lnTo>
                    <a:pt x="1723" y="68"/>
                  </a:lnTo>
                  <a:lnTo>
                    <a:pt x="1878" y="95"/>
                  </a:lnTo>
                  <a:lnTo>
                    <a:pt x="2033" y="126"/>
                  </a:lnTo>
                  <a:lnTo>
                    <a:pt x="2187" y="162"/>
                  </a:lnTo>
                  <a:lnTo>
                    <a:pt x="2341" y="201"/>
                  </a:lnTo>
                  <a:lnTo>
                    <a:pt x="2493" y="245"/>
                  </a:lnTo>
                  <a:lnTo>
                    <a:pt x="2644" y="293"/>
                  </a:lnTo>
                  <a:lnTo>
                    <a:pt x="2794" y="346"/>
                  </a:lnTo>
                  <a:lnTo>
                    <a:pt x="2943" y="403"/>
                  </a:lnTo>
                  <a:lnTo>
                    <a:pt x="3091" y="464"/>
                  </a:lnTo>
                  <a:lnTo>
                    <a:pt x="3238" y="529"/>
                  </a:lnTo>
                  <a:lnTo>
                    <a:pt x="3383" y="599"/>
                  </a:lnTo>
                  <a:lnTo>
                    <a:pt x="3526" y="674"/>
                  </a:lnTo>
                  <a:lnTo>
                    <a:pt x="3668" y="752"/>
                  </a:lnTo>
                  <a:lnTo>
                    <a:pt x="3808" y="836"/>
                  </a:lnTo>
                  <a:lnTo>
                    <a:pt x="3946" y="924"/>
                  </a:lnTo>
                  <a:lnTo>
                    <a:pt x="4081" y="1015"/>
                  </a:lnTo>
                  <a:lnTo>
                    <a:pt x="4215" y="1111"/>
                  </a:lnTo>
                  <a:lnTo>
                    <a:pt x="4347" y="1212"/>
                  </a:lnTo>
                  <a:lnTo>
                    <a:pt x="4477" y="1317"/>
                  </a:lnTo>
                  <a:lnTo>
                    <a:pt x="4605" y="1426"/>
                  </a:lnTo>
                  <a:lnTo>
                    <a:pt x="4730" y="1540"/>
                  </a:lnTo>
                  <a:lnTo>
                    <a:pt x="4938" y="1746"/>
                  </a:lnTo>
                  <a:lnTo>
                    <a:pt x="5134" y="1960"/>
                  </a:lnTo>
                  <a:lnTo>
                    <a:pt x="5317" y="2181"/>
                  </a:lnTo>
                  <a:lnTo>
                    <a:pt x="5487" y="2410"/>
                  </a:lnTo>
                  <a:lnTo>
                    <a:pt x="5645" y="2644"/>
                  </a:lnTo>
                  <a:lnTo>
                    <a:pt x="5789" y="2885"/>
                  </a:lnTo>
                  <a:lnTo>
                    <a:pt x="5920" y="3131"/>
                  </a:lnTo>
                  <a:lnTo>
                    <a:pt x="6039" y="3383"/>
                  </a:lnTo>
                  <a:lnTo>
                    <a:pt x="6145" y="3638"/>
                  </a:lnTo>
                  <a:lnTo>
                    <a:pt x="6239" y="3897"/>
                  </a:lnTo>
                  <a:lnTo>
                    <a:pt x="6318" y="4161"/>
                  </a:lnTo>
                  <a:lnTo>
                    <a:pt x="6385" y="4426"/>
                  </a:lnTo>
                  <a:lnTo>
                    <a:pt x="6440" y="4695"/>
                  </a:lnTo>
                  <a:lnTo>
                    <a:pt x="6481" y="4966"/>
                  </a:lnTo>
                  <a:lnTo>
                    <a:pt x="6509" y="5238"/>
                  </a:lnTo>
                  <a:lnTo>
                    <a:pt x="6524" y="5510"/>
                  </a:lnTo>
                  <a:lnTo>
                    <a:pt x="6526" y="5783"/>
                  </a:lnTo>
                  <a:lnTo>
                    <a:pt x="6516" y="6056"/>
                  </a:lnTo>
                  <a:lnTo>
                    <a:pt x="6492" y="6328"/>
                  </a:lnTo>
                  <a:lnTo>
                    <a:pt x="6455" y="6599"/>
                  </a:lnTo>
                  <a:lnTo>
                    <a:pt x="6405" y="6869"/>
                  </a:lnTo>
                  <a:lnTo>
                    <a:pt x="6342" y="7137"/>
                  </a:lnTo>
                  <a:lnTo>
                    <a:pt x="6265" y="7402"/>
                  </a:lnTo>
                  <a:lnTo>
                    <a:pt x="6176" y="7664"/>
                  </a:lnTo>
                  <a:lnTo>
                    <a:pt x="6074" y="7922"/>
                  </a:lnTo>
                  <a:lnTo>
                    <a:pt x="5958" y="8176"/>
                  </a:lnTo>
                  <a:lnTo>
                    <a:pt x="5829" y="8425"/>
                  </a:lnTo>
                  <a:lnTo>
                    <a:pt x="5688" y="8670"/>
                  </a:lnTo>
                  <a:lnTo>
                    <a:pt x="5532" y="8909"/>
                  </a:lnTo>
                  <a:lnTo>
                    <a:pt x="5363" y="9142"/>
                  </a:lnTo>
                  <a:lnTo>
                    <a:pt x="5181" y="9368"/>
                  </a:lnTo>
                  <a:lnTo>
                    <a:pt x="4987" y="9586"/>
                  </a:lnTo>
                  <a:lnTo>
                    <a:pt x="4861" y="9716"/>
                  </a:lnTo>
                  <a:lnTo>
                    <a:pt x="4731" y="9842"/>
                  </a:lnTo>
                  <a:lnTo>
                    <a:pt x="4599" y="9962"/>
                  </a:lnTo>
                  <a:lnTo>
                    <a:pt x="4465" y="10077"/>
                  </a:lnTo>
                  <a:lnTo>
                    <a:pt x="4327" y="10187"/>
                  </a:lnTo>
                  <a:lnTo>
                    <a:pt x="4187" y="10293"/>
                  </a:lnTo>
                  <a:lnTo>
                    <a:pt x="4044" y="10394"/>
                  </a:lnTo>
                  <a:lnTo>
                    <a:pt x="3898" y="10490"/>
                  </a:lnTo>
                  <a:lnTo>
                    <a:pt x="3751" y="10582"/>
                  </a:lnTo>
                  <a:lnTo>
                    <a:pt x="3601" y="10667"/>
                  </a:lnTo>
                  <a:lnTo>
                    <a:pt x="3449" y="10749"/>
                  </a:lnTo>
                  <a:lnTo>
                    <a:pt x="3296" y="10825"/>
                  </a:lnTo>
                  <a:lnTo>
                    <a:pt x="3140" y="10898"/>
                  </a:lnTo>
                  <a:lnTo>
                    <a:pt x="2983" y="10964"/>
                  </a:lnTo>
                  <a:lnTo>
                    <a:pt x="2824" y="11026"/>
                  </a:lnTo>
                  <a:lnTo>
                    <a:pt x="2665" y="11083"/>
                  </a:lnTo>
                  <a:lnTo>
                    <a:pt x="2503" y="11134"/>
                  </a:lnTo>
                  <a:lnTo>
                    <a:pt x="2341" y="11182"/>
                  </a:lnTo>
                  <a:lnTo>
                    <a:pt x="2177" y="11223"/>
                  </a:lnTo>
                  <a:lnTo>
                    <a:pt x="2011" y="11261"/>
                  </a:lnTo>
                  <a:lnTo>
                    <a:pt x="1845" y="11294"/>
                  </a:lnTo>
                  <a:lnTo>
                    <a:pt x="1679" y="11321"/>
                  </a:lnTo>
                  <a:lnTo>
                    <a:pt x="1512" y="11343"/>
                  </a:lnTo>
                  <a:lnTo>
                    <a:pt x="1345" y="11360"/>
                  </a:lnTo>
                  <a:lnTo>
                    <a:pt x="1176" y="11373"/>
                  </a:lnTo>
                  <a:lnTo>
                    <a:pt x="1009" y="11380"/>
                  </a:lnTo>
                  <a:lnTo>
                    <a:pt x="840" y="11383"/>
                  </a:lnTo>
                  <a:lnTo>
                    <a:pt x="671" y="11381"/>
                  </a:lnTo>
                  <a:lnTo>
                    <a:pt x="504" y="11373"/>
                  </a:lnTo>
                  <a:lnTo>
                    <a:pt x="335" y="11361"/>
                  </a:lnTo>
                  <a:lnTo>
                    <a:pt x="168" y="11345"/>
                  </a:lnTo>
                  <a:lnTo>
                    <a:pt x="0" y="11322"/>
                  </a:lnTo>
                  <a:lnTo>
                    <a:pt x="0" y="10274"/>
                  </a:lnTo>
                  <a:lnTo>
                    <a:pt x="61" y="10285"/>
                  </a:lnTo>
                  <a:lnTo>
                    <a:pt x="122" y="10294"/>
                  </a:lnTo>
                  <a:lnTo>
                    <a:pt x="183" y="10303"/>
                  </a:lnTo>
                  <a:lnTo>
                    <a:pt x="245" y="10311"/>
                  </a:lnTo>
                  <a:lnTo>
                    <a:pt x="305" y="10319"/>
                  </a:lnTo>
                  <a:lnTo>
                    <a:pt x="367" y="10325"/>
                  </a:lnTo>
                  <a:lnTo>
                    <a:pt x="429" y="10331"/>
                  </a:lnTo>
                  <a:lnTo>
                    <a:pt x="491" y="10336"/>
                  </a:lnTo>
                  <a:lnTo>
                    <a:pt x="552" y="10341"/>
                  </a:lnTo>
                  <a:lnTo>
                    <a:pt x="613" y="10343"/>
                  </a:lnTo>
                  <a:lnTo>
                    <a:pt x="675" y="10347"/>
                  </a:lnTo>
                  <a:lnTo>
                    <a:pt x="737" y="10348"/>
                  </a:lnTo>
                  <a:lnTo>
                    <a:pt x="798" y="10349"/>
                  </a:lnTo>
                  <a:lnTo>
                    <a:pt x="860" y="10349"/>
                  </a:lnTo>
                  <a:lnTo>
                    <a:pt x="922" y="10348"/>
                  </a:lnTo>
                  <a:lnTo>
                    <a:pt x="984" y="10347"/>
                  </a:lnTo>
                  <a:lnTo>
                    <a:pt x="1095" y="10342"/>
                  </a:lnTo>
                  <a:lnTo>
                    <a:pt x="1207" y="10334"/>
                  </a:lnTo>
                  <a:lnTo>
                    <a:pt x="1319" y="10324"/>
                  </a:lnTo>
                  <a:lnTo>
                    <a:pt x="1429" y="10311"/>
                  </a:lnTo>
                  <a:lnTo>
                    <a:pt x="1541" y="10296"/>
                  </a:lnTo>
                  <a:lnTo>
                    <a:pt x="1651" y="10276"/>
                  </a:lnTo>
                  <a:lnTo>
                    <a:pt x="1761" y="10256"/>
                  </a:lnTo>
                  <a:lnTo>
                    <a:pt x="1871" y="10233"/>
                  </a:lnTo>
                  <a:lnTo>
                    <a:pt x="1979" y="10206"/>
                  </a:lnTo>
                  <a:lnTo>
                    <a:pt x="2089" y="10178"/>
                  </a:lnTo>
                  <a:lnTo>
                    <a:pt x="2197" y="10146"/>
                  </a:lnTo>
                  <a:lnTo>
                    <a:pt x="2304" y="10113"/>
                  </a:lnTo>
                  <a:lnTo>
                    <a:pt x="2410" y="10076"/>
                  </a:lnTo>
                  <a:lnTo>
                    <a:pt x="2515" y="10036"/>
                  </a:lnTo>
                  <a:lnTo>
                    <a:pt x="2621" y="9995"/>
                  </a:lnTo>
                  <a:lnTo>
                    <a:pt x="2724" y="9950"/>
                  </a:lnTo>
                  <a:lnTo>
                    <a:pt x="2828" y="9902"/>
                  </a:lnTo>
                  <a:lnTo>
                    <a:pt x="2930" y="9852"/>
                  </a:lnTo>
                  <a:lnTo>
                    <a:pt x="3031" y="9800"/>
                  </a:lnTo>
                  <a:lnTo>
                    <a:pt x="3132" y="9745"/>
                  </a:lnTo>
                  <a:lnTo>
                    <a:pt x="3230" y="9687"/>
                  </a:lnTo>
                  <a:lnTo>
                    <a:pt x="3328" y="9627"/>
                  </a:lnTo>
                  <a:lnTo>
                    <a:pt x="3425" y="9564"/>
                  </a:lnTo>
                  <a:lnTo>
                    <a:pt x="3520" y="9498"/>
                  </a:lnTo>
                  <a:lnTo>
                    <a:pt x="3614" y="9429"/>
                  </a:lnTo>
                  <a:lnTo>
                    <a:pt x="3707" y="9359"/>
                  </a:lnTo>
                  <a:lnTo>
                    <a:pt x="3798" y="9286"/>
                  </a:lnTo>
                  <a:lnTo>
                    <a:pt x="3889" y="9208"/>
                  </a:lnTo>
                  <a:lnTo>
                    <a:pt x="3977" y="9130"/>
                  </a:lnTo>
                  <a:lnTo>
                    <a:pt x="4063" y="9049"/>
                  </a:lnTo>
                  <a:lnTo>
                    <a:pt x="4149" y="8965"/>
                  </a:lnTo>
                  <a:lnTo>
                    <a:pt x="4232" y="8878"/>
                  </a:lnTo>
                  <a:lnTo>
                    <a:pt x="4313" y="8789"/>
                  </a:lnTo>
                  <a:lnTo>
                    <a:pt x="4391" y="8699"/>
                  </a:lnTo>
                  <a:lnTo>
                    <a:pt x="4467" y="8607"/>
                  </a:lnTo>
                  <a:lnTo>
                    <a:pt x="4541" y="8513"/>
                  </a:lnTo>
                  <a:lnTo>
                    <a:pt x="4611" y="8419"/>
                  </a:lnTo>
                  <a:lnTo>
                    <a:pt x="4679" y="8323"/>
                  </a:lnTo>
                  <a:lnTo>
                    <a:pt x="4743" y="8227"/>
                  </a:lnTo>
                  <a:lnTo>
                    <a:pt x="4806" y="8128"/>
                  </a:lnTo>
                  <a:lnTo>
                    <a:pt x="4865" y="8029"/>
                  </a:lnTo>
                  <a:lnTo>
                    <a:pt x="4921" y="7929"/>
                  </a:lnTo>
                  <a:lnTo>
                    <a:pt x="4976" y="7827"/>
                  </a:lnTo>
                  <a:lnTo>
                    <a:pt x="5027" y="7724"/>
                  </a:lnTo>
                  <a:lnTo>
                    <a:pt x="5076" y="7621"/>
                  </a:lnTo>
                  <a:lnTo>
                    <a:pt x="5122" y="7516"/>
                  </a:lnTo>
                  <a:lnTo>
                    <a:pt x="5165" y="7412"/>
                  </a:lnTo>
                  <a:lnTo>
                    <a:pt x="5205" y="7305"/>
                  </a:lnTo>
                  <a:lnTo>
                    <a:pt x="5243" y="7199"/>
                  </a:lnTo>
                  <a:lnTo>
                    <a:pt x="5279" y="7091"/>
                  </a:lnTo>
                  <a:lnTo>
                    <a:pt x="5311" y="6983"/>
                  </a:lnTo>
                  <a:lnTo>
                    <a:pt x="5341" y="6875"/>
                  </a:lnTo>
                  <a:lnTo>
                    <a:pt x="5368" y="6766"/>
                  </a:lnTo>
                  <a:lnTo>
                    <a:pt x="5393" y="6656"/>
                  </a:lnTo>
                  <a:lnTo>
                    <a:pt x="5414" y="6546"/>
                  </a:lnTo>
                  <a:lnTo>
                    <a:pt x="5433" y="6435"/>
                  </a:lnTo>
                  <a:lnTo>
                    <a:pt x="5450" y="6325"/>
                  </a:lnTo>
                  <a:lnTo>
                    <a:pt x="5463" y="6213"/>
                  </a:lnTo>
                  <a:lnTo>
                    <a:pt x="5475" y="6101"/>
                  </a:lnTo>
                  <a:lnTo>
                    <a:pt x="5483" y="5990"/>
                  </a:lnTo>
                  <a:lnTo>
                    <a:pt x="5489" y="5878"/>
                  </a:lnTo>
                  <a:lnTo>
                    <a:pt x="5491" y="5766"/>
                  </a:lnTo>
                  <a:lnTo>
                    <a:pt x="5493" y="5655"/>
                  </a:lnTo>
                  <a:lnTo>
                    <a:pt x="5490" y="554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92" name="Freeform 65"/>
            <p:cNvSpPr>
              <a:spLocks/>
            </p:cNvSpPr>
            <p:nvPr userDrawn="1"/>
          </p:nvSpPr>
          <p:spPr bwMode="auto">
            <a:xfrm>
              <a:off x="0" y="1365250"/>
              <a:ext cx="860425" cy="1254125"/>
            </a:xfrm>
            <a:custGeom>
              <a:avLst/>
              <a:gdLst>
                <a:gd name="T0" fmla="*/ 2336 w 2708"/>
                <a:gd name="T1" fmla="*/ 1768 h 3949"/>
                <a:gd name="T2" fmla="*/ 2299 w 2708"/>
                <a:gd name="T3" fmla="*/ 1578 h 3949"/>
                <a:gd name="T4" fmla="*/ 2241 w 2708"/>
                <a:gd name="T5" fmla="*/ 1391 h 3949"/>
                <a:gd name="T6" fmla="*/ 2159 w 2708"/>
                <a:gd name="T7" fmla="*/ 1213 h 3949"/>
                <a:gd name="T8" fmla="*/ 2053 w 2708"/>
                <a:gd name="T9" fmla="*/ 1043 h 3949"/>
                <a:gd name="T10" fmla="*/ 1926 w 2708"/>
                <a:gd name="T11" fmla="*/ 885 h 3949"/>
                <a:gd name="T12" fmla="*/ 1776 w 2708"/>
                <a:gd name="T13" fmla="*/ 740 h 3949"/>
                <a:gd name="T14" fmla="*/ 1612 w 2708"/>
                <a:gd name="T15" fmla="*/ 619 h 3949"/>
                <a:gd name="T16" fmla="*/ 1438 w 2708"/>
                <a:gd name="T17" fmla="*/ 520 h 3949"/>
                <a:gd name="T18" fmla="*/ 1256 w 2708"/>
                <a:gd name="T19" fmla="*/ 446 h 3949"/>
                <a:gd name="T20" fmla="*/ 1067 w 2708"/>
                <a:gd name="T21" fmla="*/ 393 h 3949"/>
                <a:gd name="T22" fmla="*/ 876 w 2708"/>
                <a:gd name="T23" fmla="*/ 365 h 3949"/>
                <a:gd name="T24" fmla="*/ 681 w 2708"/>
                <a:gd name="T25" fmla="*/ 360 h 3949"/>
                <a:gd name="T26" fmla="*/ 462 w 2708"/>
                <a:gd name="T27" fmla="*/ 381 h 3949"/>
                <a:gd name="T28" fmla="*/ 247 w 2708"/>
                <a:gd name="T29" fmla="*/ 434 h 3949"/>
                <a:gd name="T30" fmla="*/ 40 w 2708"/>
                <a:gd name="T31" fmla="*/ 514 h 3949"/>
                <a:gd name="T32" fmla="*/ 197 w 2708"/>
                <a:gd name="T33" fmla="*/ 74 h 3949"/>
                <a:gd name="T34" fmla="*/ 536 w 2708"/>
                <a:gd name="T35" fmla="*/ 10 h 3949"/>
                <a:gd name="T36" fmla="*/ 879 w 2708"/>
                <a:gd name="T37" fmla="*/ 5 h 3949"/>
                <a:gd name="T38" fmla="*/ 1219 w 2708"/>
                <a:gd name="T39" fmla="*/ 61 h 3949"/>
                <a:gd name="T40" fmla="*/ 1548 w 2708"/>
                <a:gd name="T41" fmla="*/ 176 h 3949"/>
                <a:gd name="T42" fmla="*/ 1857 w 2708"/>
                <a:gd name="T43" fmla="*/ 351 h 3949"/>
                <a:gd name="T44" fmla="*/ 2156 w 2708"/>
                <a:gd name="T45" fmla="*/ 606 h 3949"/>
                <a:gd name="T46" fmla="*/ 2451 w 2708"/>
                <a:gd name="T47" fmla="*/ 1000 h 3949"/>
                <a:gd name="T48" fmla="*/ 2635 w 2708"/>
                <a:gd name="T49" fmla="*/ 1444 h 3949"/>
                <a:gd name="T50" fmla="*/ 2707 w 2708"/>
                <a:gd name="T51" fmla="*/ 1912 h 3949"/>
                <a:gd name="T52" fmla="*/ 2665 w 2708"/>
                <a:gd name="T53" fmla="*/ 2383 h 3949"/>
                <a:gd name="T54" fmla="*/ 2510 w 2708"/>
                <a:gd name="T55" fmla="*/ 2836 h 3949"/>
                <a:gd name="T56" fmla="*/ 2241 w 2708"/>
                <a:gd name="T57" fmla="*/ 3250 h 3949"/>
                <a:gd name="T58" fmla="*/ 1945 w 2708"/>
                <a:gd name="T59" fmla="*/ 3533 h 3949"/>
                <a:gd name="T60" fmla="*/ 1630 w 2708"/>
                <a:gd name="T61" fmla="*/ 3734 h 3949"/>
                <a:gd name="T62" fmla="*/ 1288 w 2708"/>
                <a:gd name="T63" fmla="*/ 3870 h 3949"/>
                <a:gd name="T64" fmla="*/ 931 w 2708"/>
                <a:gd name="T65" fmla="*/ 3939 h 3949"/>
                <a:gd name="T66" fmla="*/ 568 w 2708"/>
                <a:gd name="T67" fmla="*/ 3942 h 3949"/>
                <a:gd name="T68" fmla="*/ 209 w 2708"/>
                <a:gd name="T69" fmla="*/ 3879 h 3949"/>
                <a:gd name="T70" fmla="*/ 46 w 2708"/>
                <a:gd name="T71" fmla="*/ 3437 h 3949"/>
                <a:gd name="T72" fmla="*/ 285 w 2708"/>
                <a:gd name="T73" fmla="*/ 3528 h 3949"/>
                <a:gd name="T74" fmla="*/ 533 w 2708"/>
                <a:gd name="T75" fmla="*/ 3577 h 3949"/>
                <a:gd name="T76" fmla="*/ 784 w 2708"/>
                <a:gd name="T77" fmla="*/ 3589 h 3949"/>
                <a:gd name="T78" fmla="*/ 978 w 2708"/>
                <a:gd name="T79" fmla="*/ 3572 h 3949"/>
                <a:gd name="T80" fmla="*/ 1168 w 2708"/>
                <a:gd name="T81" fmla="*/ 3531 h 3949"/>
                <a:gd name="T82" fmla="*/ 1352 w 2708"/>
                <a:gd name="T83" fmla="*/ 3467 h 3949"/>
                <a:gd name="T84" fmla="*/ 1529 w 2708"/>
                <a:gd name="T85" fmla="*/ 3380 h 3949"/>
                <a:gd name="T86" fmla="*/ 1697 w 2708"/>
                <a:gd name="T87" fmla="*/ 3271 h 3949"/>
                <a:gd name="T88" fmla="*/ 1852 w 2708"/>
                <a:gd name="T89" fmla="*/ 3139 h 3949"/>
                <a:gd name="T90" fmla="*/ 1992 w 2708"/>
                <a:gd name="T91" fmla="*/ 2986 h 3949"/>
                <a:gd name="T92" fmla="*/ 2110 w 2708"/>
                <a:gd name="T93" fmla="*/ 2819 h 3949"/>
                <a:gd name="T94" fmla="*/ 2204 w 2708"/>
                <a:gd name="T95" fmla="*/ 2644 h 3949"/>
                <a:gd name="T96" fmla="*/ 2274 w 2708"/>
                <a:gd name="T97" fmla="*/ 2461 h 3949"/>
                <a:gd name="T98" fmla="*/ 2322 w 2708"/>
                <a:gd name="T99" fmla="*/ 2271 h 3949"/>
                <a:gd name="T100" fmla="*/ 2345 w 2708"/>
                <a:gd name="T101" fmla="*/ 2078 h 3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08" h="3949">
                  <a:moveTo>
                    <a:pt x="2348" y="1922"/>
                  </a:moveTo>
                  <a:lnTo>
                    <a:pt x="2347" y="1884"/>
                  </a:lnTo>
                  <a:lnTo>
                    <a:pt x="2343" y="1845"/>
                  </a:lnTo>
                  <a:lnTo>
                    <a:pt x="2339" y="1807"/>
                  </a:lnTo>
                  <a:lnTo>
                    <a:pt x="2336" y="1768"/>
                  </a:lnTo>
                  <a:lnTo>
                    <a:pt x="2330" y="1730"/>
                  </a:lnTo>
                  <a:lnTo>
                    <a:pt x="2324" y="1692"/>
                  </a:lnTo>
                  <a:lnTo>
                    <a:pt x="2317" y="1653"/>
                  </a:lnTo>
                  <a:lnTo>
                    <a:pt x="2309" y="1615"/>
                  </a:lnTo>
                  <a:lnTo>
                    <a:pt x="2299" y="1578"/>
                  </a:lnTo>
                  <a:lnTo>
                    <a:pt x="2290" y="1540"/>
                  </a:lnTo>
                  <a:lnTo>
                    <a:pt x="2279" y="1502"/>
                  </a:lnTo>
                  <a:lnTo>
                    <a:pt x="2267" y="1465"/>
                  </a:lnTo>
                  <a:lnTo>
                    <a:pt x="2254" y="1428"/>
                  </a:lnTo>
                  <a:lnTo>
                    <a:pt x="2241" y="1391"/>
                  </a:lnTo>
                  <a:lnTo>
                    <a:pt x="2225" y="1356"/>
                  </a:lnTo>
                  <a:lnTo>
                    <a:pt x="2210" y="1319"/>
                  </a:lnTo>
                  <a:lnTo>
                    <a:pt x="2193" y="1283"/>
                  </a:lnTo>
                  <a:lnTo>
                    <a:pt x="2177" y="1248"/>
                  </a:lnTo>
                  <a:lnTo>
                    <a:pt x="2159" y="1213"/>
                  </a:lnTo>
                  <a:lnTo>
                    <a:pt x="2139" y="1177"/>
                  </a:lnTo>
                  <a:lnTo>
                    <a:pt x="2120" y="1143"/>
                  </a:lnTo>
                  <a:lnTo>
                    <a:pt x="2098" y="1110"/>
                  </a:lnTo>
                  <a:lnTo>
                    <a:pt x="2077" y="1076"/>
                  </a:lnTo>
                  <a:lnTo>
                    <a:pt x="2053" y="1043"/>
                  </a:lnTo>
                  <a:lnTo>
                    <a:pt x="2029" y="1010"/>
                  </a:lnTo>
                  <a:lnTo>
                    <a:pt x="2006" y="978"/>
                  </a:lnTo>
                  <a:lnTo>
                    <a:pt x="1979" y="947"/>
                  </a:lnTo>
                  <a:lnTo>
                    <a:pt x="1953" y="915"/>
                  </a:lnTo>
                  <a:lnTo>
                    <a:pt x="1926" y="885"/>
                  </a:lnTo>
                  <a:lnTo>
                    <a:pt x="1897" y="854"/>
                  </a:lnTo>
                  <a:lnTo>
                    <a:pt x="1868" y="825"/>
                  </a:lnTo>
                  <a:lnTo>
                    <a:pt x="1838" y="796"/>
                  </a:lnTo>
                  <a:lnTo>
                    <a:pt x="1807" y="768"/>
                  </a:lnTo>
                  <a:lnTo>
                    <a:pt x="1776" y="740"/>
                  </a:lnTo>
                  <a:lnTo>
                    <a:pt x="1744" y="714"/>
                  </a:lnTo>
                  <a:lnTo>
                    <a:pt x="1712" y="689"/>
                  </a:lnTo>
                  <a:lnTo>
                    <a:pt x="1679" y="664"/>
                  </a:lnTo>
                  <a:lnTo>
                    <a:pt x="1646" y="642"/>
                  </a:lnTo>
                  <a:lnTo>
                    <a:pt x="1612" y="619"/>
                  </a:lnTo>
                  <a:lnTo>
                    <a:pt x="1578" y="598"/>
                  </a:lnTo>
                  <a:lnTo>
                    <a:pt x="1543" y="576"/>
                  </a:lnTo>
                  <a:lnTo>
                    <a:pt x="1509" y="557"/>
                  </a:lnTo>
                  <a:lnTo>
                    <a:pt x="1473" y="538"/>
                  </a:lnTo>
                  <a:lnTo>
                    <a:pt x="1438" y="520"/>
                  </a:lnTo>
                  <a:lnTo>
                    <a:pt x="1402" y="504"/>
                  </a:lnTo>
                  <a:lnTo>
                    <a:pt x="1366" y="487"/>
                  </a:lnTo>
                  <a:lnTo>
                    <a:pt x="1330" y="473"/>
                  </a:lnTo>
                  <a:lnTo>
                    <a:pt x="1293" y="459"/>
                  </a:lnTo>
                  <a:lnTo>
                    <a:pt x="1256" y="446"/>
                  </a:lnTo>
                  <a:lnTo>
                    <a:pt x="1219" y="432"/>
                  </a:lnTo>
                  <a:lnTo>
                    <a:pt x="1181" y="422"/>
                  </a:lnTo>
                  <a:lnTo>
                    <a:pt x="1143" y="411"/>
                  </a:lnTo>
                  <a:lnTo>
                    <a:pt x="1105" y="402"/>
                  </a:lnTo>
                  <a:lnTo>
                    <a:pt x="1067" y="393"/>
                  </a:lnTo>
                  <a:lnTo>
                    <a:pt x="1029" y="386"/>
                  </a:lnTo>
                  <a:lnTo>
                    <a:pt x="991" y="379"/>
                  </a:lnTo>
                  <a:lnTo>
                    <a:pt x="953" y="373"/>
                  </a:lnTo>
                  <a:lnTo>
                    <a:pt x="914" y="368"/>
                  </a:lnTo>
                  <a:lnTo>
                    <a:pt x="876" y="365"/>
                  </a:lnTo>
                  <a:lnTo>
                    <a:pt x="836" y="362"/>
                  </a:lnTo>
                  <a:lnTo>
                    <a:pt x="797" y="360"/>
                  </a:lnTo>
                  <a:lnTo>
                    <a:pt x="759" y="359"/>
                  </a:lnTo>
                  <a:lnTo>
                    <a:pt x="720" y="359"/>
                  </a:lnTo>
                  <a:lnTo>
                    <a:pt x="681" y="360"/>
                  </a:lnTo>
                  <a:lnTo>
                    <a:pt x="637" y="361"/>
                  </a:lnTo>
                  <a:lnTo>
                    <a:pt x="593" y="365"/>
                  </a:lnTo>
                  <a:lnTo>
                    <a:pt x="549" y="370"/>
                  </a:lnTo>
                  <a:lnTo>
                    <a:pt x="506" y="374"/>
                  </a:lnTo>
                  <a:lnTo>
                    <a:pt x="462" y="381"/>
                  </a:lnTo>
                  <a:lnTo>
                    <a:pt x="418" y="390"/>
                  </a:lnTo>
                  <a:lnTo>
                    <a:pt x="375" y="399"/>
                  </a:lnTo>
                  <a:lnTo>
                    <a:pt x="333" y="409"/>
                  </a:lnTo>
                  <a:lnTo>
                    <a:pt x="290" y="421"/>
                  </a:lnTo>
                  <a:lnTo>
                    <a:pt x="247" y="434"/>
                  </a:lnTo>
                  <a:lnTo>
                    <a:pt x="206" y="447"/>
                  </a:lnTo>
                  <a:lnTo>
                    <a:pt x="164" y="462"/>
                  </a:lnTo>
                  <a:lnTo>
                    <a:pt x="122" y="478"/>
                  </a:lnTo>
                  <a:lnTo>
                    <a:pt x="81" y="495"/>
                  </a:lnTo>
                  <a:lnTo>
                    <a:pt x="40" y="514"/>
                  </a:lnTo>
                  <a:lnTo>
                    <a:pt x="0" y="533"/>
                  </a:lnTo>
                  <a:lnTo>
                    <a:pt x="0" y="140"/>
                  </a:lnTo>
                  <a:lnTo>
                    <a:pt x="65" y="116"/>
                  </a:lnTo>
                  <a:lnTo>
                    <a:pt x="131" y="94"/>
                  </a:lnTo>
                  <a:lnTo>
                    <a:pt x="197" y="74"/>
                  </a:lnTo>
                  <a:lnTo>
                    <a:pt x="264" y="56"/>
                  </a:lnTo>
                  <a:lnTo>
                    <a:pt x="331" y="42"/>
                  </a:lnTo>
                  <a:lnTo>
                    <a:pt x="399" y="29"/>
                  </a:lnTo>
                  <a:lnTo>
                    <a:pt x="467" y="18"/>
                  </a:lnTo>
                  <a:lnTo>
                    <a:pt x="536" y="10"/>
                  </a:lnTo>
                  <a:lnTo>
                    <a:pt x="604" y="4"/>
                  </a:lnTo>
                  <a:lnTo>
                    <a:pt x="672" y="1"/>
                  </a:lnTo>
                  <a:lnTo>
                    <a:pt x="741" y="0"/>
                  </a:lnTo>
                  <a:lnTo>
                    <a:pt x="810" y="1"/>
                  </a:lnTo>
                  <a:lnTo>
                    <a:pt x="879" y="5"/>
                  </a:lnTo>
                  <a:lnTo>
                    <a:pt x="948" y="12"/>
                  </a:lnTo>
                  <a:lnTo>
                    <a:pt x="1016" y="20"/>
                  </a:lnTo>
                  <a:lnTo>
                    <a:pt x="1084" y="31"/>
                  </a:lnTo>
                  <a:lnTo>
                    <a:pt x="1152" y="44"/>
                  </a:lnTo>
                  <a:lnTo>
                    <a:pt x="1219" y="61"/>
                  </a:lnTo>
                  <a:lnTo>
                    <a:pt x="1287" y="78"/>
                  </a:lnTo>
                  <a:lnTo>
                    <a:pt x="1352" y="99"/>
                  </a:lnTo>
                  <a:lnTo>
                    <a:pt x="1419" y="122"/>
                  </a:lnTo>
                  <a:lnTo>
                    <a:pt x="1484" y="147"/>
                  </a:lnTo>
                  <a:lnTo>
                    <a:pt x="1548" y="176"/>
                  </a:lnTo>
                  <a:lnTo>
                    <a:pt x="1611" y="206"/>
                  </a:lnTo>
                  <a:lnTo>
                    <a:pt x="1674" y="238"/>
                  </a:lnTo>
                  <a:lnTo>
                    <a:pt x="1736" y="273"/>
                  </a:lnTo>
                  <a:lnTo>
                    <a:pt x="1798" y="310"/>
                  </a:lnTo>
                  <a:lnTo>
                    <a:pt x="1857" y="351"/>
                  </a:lnTo>
                  <a:lnTo>
                    <a:pt x="1915" y="393"/>
                  </a:lnTo>
                  <a:lnTo>
                    <a:pt x="1973" y="437"/>
                  </a:lnTo>
                  <a:lnTo>
                    <a:pt x="2029" y="485"/>
                  </a:lnTo>
                  <a:lnTo>
                    <a:pt x="2084" y="535"/>
                  </a:lnTo>
                  <a:lnTo>
                    <a:pt x="2156" y="606"/>
                  </a:lnTo>
                  <a:lnTo>
                    <a:pt x="2224" y="680"/>
                  </a:lnTo>
                  <a:lnTo>
                    <a:pt x="2287" y="757"/>
                  </a:lnTo>
                  <a:lnTo>
                    <a:pt x="2347" y="835"/>
                  </a:lnTo>
                  <a:lnTo>
                    <a:pt x="2401" y="917"/>
                  </a:lnTo>
                  <a:lnTo>
                    <a:pt x="2451" y="1000"/>
                  </a:lnTo>
                  <a:lnTo>
                    <a:pt x="2497" y="1086"/>
                  </a:lnTo>
                  <a:lnTo>
                    <a:pt x="2539" y="1174"/>
                  </a:lnTo>
                  <a:lnTo>
                    <a:pt x="2575" y="1262"/>
                  </a:lnTo>
                  <a:lnTo>
                    <a:pt x="2608" y="1352"/>
                  </a:lnTo>
                  <a:lnTo>
                    <a:pt x="2635" y="1444"/>
                  </a:lnTo>
                  <a:lnTo>
                    <a:pt x="2659" y="1535"/>
                  </a:lnTo>
                  <a:lnTo>
                    <a:pt x="2677" y="1629"/>
                  </a:lnTo>
                  <a:lnTo>
                    <a:pt x="2692" y="1723"/>
                  </a:lnTo>
                  <a:lnTo>
                    <a:pt x="2702" y="1817"/>
                  </a:lnTo>
                  <a:lnTo>
                    <a:pt x="2707" y="1912"/>
                  </a:lnTo>
                  <a:lnTo>
                    <a:pt x="2708" y="2007"/>
                  </a:lnTo>
                  <a:lnTo>
                    <a:pt x="2704" y="2101"/>
                  </a:lnTo>
                  <a:lnTo>
                    <a:pt x="2696" y="2196"/>
                  </a:lnTo>
                  <a:lnTo>
                    <a:pt x="2683" y="2290"/>
                  </a:lnTo>
                  <a:lnTo>
                    <a:pt x="2665" y="2383"/>
                  </a:lnTo>
                  <a:lnTo>
                    <a:pt x="2644" y="2476"/>
                  </a:lnTo>
                  <a:lnTo>
                    <a:pt x="2617" y="2568"/>
                  </a:lnTo>
                  <a:lnTo>
                    <a:pt x="2587" y="2659"/>
                  </a:lnTo>
                  <a:lnTo>
                    <a:pt x="2551" y="2748"/>
                  </a:lnTo>
                  <a:lnTo>
                    <a:pt x="2510" y="2836"/>
                  </a:lnTo>
                  <a:lnTo>
                    <a:pt x="2465" y="2923"/>
                  </a:lnTo>
                  <a:lnTo>
                    <a:pt x="2417" y="3008"/>
                  </a:lnTo>
                  <a:lnTo>
                    <a:pt x="2362" y="3090"/>
                  </a:lnTo>
                  <a:lnTo>
                    <a:pt x="2304" y="3171"/>
                  </a:lnTo>
                  <a:lnTo>
                    <a:pt x="2241" y="3250"/>
                  </a:lnTo>
                  <a:lnTo>
                    <a:pt x="2173" y="3326"/>
                  </a:lnTo>
                  <a:lnTo>
                    <a:pt x="2118" y="3381"/>
                  </a:lnTo>
                  <a:lnTo>
                    <a:pt x="2063" y="3435"/>
                  </a:lnTo>
                  <a:lnTo>
                    <a:pt x="2004" y="3485"/>
                  </a:lnTo>
                  <a:lnTo>
                    <a:pt x="1945" y="3533"/>
                  </a:lnTo>
                  <a:lnTo>
                    <a:pt x="1884" y="3579"/>
                  </a:lnTo>
                  <a:lnTo>
                    <a:pt x="1823" y="3621"/>
                  </a:lnTo>
                  <a:lnTo>
                    <a:pt x="1760" y="3662"/>
                  </a:lnTo>
                  <a:lnTo>
                    <a:pt x="1695" y="3700"/>
                  </a:lnTo>
                  <a:lnTo>
                    <a:pt x="1630" y="3734"/>
                  </a:lnTo>
                  <a:lnTo>
                    <a:pt x="1564" y="3766"/>
                  </a:lnTo>
                  <a:lnTo>
                    <a:pt x="1496" y="3796"/>
                  </a:lnTo>
                  <a:lnTo>
                    <a:pt x="1427" y="3823"/>
                  </a:lnTo>
                  <a:lnTo>
                    <a:pt x="1358" y="3848"/>
                  </a:lnTo>
                  <a:lnTo>
                    <a:pt x="1288" y="3870"/>
                  </a:lnTo>
                  <a:lnTo>
                    <a:pt x="1218" y="3889"/>
                  </a:lnTo>
                  <a:lnTo>
                    <a:pt x="1147" y="3905"/>
                  </a:lnTo>
                  <a:lnTo>
                    <a:pt x="1075" y="3920"/>
                  </a:lnTo>
                  <a:lnTo>
                    <a:pt x="1003" y="3930"/>
                  </a:lnTo>
                  <a:lnTo>
                    <a:pt x="931" y="3939"/>
                  </a:lnTo>
                  <a:lnTo>
                    <a:pt x="859" y="3945"/>
                  </a:lnTo>
                  <a:lnTo>
                    <a:pt x="787" y="3948"/>
                  </a:lnTo>
                  <a:lnTo>
                    <a:pt x="713" y="3949"/>
                  </a:lnTo>
                  <a:lnTo>
                    <a:pt x="640" y="3947"/>
                  </a:lnTo>
                  <a:lnTo>
                    <a:pt x="568" y="3942"/>
                  </a:lnTo>
                  <a:lnTo>
                    <a:pt x="495" y="3935"/>
                  </a:lnTo>
                  <a:lnTo>
                    <a:pt x="423" y="3924"/>
                  </a:lnTo>
                  <a:lnTo>
                    <a:pt x="352" y="3913"/>
                  </a:lnTo>
                  <a:lnTo>
                    <a:pt x="280" y="3897"/>
                  </a:lnTo>
                  <a:lnTo>
                    <a:pt x="209" y="3879"/>
                  </a:lnTo>
                  <a:lnTo>
                    <a:pt x="139" y="3858"/>
                  </a:lnTo>
                  <a:lnTo>
                    <a:pt x="69" y="3835"/>
                  </a:lnTo>
                  <a:lnTo>
                    <a:pt x="0" y="3809"/>
                  </a:lnTo>
                  <a:lnTo>
                    <a:pt x="0" y="3415"/>
                  </a:lnTo>
                  <a:lnTo>
                    <a:pt x="46" y="3437"/>
                  </a:lnTo>
                  <a:lnTo>
                    <a:pt x="93" y="3459"/>
                  </a:lnTo>
                  <a:lnTo>
                    <a:pt x="140" y="3479"/>
                  </a:lnTo>
                  <a:lnTo>
                    <a:pt x="189" y="3497"/>
                  </a:lnTo>
                  <a:lnTo>
                    <a:pt x="236" y="3512"/>
                  </a:lnTo>
                  <a:lnTo>
                    <a:pt x="285" y="3528"/>
                  </a:lnTo>
                  <a:lnTo>
                    <a:pt x="334" y="3541"/>
                  </a:lnTo>
                  <a:lnTo>
                    <a:pt x="384" y="3553"/>
                  </a:lnTo>
                  <a:lnTo>
                    <a:pt x="434" y="3562"/>
                  </a:lnTo>
                  <a:lnTo>
                    <a:pt x="482" y="3572"/>
                  </a:lnTo>
                  <a:lnTo>
                    <a:pt x="533" y="3577"/>
                  </a:lnTo>
                  <a:lnTo>
                    <a:pt x="583" y="3583"/>
                  </a:lnTo>
                  <a:lnTo>
                    <a:pt x="633" y="3587"/>
                  </a:lnTo>
                  <a:lnTo>
                    <a:pt x="683" y="3589"/>
                  </a:lnTo>
                  <a:lnTo>
                    <a:pt x="734" y="3591"/>
                  </a:lnTo>
                  <a:lnTo>
                    <a:pt x="784" y="3589"/>
                  </a:lnTo>
                  <a:lnTo>
                    <a:pt x="823" y="3588"/>
                  </a:lnTo>
                  <a:lnTo>
                    <a:pt x="863" y="3586"/>
                  </a:lnTo>
                  <a:lnTo>
                    <a:pt x="901" y="3582"/>
                  </a:lnTo>
                  <a:lnTo>
                    <a:pt x="939" y="3577"/>
                  </a:lnTo>
                  <a:lnTo>
                    <a:pt x="978" y="3572"/>
                  </a:lnTo>
                  <a:lnTo>
                    <a:pt x="1016" y="3566"/>
                  </a:lnTo>
                  <a:lnTo>
                    <a:pt x="1054" y="3558"/>
                  </a:lnTo>
                  <a:lnTo>
                    <a:pt x="1092" y="3550"/>
                  </a:lnTo>
                  <a:lnTo>
                    <a:pt x="1130" y="3541"/>
                  </a:lnTo>
                  <a:lnTo>
                    <a:pt x="1168" y="3531"/>
                  </a:lnTo>
                  <a:lnTo>
                    <a:pt x="1205" y="3520"/>
                  </a:lnTo>
                  <a:lnTo>
                    <a:pt x="1243" y="3509"/>
                  </a:lnTo>
                  <a:lnTo>
                    <a:pt x="1280" y="3495"/>
                  </a:lnTo>
                  <a:lnTo>
                    <a:pt x="1316" y="3482"/>
                  </a:lnTo>
                  <a:lnTo>
                    <a:pt x="1352" y="3467"/>
                  </a:lnTo>
                  <a:lnTo>
                    <a:pt x="1389" y="3452"/>
                  </a:lnTo>
                  <a:lnTo>
                    <a:pt x="1425" y="3435"/>
                  </a:lnTo>
                  <a:lnTo>
                    <a:pt x="1460" y="3418"/>
                  </a:lnTo>
                  <a:lnTo>
                    <a:pt x="1495" y="3400"/>
                  </a:lnTo>
                  <a:lnTo>
                    <a:pt x="1529" y="3380"/>
                  </a:lnTo>
                  <a:lnTo>
                    <a:pt x="1564" y="3361"/>
                  </a:lnTo>
                  <a:lnTo>
                    <a:pt x="1598" y="3340"/>
                  </a:lnTo>
                  <a:lnTo>
                    <a:pt x="1631" y="3318"/>
                  </a:lnTo>
                  <a:lnTo>
                    <a:pt x="1665" y="3295"/>
                  </a:lnTo>
                  <a:lnTo>
                    <a:pt x="1697" y="3271"/>
                  </a:lnTo>
                  <a:lnTo>
                    <a:pt x="1729" y="3247"/>
                  </a:lnTo>
                  <a:lnTo>
                    <a:pt x="1761" y="3221"/>
                  </a:lnTo>
                  <a:lnTo>
                    <a:pt x="1792" y="3195"/>
                  </a:lnTo>
                  <a:lnTo>
                    <a:pt x="1823" y="3168"/>
                  </a:lnTo>
                  <a:lnTo>
                    <a:pt x="1852" y="3139"/>
                  </a:lnTo>
                  <a:lnTo>
                    <a:pt x="1882" y="3111"/>
                  </a:lnTo>
                  <a:lnTo>
                    <a:pt x="1912" y="3080"/>
                  </a:lnTo>
                  <a:lnTo>
                    <a:pt x="1939" y="3049"/>
                  </a:lnTo>
                  <a:lnTo>
                    <a:pt x="1966" y="3018"/>
                  </a:lnTo>
                  <a:lnTo>
                    <a:pt x="1992" y="2986"/>
                  </a:lnTo>
                  <a:lnTo>
                    <a:pt x="2019" y="2954"/>
                  </a:lnTo>
                  <a:lnTo>
                    <a:pt x="2042" y="2920"/>
                  </a:lnTo>
                  <a:lnTo>
                    <a:pt x="2066" y="2887"/>
                  </a:lnTo>
                  <a:lnTo>
                    <a:pt x="2089" y="2854"/>
                  </a:lnTo>
                  <a:lnTo>
                    <a:pt x="2110" y="2819"/>
                  </a:lnTo>
                  <a:lnTo>
                    <a:pt x="2131" y="2785"/>
                  </a:lnTo>
                  <a:lnTo>
                    <a:pt x="2150" y="2751"/>
                  </a:lnTo>
                  <a:lnTo>
                    <a:pt x="2170" y="2715"/>
                  </a:lnTo>
                  <a:lnTo>
                    <a:pt x="2187" y="2679"/>
                  </a:lnTo>
                  <a:lnTo>
                    <a:pt x="2204" y="2644"/>
                  </a:lnTo>
                  <a:lnTo>
                    <a:pt x="2219" y="2608"/>
                  </a:lnTo>
                  <a:lnTo>
                    <a:pt x="2235" y="2571"/>
                  </a:lnTo>
                  <a:lnTo>
                    <a:pt x="2249" y="2534"/>
                  </a:lnTo>
                  <a:lnTo>
                    <a:pt x="2262" y="2497"/>
                  </a:lnTo>
                  <a:lnTo>
                    <a:pt x="2274" y="2461"/>
                  </a:lnTo>
                  <a:lnTo>
                    <a:pt x="2286" y="2423"/>
                  </a:lnTo>
                  <a:lnTo>
                    <a:pt x="2295" y="2385"/>
                  </a:lnTo>
                  <a:lnTo>
                    <a:pt x="2305" y="2347"/>
                  </a:lnTo>
                  <a:lnTo>
                    <a:pt x="2313" y="2309"/>
                  </a:lnTo>
                  <a:lnTo>
                    <a:pt x="2322" y="2271"/>
                  </a:lnTo>
                  <a:lnTo>
                    <a:pt x="2328" y="2233"/>
                  </a:lnTo>
                  <a:lnTo>
                    <a:pt x="2333" y="2194"/>
                  </a:lnTo>
                  <a:lnTo>
                    <a:pt x="2338" y="2155"/>
                  </a:lnTo>
                  <a:lnTo>
                    <a:pt x="2342" y="2117"/>
                  </a:lnTo>
                  <a:lnTo>
                    <a:pt x="2345" y="2078"/>
                  </a:lnTo>
                  <a:lnTo>
                    <a:pt x="2348" y="2039"/>
                  </a:lnTo>
                  <a:lnTo>
                    <a:pt x="2349" y="2001"/>
                  </a:lnTo>
                  <a:lnTo>
                    <a:pt x="2349" y="1962"/>
                  </a:lnTo>
                  <a:lnTo>
                    <a:pt x="2348" y="192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93" name="Freeform 66"/>
            <p:cNvSpPr>
              <a:spLocks noEditPoints="1"/>
            </p:cNvSpPr>
            <p:nvPr userDrawn="1"/>
          </p:nvSpPr>
          <p:spPr bwMode="auto">
            <a:xfrm>
              <a:off x="728663" y="2355850"/>
              <a:ext cx="261938" cy="263525"/>
            </a:xfrm>
            <a:custGeom>
              <a:avLst/>
              <a:gdLst>
                <a:gd name="T0" fmla="*/ 746 w 829"/>
                <a:gd name="T1" fmla="*/ 340 h 830"/>
                <a:gd name="T2" fmla="*/ 718 w 829"/>
                <a:gd name="T3" fmla="*/ 262 h 830"/>
                <a:gd name="T4" fmla="*/ 671 w 829"/>
                <a:gd name="T5" fmla="*/ 192 h 830"/>
                <a:gd name="T6" fmla="*/ 606 w 829"/>
                <a:gd name="T7" fmla="*/ 135 h 830"/>
                <a:gd name="T8" fmla="*/ 532 w 829"/>
                <a:gd name="T9" fmla="*/ 96 h 830"/>
                <a:gd name="T10" fmla="*/ 453 w 829"/>
                <a:gd name="T11" fmla="*/ 77 h 830"/>
                <a:gd name="T12" fmla="*/ 371 w 829"/>
                <a:gd name="T13" fmla="*/ 78 h 830"/>
                <a:gd name="T14" fmla="*/ 292 w 829"/>
                <a:gd name="T15" fmla="*/ 98 h 830"/>
                <a:gd name="T16" fmla="*/ 219 w 829"/>
                <a:gd name="T17" fmla="*/ 138 h 830"/>
                <a:gd name="T18" fmla="*/ 156 w 829"/>
                <a:gd name="T19" fmla="*/ 196 h 830"/>
                <a:gd name="T20" fmla="*/ 109 w 829"/>
                <a:gd name="T21" fmla="*/ 267 h 830"/>
                <a:gd name="T22" fmla="*/ 82 w 829"/>
                <a:gd name="T23" fmla="*/ 344 h 830"/>
                <a:gd name="T24" fmla="*/ 75 w 829"/>
                <a:gd name="T25" fmla="*/ 426 h 830"/>
                <a:gd name="T26" fmla="*/ 87 w 829"/>
                <a:gd name="T27" fmla="*/ 506 h 830"/>
                <a:gd name="T28" fmla="*/ 119 w 829"/>
                <a:gd name="T29" fmla="*/ 582 h 830"/>
                <a:gd name="T30" fmla="*/ 170 w 829"/>
                <a:gd name="T31" fmla="*/ 651 h 830"/>
                <a:gd name="T32" fmla="*/ 237 w 829"/>
                <a:gd name="T33" fmla="*/ 704 h 830"/>
                <a:gd name="T34" fmla="*/ 313 w 829"/>
                <a:gd name="T35" fmla="*/ 739 h 830"/>
                <a:gd name="T36" fmla="*/ 393 w 829"/>
                <a:gd name="T37" fmla="*/ 754 h 830"/>
                <a:gd name="T38" fmla="*/ 474 w 829"/>
                <a:gd name="T39" fmla="*/ 750 h 830"/>
                <a:gd name="T40" fmla="*/ 553 w 829"/>
                <a:gd name="T41" fmla="*/ 726 h 830"/>
                <a:gd name="T42" fmla="*/ 624 w 829"/>
                <a:gd name="T43" fmla="*/ 683 h 830"/>
                <a:gd name="T44" fmla="*/ 684 w 829"/>
                <a:gd name="T45" fmla="*/ 621 h 830"/>
                <a:gd name="T46" fmla="*/ 727 w 829"/>
                <a:gd name="T47" fmla="*/ 549 h 830"/>
                <a:gd name="T48" fmla="*/ 750 w 829"/>
                <a:gd name="T49" fmla="*/ 469 h 830"/>
                <a:gd name="T50" fmla="*/ 718 w 829"/>
                <a:gd name="T51" fmla="*/ 698 h 830"/>
                <a:gd name="T52" fmla="*/ 637 w 829"/>
                <a:gd name="T53" fmla="*/ 766 h 830"/>
                <a:gd name="T54" fmla="*/ 545 w 829"/>
                <a:gd name="T55" fmla="*/ 809 h 830"/>
                <a:gd name="T56" fmla="*/ 448 w 829"/>
                <a:gd name="T57" fmla="*/ 829 h 830"/>
                <a:gd name="T58" fmla="*/ 348 w 829"/>
                <a:gd name="T59" fmla="*/ 824 h 830"/>
                <a:gd name="T60" fmla="*/ 252 w 829"/>
                <a:gd name="T61" fmla="*/ 797 h 830"/>
                <a:gd name="T62" fmla="*/ 163 w 829"/>
                <a:gd name="T63" fmla="*/ 745 h 830"/>
                <a:gd name="T64" fmla="*/ 88 w 829"/>
                <a:gd name="T65" fmla="*/ 671 h 830"/>
                <a:gd name="T66" fmla="*/ 35 w 829"/>
                <a:gd name="T67" fmla="*/ 583 h 830"/>
                <a:gd name="T68" fmla="*/ 6 w 829"/>
                <a:gd name="T69" fmla="*/ 488 h 830"/>
                <a:gd name="T70" fmla="*/ 0 w 829"/>
                <a:gd name="T71" fmla="*/ 388 h 830"/>
                <a:gd name="T72" fmla="*/ 19 w 829"/>
                <a:gd name="T73" fmla="*/ 291 h 830"/>
                <a:gd name="T74" fmla="*/ 61 w 829"/>
                <a:gd name="T75" fmla="*/ 198 h 830"/>
                <a:gd name="T76" fmla="*/ 127 w 829"/>
                <a:gd name="T77" fmla="*/ 116 h 830"/>
                <a:gd name="T78" fmla="*/ 210 w 829"/>
                <a:gd name="T79" fmla="*/ 54 h 830"/>
                <a:gd name="T80" fmla="*/ 303 w 829"/>
                <a:gd name="T81" fmla="*/ 15 h 830"/>
                <a:gd name="T82" fmla="*/ 402 w 829"/>
                <a:gd name="T83" fmla="*/ 0 h 830"/>
                <a:gd name="T84" fmla="*/ 500 w 829"/>
                <a:gd name="T85" fmla="*/ 9 h 830"/>
                <a:gd name="T86" fmla="*/ 595 w 829"/>
                <a:gd name="T87" fmla="*/ 41 h 830"/>
                <a:gd name="T88" fmla="*/ 683 w 829"/>
                <a:gd name="T89" fmla="*/ 98 h 830"/>
                <a:gd name="T90" fmla="*/ 755 w 829"/>
                <a:gd name="T91" fmla="*/ 176 h 830"/>
                <a:gd name="T92" fmla="*/ 802 w 829"/>
                <a:gd name="T93" fmla="*/ 266 h 830"/>
                <a:gd name="T94" fmla="*/ 826 w 829"/>
                <a:gd name="T95" fmla="*/ 362 h 830"/>
                <a:gd name="T96" fmla="*/ 827 w 829"/>
                <a:gd name="T97" fmla="*/ 462 h 830"/>
                <a:gd name="T98" fmla="*/ 804 w 829"/>
                <a:gd name="T99" fmla="*/ 559 h 830"/>
                <a:gd name="T100" fmla="*/ 757 w 829"/>
                <a:gd name="T101" fmla="*/ 65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29" h="830">
                  <a:moveTo>
                    <a:pt x="755" y="404"/>
                  </a:moveTo>
                  <a:lnTo>
                    <a:pt x="753" y="388"/>
                  </a:lnTo>
                  <a:lnTo>
                    <a:pt x="751" y="372"/>
                  </a:lnTo>
                  <a:lnTo>
                    <a:pt x="749" y="355"/>
                  </a:lnTo>
                  <a:lnTo>
                    <a:pt x="746" y="340"/>
                  </a:lnTo>
                  <a:lnTo>
                    <a:pt x="741" y="324"/>
                  </a:lnTo>
                  <a:lnTo>
                    <a:pt x="737" y="308"/>
                  </a:lnTo>
                  <a:lnTo>
                    <a:pt x="732" y="292"/>
                  </a:lnTo>
                  <a:lnTo>
                    <a:pt x="725" y="278"/>
                  </a:lnTo>
                  <a:lnTo>
                    <a:pt x="718" y="262"/>
                  </a:lnTo>
                  <a:lnTo>
                    <a:pt x="711" y="248"/>
                  </a:lnTo>
                  <a:lnTo>
                    <a:pt x="701" y="233"/>
                  </a:lnTo>
                  <a:lnTo>
                    <a:pt x="693" y="220"/>
                  </a:lnTo>
                  <a:lnTo>
                    <a:pt x="682" y="205"/>
                  </a:lnTo>
                  <a:lnTo>
                    <a:pt x="671" y="192"/>
                  </a:lnTo>
                  <a:lnTo>
                    <a:pt x="659" y="179"/>
                  </a:lnTo>
                  <a:lnTo>
                    <a:pt x="646" y="167"/>
                  </a:lnTo>
                  <a:lnTo>
                    <a:pt x="633" y="155"/>
                  </a:lnTo>
                  <a:lnTo>
                    <a:pt x="620" y="145"/>
                  </a:lnTo>
                  <a:lnTo>
                    <a:pt x="606" y="135"/>
                  </a:lnTo>
                  <a:lnTo>
                    <a:pt x="592" y="126"/>
                  </a:lnTo>
                  <a:lnTo>
                    <a:pt x="577" y="117"/>
                  </a:lnTo>
                  <a:lnTo>
                    <a:pt x="563" y="109"/>
                  </a:lnTo>
                  <a:lnTo>
                    <a:pt x="548" y="102"/>
                  </a:lnTo>
                  <a:lnTo>
                    <a:pt x="532" y="96"/>
                  </a:lnTo>
                  <a:lnTo>
                    <a:pt x="517" y="91"/>
                  </a:lnTo>
                  <a:lnTo>
                    <a:pt x="501" y="87"/>
                  </a:lnTo>
                  <a:lnTo>
                    <a:pt x="485" y="83"/>
                  </a:lnTo>
                  <a:lnTo>
                    <a:pt x="469" y="79"/>
                  </a:lnTo>
                  <a:lnTo>
                    <a:pt x="453" y="77"/>
                  </a:lnTo>
                  <a:lnTo>
                    <a:pt x="436" y="76"/>
                  </a:lnTo>
                  <a:lnTo>
                    <a:pt x="419" y="76"/>
                  </a:lnTo>
                  <a:lnTo>
                    <a:pt x="404" y="76"/>
                  </a:lnTo>
                  <a:lnTo>
                    <a:pt x="387" y="77"/>
                  </a:lnTo>
                  <a:lnTo>
                    <a:pt x="371" y="78"/>
                  </a:lnTo>
                  <a:lnTo>
                    <a:pt x="355" y="81"/>
                  </a:lnTo>
                  <a:lnTo>
                    <a:pt x="339" y="84"/>
                  </a:lnTo>
                  <a:lnTo>
                    <a:pt x="323" y="88"/>
                  </a:lnTo>
                  <a:lnTo>
                    <a:pt x="308" y="93"/>
                  </a:lnTo>
                  <a:lnTo>
                    <a:pt x="292" y="98"/>
                  </a:lnTo>
                  <a:lnTo>
                    <a:pt x="277" y="104"/>
                  </a:lnTo>
                  <a:lnTo>
                    <a:pt x="261" y="112"/>
                  </a:lnTo>
                  <a:lnTo>
                    <a:pt x="247" y="120"/>
                  </a:lnTo>
                  <a:lnTo>
                    <a:pt x="233" y="128"/>
                  </a:lnTo>
                  <a:lnTo>
                    <a:pt x="219" y="138"/>
                  </a:lnTo>
                  <a:lnTo>
                    <a:pt x="206" y="147"/>
                  </a:lnTo>
                  <a:lnTo>
                    <a:pt x="191" y="159"/>
                  </a:lnTo>
                  <a:lnTo>
                    <a:pt x="179" y="170"/>
                  </a:lnTo>
                  <a:lnTo>
                    <a:pt x="166" y="183"/>
                  </a:lnTo>
                  <a:lnTo>
                    <a:pt x="156" y="196"/>
                  </a:lnTo>
                  <a:lnTo>
                    <a:pt x="144" y="209"/>
                  </a:lnTo>
                  <a:lnTo>
                    <a:pt x="134" y="223"/>
                  </a:lnTo>
                  <a:lnTo>
                    <a:pt x="125" y="237"/>
                  </a:lnTo>
                  <a:lnTo>
                    <a:pt x="117" y="252"/>
                  </a:lnTo>
                  <a:lnTo>
                    <a:pt x="109" y="267"/>
                  </a:lnTo>
                  <a:lnTo>
                    <a:pt x="102" y="281"/>
                  </a:lnTo>
                  <a:lnTo>
                    <a:pt x="96" y="297"/>
                  </a:lnTo>
                  <a:lnTo>
                    <a:pt x="90" y="314"/>
                  </a:lnTo>
                  <a:lnTo>
                    <a:pt x="86" y="329"/>
                  </a:lnTo>
                  <a:lnTo>
                    <a:pt x="82" y="344"/>
                  </a:lnTo>
                  <a:lnTo>
                    <a:pt x="80" y="361"/>
                  </a:lnTo>
                  <a:lnTo>
                    <a:pt x="77" y="376"/>
                  </a:lnTo>
                  <a:lnTo>
                    <a:pt x="75" y="393"/>
                  </a:lnTo>
                  <a:lnTo>
                    <a:pt x="75" y="410"/>
                  </a:lnTo>
                  <a:lnTo>
                    <a:pt x="75" y="426"/>
                  </a:lnTo>
                  <a:lnTo>
                    <a:pt x="76" y="442"/>
                  </a:lnTo>
                  <a:lnTo>
                    <a:pt x="77" y="458"/>
                  </a:lnTo>
                  <a:lnTo>
                    <a:pt x="80" y="475"/>
                  </a:lnTo>
                  <a:lnTo>
                    <a:pt x="83" y="491"/>
                  </a:lnTo>
                  <a:lnTo>
                    <a:pt x="87" y="506"/>
                  </a:lnTo>
                  <a:lnTo>
                    <a:pt x="92" y="523"/>
                  </a:lnTo>
                  <a:lnTo>
                    <a:pt x="97" y="538"/>
                  </a:lnTo>
                  <a:lnTo>
                    <a:pt x="103" y="552"/>
                  </a:lnTo>
                  <a:lnTo>
                    <a:pt x="111" y="568"/>
                  </a:lnTo>
                  <a:lnTo>
                    <a:pt x="119" y="582"/>
                  </a:lnTo>
                  <a:lnTo>
                    <a:pt x="127" y="597"/>
                  </a:lnTo>
                  <a:lnTo>
                    <a:pt x="137" y="611"/>
                  </a:lnTo>
                  <a:lnTo>
                    <a:pt x="147" y="625"/>
                  </a:lnTo>
                  <a:lnTo>
                    <a:pt x="158" y="638"/>
                  </a:lnTo>
                  <a:lnTo>
                    <a:pt x="170" y="651"/>
                  </a:lnTo>
                  <a:lnTo>
                    <a:pt x="182" y="663"/>
                  </a:lnTo>
                  <a:lnTo>
                    <a:pt x="195" y="675"/>
                  </a:lnTo>
                  <a:lnTo>
                    <a:pt x="209" y="685"/>
                  </a:lnTo>
                  <a:lnTo>
                    <a:pt x="222" y="695"/>
                  </a:lnTo>
                  <a:lnTo>
                    <a:pt x="237" y="704"/>
                  </a:lnTo>
                  <a:lnTo>
                    <a:pt x="252" y="713"/>
                  </a:lnTo>
                  <a:lnTo>
                    <a:pt x="266" y="721"/>
                  </a:lnTo>
                  <a:lnTo>
                    <a:pt x="282" y="728"/>
                  </a:lnTo>
                  <a:lnTo>
                    <a:pt x="297" y="734"/>
                  </a:lnTo>
                  <a:lnTo>
                    <a:pt x="313" y="739"/>
                  </a:lnTo>
                  <a:lnTo>
                    <a:pt x="328" y="744"/>
                  </a:lnTo>
                  <a:lnTo>
                    <a:pt x="345" y="747"/>
                  </a:lnTo>
                  <a:lnTo>
                    <a:pt x="360" y="751"/>
                  </a:lnTo>
                  <a:lnTo>
                    <a:pt x="377" y="753"/>
                  </a:lnTo>
                  <a:lnTo>
                    <a:pt x="393" y="754"/>
                  </a:lnTo>
                  <a:lnTo>
                    <a:pt x="409" y="754"/>
                  </a:lnTo>
                  <a:lnTo>
                    <a:pt x="425" y="754"/>
                  </a:lnTo>
                  <a:lnTo>
                    <a:pt x="442" y="754"/>
                  </a:lnTo>
                  <a:lnTo>
                    <a:pt x="459" y="752"/>
                  </a:lnTo>
                  <a:lnTo>
                    <a:pt x="474" y="750"/>
                  </a:lnTo>
                  <a:lnTo>
                    <a:pt x="491" y="746"/>
                  </a:lnTo>
                  <a:lnTo>
                    <a:pt x="506" y="742"/>
                  </a:lnTo>
                  <a:lnTo>
                    <a:pt x="522" y="738"/>
                  </a:lnTo>
                  <a:lnTo>
                    <a:pt x="537" y="732"/>
                  </a:lnTo>
                  <a:lnTo>
                    <a:pt x="553" y="726"/>
                  </a:lnTo>
                  <a:lnTo>
                    <a:pt x="568" y="719"/>
                  </a:lnTo>
                  <a:lnTo>
                    <a:pt x="582" y="710"/>
                  </a:lnTo>
                  <a:lnTo>
                    <a:pt x="597" y="702"/>
                  </a:lnTo>
                  <a:lnTo>
                    <a:pt x="611" y="693"/>
                  </a:lnTo>
                  <a:lnTo>
                    <a:pt x="624" y="683"/>
                  </a:lnTo>
                  <a:lnTo>
                    <a:pt x="637" y="671"/>
                  </a:lnTo>
                  <a:lnTo>
                    <a:pt x="650" y="660"/>
                  </a:lnTo>
                  <a:lnTo>
                    <a:pt x="662" y="647"/>
                  </a:lnTo>
                  <a:lnTo>
                    <a:pt x="674" y="634"/>
                  </a:lnTo>
                  <a:lnTo>
                    <a:pt x="684" y="621"/>
                  </a:lnTo>
                  <a:lnTo>
                    <a:pt x="695" y="607"/>
                  </a:lnTo>
                  <a:lnTo>
                    <a:pt x="705" y="593"/>
                  </a:lnTo>
                  <a:lnTo>
                    <a:pt x="713" y="578"/>
                  </a:lnTo>
                  <a:lnTo>
                    <a:pt x="720" y="563"/>
                  </a:lnTo>
                  <a:lnTo>
                    <a:pt x="727" y="549"/>
                  </a:lnTo>
                  <a:lnTo>
                    <a:pt x="733" y="533"/>
                  </a:lnTo>
                  <a:lnTo>
                    <a:pt x="739" y="518"/>
                  </a:lnTo>
                  <a:lnTo>
                    <a:pt x="744" y="501"/>
                  </a:lnTo>
                  <a:lnTo>
                    <a:pt x="747" y="486"/>
                  </a:lnTo>
                  <a:lnTo>
                    <a:pt x="750" y="469"/>
                  </a:lnTo>
                  <a:lnTo>
                    <a:pt x="752" y="454"/>
                  </a:lnTo>
                  <a:lnTo>
                    <a:pt x="753" y="437"/>
                  </a:lnTo>
                  <a:lnTo>
                    <a:pt x="755" y="420"/>
                  </a:lnTo>
                  <a:lnTo>
                    <a:pt x="755" y="404"/>
                  </a:lnTo>
                  <a:close/>
                  <a:moveTo>
                    <a:pt x="718" y="698"/>
                  </a:moveTo>
                  <a:lnTo>
                    <a:pt x="702" y="714"/>
                  </a:lnTo>
                  <a:lnTo>
                    <a:pt x="687" y="728"/>
                  </a:lnTo>
                  <a:lnTo>
                    <a:pt x="670" y="742"/>
                  </a:lnTo>
                  <a:lnTo>
                    <a:pt x="654" y="754"/>
                  </a:lnTo>
                  <a:lnTo>
                    <a:pt x="637" y="766"/>
                  </a:lnTo>
                  <a:lnTo>
                    <a:pt x="619" y="777"/>
                  </a:lnTo>
                  <a:lnTo>
                    <a:pt x="601" y="786"/>
                  </a:lnTo>
                  <a:lnTo>
                    <a:pt x="583" y="795"/>
                  </a:lnTo>
                  <a:lnTo>
                    <a:pt x="564" y="802"/>
                  </a:lnTo>
                  <a:lnTo>
                    <a:pt x="545" y="809"/>
                  </a:lnTo>
                  <a:lnTo>
                    <a:pt x="526" y="815"/>
                  </a:lnTo>
                  <a:lnTo>
                    <a:pt x="507" y="820"/>
                  </a:lnTo>
                  <a:lnTo>
                    <a:pt x="487" y="824"/>
                  </a:lnTo>
                  <a:lnTo>
                    <a:pt x="468" y="827"/>
                  </a:lnTo>
                  <a:lnTo>
                    <a:pt x="448" y="829"/>
                  </a:lnTo>
                  <a:lnTo>
                    <a:pt x="428" y="830"/>
                  </a:lnTo>
                  <a:lnTo>
                    <a:pt x="408" y="830"/>
                  </a:lnTo>
                  <a:lnTo>
                    <a:pt x="389" y="829"/>
                  </a:lnTo>
                  <a:lnTo>
                    <a:pt x="368" y="828"/>
                  </a:lnTo>
                  <a:lnTo>
                    <a:pt x="348" y="824"/>
                  </a:lnTo>
                  <a:lnTo>
                    <a:pt x="329" y="821"/>
                  </a:lnTo>
                  <a:lnTo>
                    <a:pt x="309" y="817"/>
                  </a:lnTo>
                  <a:lnTo>
                    <a:pt x="290" y="811"/>
                  </a:lnTo>
                  <a:lnTo>
                    <a:pt x="271" y="804"/>
                  </a:lnTo>
                  <a:lnTo>
                    <a:pt x="252" y="797"/>
                  </a:lnTo>
                  <a:lnTo>
                    <a:pt x="233" y="789"/>
                  </a:lnTo>
                  <a:lnTo>
                    <a:pt x="215" y="779"/>
                  </a:lnTo>
                  <a:lnTo>
                    <a:pt x="197" y="769"/>
                  </a:lnTo>
                  <a:lnTo>
                    <a:pt x="179" y="758"/>
                  </a:lnTo>
                  <a:lnTo>
                    <a:pt x="163" y="745"/>
                  </a:lnTo>
                  <a:lnTo>
                    <a:pt x="146" y="732"/>
                  </a:lnTo>
                  <a:lnTo>
                    <a:pt x="131" y="717"/>
                  </a:lnTo>
                  <a:lnTo>
                    <a:pt x="115" y="703"/>
                  </a:lnTo>
                  <a:lnTo>
                    <a:pt x="101" y="688"/>
                  </a:lnTo>
                  <a:lnTo>
                    <a:pt x="88" y="671"/>
                  </a:lnTo>
                  <a:lnTo>
                    <a:pt x="75" y="654"/>
                  </a:lnTo>
                  <a:lnTo>
                    <a:pt x="64" y="638"/>
                  </a:lnTo>
                  <a:lnTo>
                    <a:pt x="54" y="620"/>
                  </a:lnTo>
                  <a:lnTo>
                    <a:pt x="44" y="602"/>
                  </a:lnTo>
                  <a:lnTo>
                    <a:pt x="35" y="583"/>
                  </a:lnTo>
                  <a:lnTo>
                    <a:pt x="27" y="565"/>
                  </a:lnTo>
                  <a:lnTo>
                    <a:pt x="20" y="546"/>
                  </a:lnTo>
                  <a:lnTo>
                    <a:pt x="14" y="527"/>
                  </a:lnTo>
                  <a:lnTo>
                    <a:pt x="10" y="507"/>
                  </a:lnTo>
                  <a:lnTo>
                    <a:pt x="6" y="488"/>
                  </a:lnTo>
                  <a:lnTo>
                    <a:pt x="2" y="468"/>
                  </a:lnTo>
                  <a:lnTo>
                    <a:pt x="1" y="449"/>
                  </a:lnTo>
                  <a:lnTo>
                    <a:pt x="0" y="429"/>
                  </a:lnTo>
                  <a:lnTo>
                    <a:pt x="0" y="409"/>
                  </a:lnTo>
                  <a:lnTo>
                    <a:pt x="0" y="388"/>
                  </a:lnTo>
                  <a:lnTo>
                    <a:pt x="2" y="369"/>
                  </a:lnTo>
                  <a:lnTo>
                    <a:pt x="5" y="349"/>
                  </a:lnTo>
                  <a:lnTo>
                    <a:pt x="8" y="329"/>
                  </a:lnTo>
                  <a:lnTo>
                    <a:pt x="13" y="310"/>
                  </a:lnTo>
                  <a:lnTo>
                    <a:pt x="19" y="291"/>
                  </a:lnTo>
                  <a:lnTo>
                    <a:pt x="25" y="272"/>
                  </a:lnTo>
                  <a:lnTo>
                    <a:pt x="32" y="253"/>
                  </a:lnTo>
                  <a:lnTo>
                    <a:pt x="40" y="234"/>
                  </a:lnTo>
                  <a:lnTo>
                    <a:pt x="50" y="216"/>
                  </a:lnTo>
                  <a:lnTo>
                    <a:pt x="61" y="198"/>
                  </a:lnTo>
                  <a:lnTo>
                    <a:pt x="73" y="180"/>
                  </a:lnTo>
                  <a:lnTo>
                    <a:pt x="84" y="164"/>
                  </a:lnTo>
                  <a:lnTo>
                    <a:pt x="97" y="147"/>
                  </a:lnTo>
                  <a:lnTo>
                    <a:pt x="112" y="132"/>
                  </a:lnTo>
                  <a:lnTo>
                    <a:pt x="127" y="116"/>
                  </a:lnTo>
                  <a:lnTo>
                    <a:pt x="143" y="102"/>
                  </a:lnTo>
                  <a:lnTo>
                    <a:pt x="158" y="89"/>
                  </a:lnTo>
                  <a:lnTo>
                    <a:pt x="175" y="76"/>
                  </a:lnTo>
                  <a:lnTo>
                    <a:pt x="193" y="64"/>
                  </a:lnTo>
                  <a:lnTo>
                    <a:pt x="210" y="54"/>
                  </a:lnTo>
                  <a:lnTo>
                    <a:pt x="228" y="45"/>
                  </a:lnTo>
                  <a:lnTo>
                    <a:pt x="246" y="35"/>
                  </a:lnTo>
                  <a:lnTo>
                    <a:pt x="265" y="28"/>
                  </a:lnTo>
                  <a:lnTo>
                    <a:pt x="284" y="21"/>
                  </a:lnTo>
                  <a:lnTo>
                    <a:pt x="303" y="15"/>
                  </a:lnTo>
                  <a:lnTo>
                    <a:pt x="322" y="11"/>
                  </a:lnTo>
                  <a:lnTo>
                    <a:pt x="342" y="7"/>
                  </a:lnTo>
                  <a:lnTo>
                    <a:pt x="361" y="3"/>
                  </a:lnTo>
                  <a:lnTo>
                    <a:pt x="381" y="1"/>
                  </a:lnTo>
                  <a:lnTo>
                    <a:pt x="402" y="0"/>
                  </a:lnTo>
                  <a:lnTo>
                    <a:pt x="421" y="0"/>
                  </a:lnTo>
                  <a:lnTo>
                    <a:pt x="441" y="1"/>
                  </a:lnTo>
                  <a:lnTo>
                    <a:pt x="461" y="2"/>
                  </a:lnTo>
                  <a:lnTo>
                    <a:pt x="481" y="6"/>
                  </a:lnTo>
                  <a:lnTo>
                    <a:pt x="500" y="9"/>
                  </a:lnTo>
                  <a:lnTo>
                    <a:pt x="520" y="14"/>
                  </a:lnTo>
                  <a:lnTo>
                    <a:pt x="539" y="19"/>
                  </a:lnTo>
                  <a:lnTo>
                    <a:pt x="558" y="26"/>
                  </a:lnTo>
                  <a:lnTo>
                    <a:pt x="577" y="33"/>
                  </a:lnTo>
                  <a:lnTo>
                    <a:pt x="595" y="41"/>
                  </a:lnTo>
                  <a:lnTo>
                    <a:pt x="614" y="51"/>
                  </a:lnTo>
                  <a:lnTo>
                    <a:pt x="632" y="62"/>
                  </a:lnTo>
                  <a:lnTo>
                    <a:pt x="649" y="72"/>
                  </a:lnTo>
                  <a:lnTo>
                    <a:pt x="667" y="85"/>
                  </a:lnTo>
                  <a:lnTo>
                    <a:pt x="683" y="98"/>
                  </a:lnTo>
                  <a:lnTo>
                    <a:pt x="699" y="113"/>
                  </a:lnTo>
                  <a:lnTo>
                    <a:pt x="714" y="127"/>
                  </a:lnTo>
                  <a:lnTo>
                    <a:pt x="728" y="144"/>
                  </a:lnTo>
                  <a:lnTo>
                    <a:pt x="741" y="159"/>
                  </a:lnTo>
                  <a:lnTo>
                    <a:pt x="755" y="176"/>
                  </a:lnTo>
                  <a:lnTo>
                    <a:pt x="765" y="194"/>
                  </a:lnTo>
                  <a:lnTo>
                    <a:pt x="776" y="210"/>
                  </a:lnTo>
                  <a:lnTo>
                    <a:pt x="785" y="228"/>
                  </a:lnTo>
                  <a:lnTo>
                    <a:pt x="794" y="247"/>
                  </a:lnTo>
                  <a:lnTo>
                    <a:pt x="802" y="266"/>
                  </a:lnTo>
                  <a:lnTo>
                    <a:pt x="809" y="284"/>
                  </a:lnTo>
                  <a:lnTo>
                    <a:pt x="815" y="304"/>
                  </a:lnTo>
                  <a:lnTo>
                    <a:pt x="820" y="323"/>
                  </a:lnTo>
                  <a:lnTo>
                    <a:pt x="823" y="342"/>
                  </a:lnTo>
                  <a:lnTo>
                    <a:pt x="826" y="362"/>
                  </a:lnTo>
                  <a:lnTo>
                    <a:pt x="828" y="382"/>
                  </a:lnTo>
                  <a:lnTo>
                    <a:pt x="829" y="401"/>
                  </a:lnTo>
                  <a:lnTo>
                    <a:pt x="829" y="422"/>
                  </a:lnTo>
                  <a:lnTo>
                    <a:pt x="829" y="442"/>
                  </a:lnTo>
                  <a:lnTo>
                    <a:pt x="827" y="462"/>
                  </a:lnTo>
                  <a:lnTo>
                    <a:pt x="825" y="481"/>
                  </a:lnTo>
                  <a:lnTo>
                    <a:pt x="821" y="501"/>
                  </a:lnTo>
                  <a:lnTo>
                    <a:pt x="816" y="520"/>
                  </a:lnTo>
                  <a:lnTo>
                    <a:pt x="810" y="539"/>
                  </a:lnTo>
                  <a:lnTo>
                    <a:pt x="804" y="559"/>
                  </a:lnTo>
                  <a:lnTo>
                    <a:pt x="796" y="577"/>
                  </a:lnTo>
                  <a:lnTo>
                    <a:pt x="788" y="596"/>
                  </a:lnTo>
                  <a:lnTo>
                    <a:pt x="778" y="614"/>
                  </a:lnTo>
                  <a:lnTo>
                    <a:pt x="769" y="632"/>
                  </a:lnTo>
                  <a:lnTo>
                    <a:pt x="757" y="650"/>
                  </a:lnTo>
                  <a:lnTo>
                    <a:pt x="745" y="666"/>
                  </a:lnTo>
                  <a:lnTo>
                    <a:pt x="732" y="683"/>
                  </a:lnTo>
                  <a:lnTo>
                    <a:pt x="718" y="698"/>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2926350054"/>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Content and Graph">
    <p:spTree>
      <p:nvGrpSpPr>
        <p:cNvPr id="1" name=""/>
        <p:cNvGrpSpPr/>
        <p:nvPr/>
      </p:nvGrpSpPr>
      <p:grpSpPr>
        <a:xfrm>
          <a:off x="0" y="0"/>
          <a:ext cx="0" cy="0"/>
          <a:chOff x="0" y="0"/>
          <a:chExt cx="0" cy="0"/>
        </a:xfrm>
      </p:grpSpPr>
      <p:sp>
        <p:nvSpPr>
          <p:cNvPr id="2" name="Title 1"/>
          <p:cNvSpPr>
            <a:spLocks noGrp="1"/>
          </p:cNvSpPr>
          <p:nvPr>
            <p:ph type="title"/>
          </p:nvPr>
        </p:nvSpPr>
        <p:spPr>
          <a:xfrm>
            <a:off x="839788" y="339725"/>
            <a:ext cx="8352556" cy="815975"/>
          </a:xfrm>
        </p:spPr>
        <p:txBody>
          <a:bodyPr/>
          <a:lstStyle/>
          <a:p>
            <a:r>
              <a:rPr lang="en-US"/>
              <a:t>Click to edit Master title style</a:t>
            </a:r>
            <a:endParaRPr lang="en-US" dirty="0"/>
          </a:p>
        </p:txBody>
      </p:sp>
      <p:sp>
        <p:nvSpPr>
          <p:cNvPr id="5" name="Content Placeholder 4"/>
          <p:cNvSpPr>
            <a:spLocks noGrp="1"/>
          </p:cNvSpPr>
          <p:nvPr>
            <p:ph sz="quarter" idx="10"/>
          </p:nvPr>
        </p:nvSpPr>
        <p:spPr>
          <a:xfrm>
            <a:off x="839788" y="1371600"/>
            <a:ext cx="10878079" cy="689248"/>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p:txBody>
      </p:sp>
      <p:sp>
        <p:nvSpPr>
          <p:cNvPr id="4" name="Chart Placeholder 3"/>
          <p:cNvSpPr>
            <a:spLocks noGrp="1"/>
          </p:cNvSpPr>
          <p:nvPr>
            <p:ph type="chart" sz="quarter" idx="11"/>
          </p:nvPr>
        </p:nvSpPr>
        <p:spPr>
          <a:xfrm>
            <a:off x="839788" y="2204864"/>
            <a:ext cx="10878079" cy="4119736"/>
          </a:xfrm>
        </p:spPr>
        <p:txBody>
          <a:bodyPr anchor="ctr"/>
          <a:lstStyle>
            <a:lvl1pPr marL="0" indent="0" algn="ctr">
              <a:buNone/>
              <a:defRPr/>
            </a:lvl1pPr>
          </a:lstStyle>
          <a:p>
            <a:r>
              <a:rPr lang="en-US"/>
              <a:t>Click icon to add chart</a:t>
            </a:r>
          </a:p>
        </p:txBody>
      </p:sp>
      <p:sp>
        <p:nvSpPr>
          <p:cNvPr id="6"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spTree>
    <p:extLst>
      <p:ext uri="{BB962C8B-B14F-4D97-AF65-F5344CB8AC3E}">
        <p14:creationId xmlns:p14="http://schemas.microsoft.com/office/powerpoint/2010/main" val="4223851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Deck 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9788" y="228600"/>
            <a:ext cx="7555327" cy="593198"/>
          </a:xfrm>
        </p:spPr>
        <p:txBody>
          <a:bodyPr/>
          <a:lstStyle/>
          <a:p>
            <a:r>
              <a:rPr lang="en-US"/>
              <a:t>Click to edit Master title style</a:t>
            </a:r>
            <a:endParaRPr lang="en-US" dirty="0"/>
          </a:p>
        </p:txBody>
      </p:sp>
      <p:sp>
        <p:nvSpPr>
          <p:cNvPr id="5" name="Content Placeholder 4"/>
          <p:cNvSpPr>
            <a:spLocks noGrp="1"/>
          </p:cNvSpPr>
          <p:nvPr>
            <p:ph sz="quarter" idx="10"/>
          </p:nvPr>
        </p:nvSpPr>
        <p:spPr>
          <a:xfrm>
            <a:off x="839789" y="1371600"/>
            <a:ext cx="10878078"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2"/>
          </p:nvPr>
        </p:nvSpPr>
        <p:spPr>
          <a:xfrm>
            <a:off x="832834" y="830263"/>
            <a:ext cx="7562281" cy="344997"/>
          </a:xfrm>
        </p:spPr>
        <p:txBody>
          <a:bodyPr/>
          <a:lstStyle>
            <a:lvl1pPr marL="0" indent="0">
              <a:buNone/>
              <a:defRPr i="1">
                <a:solidFill>
                  <a:schemeClr val="accent2"/>
                </a:solidFill>
              </a:defRPr>
            </a:lvl1pPr>
          </a:lstStyle>
          <a:p>
            <a:pPr lvl="0"/>
            <a:r>
              <a:rPr lang="en-US"/>
              <a:t>Click to edit Master text styles</a:t>
            </a:r>
          </a:p>
        </p:txBody>
      </p:sp>
      <p:sp>
        <p:nvSpPr>
          <p:cNvPr id="6"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spTree>
    <p:extLst>
      <p:ext uri="{BB962C8B-B14F-4D97-AF65-F5344CB8AC3E}">
        <p14:creationId xmlns:p14="http://schemas.microsoft.com/office/powerpoint/2010/main" val="657100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eprator Slide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3278294" y="2778760"/>
            <a:ext cx="8439573" cy="1300480"/>
          </a:xfrm>
        </p:spPr>
        <p:txBody>
          <a:bodyPr lIns="0" tIns="0" rIns="0" bIns="0" anchor="ctr" anchorCtr="1">
            <a:normAutofit/>
          </a:bodyPr>
          <a:lstStyle>
            <a:lvl1pPr algn="ctr">
              <a:defRPr sz="2500" cap="all" baseline="0">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459562633"/>
              </p:ext>
            </p:extLst>
          </p:nvPr>
        </p:nvGraphicFramePr>
        <p:xfrm>
          <a:off x="839786" y="6525344"/>
          <a:ext cx="10512796" cy="214568"/>
        </p:xfrm>
        <a:graphic>
          <a:graphicData uri="http://schemas.openxmlformats.org/drawingml/2006/table">
            <a:tbl>
              <a:tblPr firstRow="1" bandRow="1">
                <a:tableStyleId>{2D5ABB26-0587-4C30-8999-92F81FD0307C}</a:tableStyleId>
              </a:tblPr>
              <a:tblGrid>
                <a:gridCol w="5256398">
                  <a:extLst>
                    <a:ext uri="{9D8B030D-6E8A-4147-A177-3AD203B41FA5}">
                      <a16:colId xmlns:a16="http://schemas.microsoft.com/office/drawing/2014/main" xmlns="" val="20000"/>
                    </a:ext>
                  </a:extLst>
                </a:gridCol>
                <a:gridCol w="5256398">
                  <a:extLst>
                    <a:ext uri="{9D8B030D-6E8A-4147-A177-3AD203B41FA5}">
                      <a16:colId xmlns:a16="http://schemas.microsoft.com/office/drawing/2014/main" xmlns="" val="20001"/>
                    </a:ext>
                  </a:extLst>
                </a:gridCol>
              </a:tblGrid>
              <a:tr h="2145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2"/>
                          </a:solidFill>
                          <a:latin typeface="Arial" panose="020B0604020202020204" pitchFamily="34" charset="0"/>
                          <a:ea typeface="+mn-ea"/>
                          <a:cs typeface="Arial" panose="020B0604020202020204" pitchFamily="34" charset="0"/>
                        </a:rPr>
                        <a:t>© 2023 | Shardul Amarchand Mangaldas &amp; Co</a:t>
                      </a:r>
                    </a:p>
                  </a:txBody>
                  <a:tcPr marL="0" marR="0" marT="0" marB="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2"/>
                          </a:solidFill>
                          <a:latin typeface="Arial" panose="020B0604020202020204" pitchFamily="34" charset="0"/>
                          <a:ea typeface="+mn-ea"/>
                          <a:cs typeface="Arial" panose="020B0604020202020204" pitchFamily="34" charset="0"/>
                        </a:rPr>
                        <a:t>Privileged and Confidential </a:t>
                      </a:r>
                    </a:p>
                  </a:txBody>
                  <a:tcPr marL="0" marR="0" marT="0" marB="0"/>
                </a:tc>
                <a:extLst>
                  <a:ext uri="{0D108BD9-81ED-4DB2-BD59-A6C34878D82A}">
                    <a16:rowId xmlns:a16="http://schemas.microsoft.com/office/drawing/2014/main" xmlns="" val="10000"/>
                  </a:ext>
                </a:extLst>
              </a:tr>
            </a:tbl>
          </a:graphicData>
        </a:graphic>
      </p:graphicFrame>
      <p:grpSp>
        <p:nvGrpSpPr>
          <p:cNvPr id="48" name="Group 47"/>
          <p:cNvGrpSpPr/>
          <p:nvPr/>
        </p:nvGrpSpPr>
        <p:grpSpPr>
          <a:xfrm>
            <a:off x="9869488" y="374650"/>
            <a:ext cx="1839913" cy="719138"/>
            <a:chOff x="9869488" y="374650"/>
            <a:chExt cx="1839913" cy="719138"/>
          </a:xfrm>
        </p:grpSpPr>
        <p:sp>
          <p:nvSpPr>
            <p:cNvPr id="8" name="Freeform 11"/>
            <p:cNvSpPr>
              <a:spLocks/>
            </p:cNvSpPr>
            <p:nvPr/>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9" name="Freeform 12"/>
            <p:cNvSpPr>
              <a:spLocks/>
            </p:cNvSpPr>
            <p:nvPr/>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3" name="Freeform 13"/>
            <p:cNvSpPr>
              <a:spLocks noEditPoints="1"/>
            </p:cNvSpPr>
            <p:nvPr/>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4"/>
            <p:cNvSpPr>
              <a:spLocks/>
            </p:cNvSpPr>
            <p:nvPr/>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 name="Freeform 15"/>
            <p:cNvSpPr>
              <a:spLocks noEditPoints="1"/>
            </p:cNvSpPr>
            <p:nvPr/>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 name="Freeform 16"/>
            <p:cNvSpPr>
              <a:spLocks/>
            </p:cNvSpPr>
            <p:nvPr/>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7"/>
            <p:cNvSpPr>
              <a:spLocks/>
            </p:cNvSpPr>
            <p:nvPr/>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8"/>
            <p:cNvSpPr>
              <a:spLocks noEditPoints="1"/>
            </p:cNvSpPr>
            <p:nvPr/>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9"/>
            <p:cNvSpPr>
              <a:spLocks/>
            </p:cNvSpPr>
            <p:nvPr/>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20"/>
            <p:cNvSpPr>
              <a:spLocks noEditPoints="1"/>
            </p:cNvSpPr>
            <p:nvPr/>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21"/>
            <p:cNvSpPr>
              <a:spLocks/>
            </p:cNvSpPr>
            <p:nvPr/>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22"/>
            <p:cNvSpPr>
              <a:spLocks/>
            </p:cNvSpPr>
            <p:nvPr/>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23"/>
            <p:cNvSpPr>
              <a:spLocks/>
            </p:cNvSpPr>
            <p:nvPr/>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24"/>
            <p:cNvSpPr>
              <a:spLocks noEditPoints="1"/>
            </p:cNvSpPr>
            <p:nvPr/>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5"/>
            <p:cNvSpPr>
              <a:spLocks/>
            </p:cNvSpPr>
            <p:nvPr/>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6"/>
            <p:cNvSpPr>
              <a:spLocks noEditPoints="1"/>
            </p:cNvSpPr>
            <p:nvPr/>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7"/>
            <p:cNvSpPr>
              <a:spLocks/>
            </p:cNvSpPr>
            <p:nvPr/>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8"/>
            <p:cNvSpPr>
              <a:spLocks noEditPoints="1"/>
            </p:cNvSpPr>
            <p:nvPr/>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9"/>
            <p:cNvSpPr>
              <a:spLocks/>
            </p:cNvSpPr>
            <p:nvPr/>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30"/>
            <p:cNvSpPr>
              <a:spLocks noEditPoints="1"/>
            </p:cNvSpPr>
            <p:nvPr/>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31"/>
            <p:cNvSpPr>
              <a:spLocks noEditPoints="1"/>
            </p:cNvSpPr>
            <p:nvPr/>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32"/>
            <p:cNvSpPr>
              <a:spLocks/>
            </p:cNvSpPr>
            <p:nvPr/>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33"/>
            <p:cNvSpPr>
              <a:spLocks noEditPoints="1"/>
            </p:cNvSpPr>
            <p:nvPr/>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34"/>
            <p:cNvSpPr>
              <a:spLocks noEditPoints="1"/>
            </p:cNvSpPr>
            <p:nvPr/>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5"/>
            <p:cNvSpPr>
              <a:spLocks/>
            </p:cNvSpPr>
            <p:nvPr/>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6"/>
            <p:cNvSpPr>
              <a:spLocks noEditPoints="1"/>
            </p:cNvSpPr>
            <p:nvPr/>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7"/>
            <p:cNvSpPr>
              <a:spLocks noEditPoints="1"/>
            </p:cNvSpPr>
            <p:nvPr/>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8"/>
            <p:cNvSpPr>
              <a:spLocks noEditPoints="1"/>
            </p:cNvSpPr>
            <p:nvPr/>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9"/>
            <p:cNvSpPr>
              <a:spLocks noEditPoints="1"/>
            </p:cNvSpPr>
            <p:nvPr/>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40"/>
            <p:cNvSpPr>
              <a:spLocks noEditPoints="1"/>
            </p:cNvSpPr>
            <p:nvPr/>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41"/>
            <p:cNvSpPr>
              <a:spLocks noEditPoints="1"/>
            </p:cNvSpPr>
            <p:nvPr/>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42"/>
            <p:cNvSpPr>
              <a:spLocks noEditPoints="1"/>
            </p:cNvSpPr>
            <p:nvPr/>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43"/>
            <p:cNvSpPr>
              <a:spLocks noEditPoints="1"/>
            </p:cNvSpPr>
            <p:nvPr/>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44"/>
            <p:cNvSpPr>
              <a:spLocks noEditPoints="1"/>
            </p:cNvSpPr>
            <p:nvPr/>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45"/>
            <p:cNvSpPr>
              <a:spLocks noEditPoints="1"/>
            </p:cNvSpPr>
            <p:nvPr/>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47" name="Group 46"/>
          <p:cNvGrpSpPr/>
          <p:nvPr/>
        </p:nvGrpSpPr>
        <p:grpSpPr>
          <a:xfrm>
            <a:off x="0" y="1169988"/>
            <a:ext cx="2425700" cy="3043237"/>
            <a:chOff x="0" y="1169988"/>
            <a:chExt cx="2425700" cy="3043237"/>
          </a:xfrm>
        </p:grpSpPr>
        <p:sp>
          <p:nvSpPr>
            <p:cNvPr id="6" name="Freeform 5"/>
            <p:cNvSpPr>
              <a:spLocks noEditPoints="1"/>
            </p:cNvSpPr>
            <p:nvPr/>
          </p:nvSpPr>
          <p:spPr bwMode="auto">
            <a:xfrm>
              <a:off x="317500" y="1169988"/>
              <a:ext cx="2108200" cy="2108200"/>
            </a:xfrm>
            <a:custGeom>
              <a:avLst/>
              <a:gdLst>
                <a:gd name="T0" fmla="*/ 5934 w 7967"/>
                <a:gd name="T1" fmla="*/ 1371 h 7968"/>
                <a:gd name="T2" fmla="*/ 5467 w 7967"/>
                <a:gd name="T3" fmla="*/ 1080 h 7968"/>
                <a:gd name="T4" fmla="*/ 4953 w 7967"/>
                <a:gd name="T5" fmla="*/ 870 h 7968"/>
                <a:gd name="T6" fmla="*/ 4399 w 7967"/>
                <a:gd name="T7" fmla="*/ 750 h 7968"/>
                <a:gd name="T8" fmla="*/ 3815 w 7967"/>
                <a:gd name="T9" fmla="*/ 728 h 7968"/>
                <a:gd name="T10" fmla="*/ 3247 w 7967"/>
                <a:gd name="T11" fmla="*/ 807 h 7968"/>
                <a:gd name="T12" fmla="*/ 2715 w 7967"/>
                <a:gd name="T13" fmla="*/ 980 h 7968"/>
                <a:gd name="T14" fmla="*/ 2227 w 7967"/>
                <a:gd name="T15" fmla="*/ 1237 h 7968"/>
                <a:gd name="T16" fmla="*/ 1792 w 7967"/>
                <a:gd name="T17" fmla="*/ 1571 h 7968"/>
                <a:gd name="T18" fmla="*/ 1419 w 7967"/>
                <a:gd name="T19" fmla="*/ 1971 h 7968"/>
                <a:gd name="T20" fmla="*/ 1117 w 7967"/>
                <a:gd name="T21" fmla="*/ 2430 h 7968"/>
                <a:gd name="T22" fmla="*/ 895 w 7967"/>
                <a:gd name="T23" fmla="*/ 2937 h 7968"/>
                <a:gd name="T24" fmla="*/ 761 w 7967"/>
                <a:gd name="T25" fmla="*/ 3487 h 7968"/>
                <a:gd name="T26" fmla="*/ 725 w 7967"/>
                <a:gd name="T27" fmla="*/ 4068 h 7968"/>
                <a:gd name="T28" fmla="*/ 790 w 7967"/>
                <a:gd name="T29" fmla="*/ 4641 h 7968"/>
                <a:gd name="T30" fmla="*/ 950 w 7967"/>
                <a:gd name="T31" fmla="*/ 5179 h 7968"/>
                <a:gd name="T32" fmla="*/ 1196 w 7967"/>
                <a:gd name="T33" fmla="*/ 5674 h 7968"/>
                <a:gd name="T34" fmla="*/ 1519 w 7967"/>
                <a:gd name="T35" fmla="*/ 6117 h 7968"/>
                <a:gd name="T36" fmla="*/ 1910 w 7967"/>
                <a:gd name="T37" fmla="*/ 6500 h 7968"/>
                <a:gd name="T38" fmla="*/ 2362 w 7967"/>
                <a:gd name="T39" fmla="*/ 6812 h 7968"/>
                <a:gd name="T40" fmla="*/ 2863 w 7967"/>
                <a:gd name="T41" fmla="*/ 7047 h 7968"/>
                <a:gd name="T42" fmla="*/ 3406 w 7967"/>
                <a:gd name="T43" fmla="*/ 7193 h 7968"/>
                <a:gd name="T44" fmla="*/ 3983 w 7967"/>
                <a:gd name="T45" fmla="*/ 7244 h 7968"/>
                <a:gd name="T46" fmla="*/ 4560 w 7967"/>
                <a:gd name="T47" fmla="*/ 7193 h 7968"/>
                <a:gd name="T48" fmla="*/ 5105 w 7967"/>
                <a:gd name="T49" fmla="*/ 7047 h 7968"/>
                <a:gd name="T50" fmla="*/ 5606 w 7967"/>
                <a:gd name="T51" fmla="*/ 6812 h 7968"/>
                <a:gd name="T52" fmla="*/ 6056 w 7967"/>
                <a:gd name="T53" fmla="*/ 6500 h 7968"/>
                <a:gd name="T54" fmla="*/ 6448 w 7967"/>
                <a:gd name="T55" fmla="*/ 6117 h 7968"/>
                <a:gd name="T56" fmla="*/ 6771 w 7967"/>
                <a:gd name="T57" fmla="*/ 5674 h 7968"/>
                <a:gd name="T58" fmla="*/ 7017 w 7967"/>
                <a:gd name="T59" fmla="*/ 5179 h 7968"/>
                <a:gd name="T60" fmla="*/ 7176 w 7967"/>
                <a:gd name="T61" fmla="*/ 4641 h 7968"/>
                <a:gd name="T62" fmla="*/ 7242 w 7967"/>
                <a:gd name="T63" fmla="*/ 4068 h 7968"/>
                <a:gd name="T64" fmla="*/ 7205 w 7967"/>
                <a:gd name="T65" fmla="*/ 3487 h 7968"/>
                <a:gd name="T66" fmla="*/ 7072 w 7967"/>
                <a:gd name="T67" fmla="*/ 2937 h 7968"/>
                <a:gd name="T68" fmla="*/ 6849 w 7967"/>
                <a:gd name="T69" fmla="*/ 2430 h 7968"/>
                <a:gd name="T70" fmla="*/ 6548 w 7967"/>
                <a:gd name="T71" fmla="*/ 1971 h 7968"/>
                <a:gd name="T72" fmla="*/ 7961 w 7967"/>
                <a:gd name="T73" fmla="*/ 4189 h 7968"/>
                <a:gd name="T74" fmla="*/ 7654 w 7967"/>
                <a:gd name="T75" fmla="*/ 5534 h 7968"/>
                <a:gd name="T76" fmla="*/ 6932 w 7967"/>
                <a:gd name="T77" fmla="*/ 6662 h 7968"/>
                <a:gd name="T78" fmla="*/ 5882 w 7967"/>
                <a:gd name="T79" fmla="*/ 7488 h 7968"/>
                <a:gd name="T80" fmla="*/ 4590 w 7967"/>
                <a:gd name="T81" fmla="*/ 7922 h 7968"/>
                <a:gd name="T82" fmla="*/ 3180 w 7967"/>
                <a:gd name="T83" fmla="*/ 7888 h 7968"/>
                <a:gd name="T84" fmla="*/ 1918 w 7967"/>
                <a:gd name="T85" fmla="*/ 7392 h 7968"/>
                <a:gd name="T86" fmla="*/ 910 w 7967"/>
                <a:gd name="T87" fmla="*/ 6518 h 7968"/>
                <a:gd name="T88" fmla="*/ 241 w 7967"/>
                <a:gd name="T89" fmla="*/ 5354 h 7968"/>
                <a:gd name="T90" fmla="*/ 0 w 7967"/>
                <a:gd name="T91" fmla="*/ 3983 h 7968"/>
                <a:gd name="T92" fmla="*/ 241 w 7967"/>
                <a:gd name="T93" fmla="*/ 2613 h 7968"/>
                <a:gd name="T94" fmla="*/ 910 w 7967"/>
                <a:gd name="T95" fmla="*/ 1450 h 7968"/>
                <a:gd name="T96" fmla="*/ 1918 w 7967"/>
                <a:gd name="T97" fmla="*/ 576 h 7968"/>
                <a:gd name="T98" fmla="*/ 3180 w 7967"/>
                <a:gd name="T99" fmla="*/ 80 h 7968"/>
                <a:gd name="T100" fmla="*/ 4590 w 7967"/>
                <a:gd name="T101" fmla="*/ 45 h 7968"/>
                <a:gd name="T102" fmla="*/ 5882 w 7967"/>
                <a:gd name="T103" fmla="*/ 480 h 7968"/>
                <a:gd name="T104" fmla="*/ 6932 w 7967"/>
                <a:gd name="T105" fmla="*/ 1305 h 7968"/>
                <a:gd name="T106" fmla="*/ 7654 w 7967"/>
                <a:gd name="T107" fmla="*/ 2433 h 7968"/>
                <a:gd name="T108" fmla="*/ 7961 w 7967"/>
                <a:gd name="T109" fmla="*/ 3778 h 7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67" h="7968">
                  <a:moveTo>
                    <a:pt x="6288" y="1679"/>
                  </a:moveTo>
                  <a:lnTo>
                    <a:pt x="6232" y="1624"/>
                  </a:lnTo>
                  <a:lnTo>
                    <a:pt x="6174" y="1571"/>
                  </a:lnTo>
                  <a:lnTo>
                    <a:pt x="6116" y="1518"/>
                  </a:lnTo>
                  <a:lnTo>
                    <a:pt x="6056" y="1467"/>
                  </a:lnTo>
                  <a:lnTo>
                    <a:pt x="5995" y="1419"/>
                  </a:lnTo>
                  <a:lnTo>
                    <a:pt x="5934" y="1371"/>
                  </a:lnTo>
                  <a:lnTo>
                    <a:pt x="5869" y="1325"/>
                  </a:lnTo>
                  <a:lnTo>
                    <a:pt x="5805" y="1280"/>
                  </a:lnTo>
                  <a:lnTo>
                    <a:pt x="5740" y="1237"/>
                  </a:lnTo>
                  <a:lnTo>
                    <a:pt x="5673" y="1195"/>
                  </a:lnTo>
                  <a:lnTo>
                    <a:pt x="5606" y="1155"/>
                  </a:lnTo>
                  <a:lnTo>
                    <a:pt x="5537" y="1117"/>
                  </a:lnTo>
                  <a:lnTo>
                    <a:pt x="5467" y="1080"/>
                  </a:lnTo>
                  <a:lnTo>
                    <a:pt x="5397" y="1044"/>
                  </a:lnTo>
                  <a:lnTo>
                    <a:pt x="5325" y="1012"/>
                  </a:lnTo>
                  <a:lnTo>
                    <a:pt x="5252" y="980"/>
                  </a:lnTo>
                  <a:lnTo>
                    <a:pt x="5178" y="949"/>
                  </a:lnTo>
                  <a:lnTo>
                    <a:pt x="5105" y="921"/>
                  </a:lnTo>
                  <a:lnTo>
                    <a:pt x="5029" y="894"/>
                  </a:lnTo>
                  <a:lnTo>
                    <a:pt x="4953" y="870"/>
                  </a:lnTo>
                  <a:lnTo>
                    <a:pt x="4876" y="847"/>
                  </a:lnTo>
                  <a:lnTo>
                    <a:pt x="4799" y="826"/>
                  </a:lnTo>
                  <a:lnTo>
                    <a:pt x="4719" y="807"/>
                  </a:lnTo>
                  <a:lnTo>
                    <a:pt x="4640" y="790"/>
                  </a:lnTo>
                  <a:lnTo>
                    <a:pt x="4560" y="774"/>
                  </a:lnTo>
                  <a:lnTo>
                    <a:pt x="4480" y="761"/>
                  </a:lnTo>
                  <a:lnTo>
                    <a:pt x="4399" y="750"/>
                  </a:lnTo>
                  <a:lnTo>
                    <a:pt x="4316" y="740"/>
                  </a:lnTo>
                  <a:lnTo>
                    <a:pt x="4234" y="733"/>
                  </a:lnTo>
                  <a:lnTo>
                    <a:pt x="4151" y="728"/>
                  </a:lnTo>
                  <a:lnTo>
                    <a:pt x="4068" y="725"/>
                  </a:lnTo>
                  <a:lnTo>
                    <a:pt x="3983" y="724"/>
                  </a:lnTo>
                  <a:lnTo>
                    <a:pt x="3899" y="725"/>
                  </a:lnTo>
                  <a:lnTo>
                    <a:pt x="3815" y="728"/>
                  </a:lnTo>
                  <a:lnTo>
                    <a:pt x="3732" y="733"/>
                  </a:lnTo>
                  <a:lnTo>
                    <a:pt x="3650" y="740"/>
                  </a:lnTo>
                  <a:lnTo>
                    <a:pt x="3567" y="750"/>
                  </a:lnTo>
                  <a:lnTo>
                    <a:pt x="3486" y="761"/>
                  </a:lnTo>
                  <a:lnTo>
                    <a:pt x="3406" y="774"/>
                  </a:lnTo>
                  <a:lnTo>
                    <a:pt x="3326" y="790"/>
                  </a:lnTo>
                  <a:lnTo>
                    <a:pt x="3247" y="807"/>
                  </a:lnTo>
                  <a:lnTo>
                    <a:pt x="3169" y="826"/>
                  </a:lnTo>
                  <a:lnTo>
                    <a:pt x="3091" y="847"/>
                  </a:lnTo>
                  <a:lnTo>
                    <a:pt x="3014" y="870"/>
                  </a:lnTo>
                  <a:lnTo>
                    <a:pt x="2938" y="894"/>
                  </a:lnTo>
                  <a:lnTo>
                    <a:pt x="2863" y="921"/>
                  </a:lnTo>
                  <a:lnTo>
                    <a:pt x="2788" y="949"/>
                  </a:lnTo>
                  <a:lnTo>
                    <a:pt x="2715" y="980"/>
                  </a:lnTo>
                  <a:lnTo>
                    <a:pt x="2642" y="1012"/>
                  </a:lnTo>
                  <a:lnTo>
                    <a:pt x="2571" y="1044"/>
                  </a:lnTo>
                  <a:lnTo>
                    <a:pt x="2500" y="1080"/>
                  </a:lnTo>
                  <a:lnTo>
                    <a:pt x="2430" y="1117"/>
                  </a:lnTo>
                  <a:lnTo>
                    <a:pt x="2362" y="1155"/>
                  </a:lnTo>
                  <a:lnTo>
                    <a:pt x="2293" y="1195"/>
                  </a:lnTo>
                  <a:lnTo>
                    <a:pt x="2227" y="1237"/>
                  </a:lnTo>
                  <a:lnTo>
                    <a:pt x="2161" y="1280"/>
                  </a:lnTo>
                  <a:lnTo>
                    <a:pt x="2097" y="1325"/>
                  </a:lnTo>
                  <a:lnTo>
                    <a:pt x="2034" y="1371"/>
                  </a:lnTo>
                  <a:lnTo>
                    <a:pt x="1971" y="1419"/>
                  </a:lnTo>
                  <a:lnTo>
                    <a:pt x="1910" y="1467"/>
                  </a:lnTo>
                  <a:lnTo>
                    <a:pt x="1851" y="1518"/>
                  </a:lnTo>
                  <a:lnTo>
                    <a:pt x="1792" y="1571"/>
                  </a:lnTo>
                  <a:lnTo>
                    <a:pt x="1735" y="1624"/>
                  </a:lnTo>
                  <a:lnTo>
                    <a:pt x="1679" y="1679"/>
                  </a:lnTo>
                  <a:lnTo>
                    <a:pt x="1624" y="1734"/>
                  </a:lnTo>
                  <a:lnTo>
                    <a:pt x="1570" y="1791"/>
                  </a:lnTo>
                  <a:lnTo>
                    <a:pt x="1519" y="1851"/>
                  </a:lnTo>
                  <a:lnTo>
                    <a:pt x="1468" y="1911"/>
                  </a:lnTo>
                  <a:lnTo>
                    <a:pt x="1419" y="1971"/>
                  </a:lnTo>
                  <a:lnTo>
                    <a:pt x="1371" y="2033"/>
                  </a:lnTo>
                  <a:lnTo>
                    <a:pt x="1325" y="2096"/>
                  </a:lnTo>
                  <a:lnTo>
                    <a:pt x="1280" y="2161"/>
                  </a:lnTo>
                  <a:lnTo>
                    <a:pt x="1237" y="2227"/>
                  </a:lnTo>
                  <a:lnTo>
                    <a:pt x="1196" y="2294"/>
                  </a:lnTo>
                  <a:lnTo>
                    <a:pt x="1156" y="2361"/>
                  </a:lnTo>
                  <a:lnTo>
                    <a:pt x="1117" y="2430"/>
                  </a:lnTo>
                  <a:lnTo>
                    <a:pt x="1080" y="2499"/>
                  </a:lnTo>
                  <a:lnTo>
                    <a:pt x="1045" y="2570"/>
                  </a:lnTo>
                  <a:lnTo>
                    <a:pt x="1011" y="2642"/>
                  </a:lnTo>
                  <a:lnTo>
                    <a:pt x="980" y="2715"/>
                  </a:lnTo>
                  <a:lnTo>
                    <a:pt x="950" y="2789"/>
                  </a:lnTo>
                  <a:lnTo>
                    <a:pt x="922" y="2863"/>
                  </a:lnTo>
                  <a:lnTo>
                    <a:pt x="895" y="2937"/>
                  </a:lnTo>
                  <a:lnTo>
                    <a:pt x="870" y="3014"/>
                  </a:lnTo>
                  <a:lnTo>
                    <a:pt x="848" y="3090"/>
                  </a:lnTo>
                  <a:lnTo>
                    <a:pt x="827" y="3169"/>
                  </a:lnTo>
                  <a:lnTo>
                    <a:pt x="808" y="3247"/>
                  </a:lnTo>
                  <a:lnTo>
                    <a:pt x="790" y="3326"/>
                  </a:lnTo>
                  <a:lnTo>
                    <a:pt x="775" y="3406"/>
                  </a:lnTo>
                  <a:lnTo>
                    <a:pt x="761" y="3487"/>
                  </a:lnTo>
                  <a:lnTo>
                    <a:pt x="750" y="3568"/>
                  </a:lnTo>
                  <a:lnTo>
                    <a:pt x="741" y="3650"/>
                  </a:lnTo>
                  <a:lnTo>
                    <a:pt x="734" y="3732"/>
                  </a:lnTo>
                  <a:lnTo>
                    <a:pt x="729" y="3815"/>
                  </a:lnTo>
                  <a:lnTo>
                    <a:pt x="725" y="3900"/>
                  </a:lnTo>
                  <a:lnTo>
                    <a:pt x="724" y="3983"/>
                  </a:lnTo>
                  <a:lnTo>
                    <a:pt x="725" y="4068"/>
                  </a:lnTo>
                  <a:lnTo>
                    <a:pt x="729" y="4152"/>
                  </a:lnTo>
                  <a:lnTo>
                    <a:pt x="734" y="4234"/>
                  </a:lnTo>
                  <a:lnTo>
                    <a:pt x="741" y="4318"/>
                  </a:lnTo>
                  <a:lnTo>
                    <a:pt x="750" y="4399"/>
                  </a:lnTo>
                  <a:lnTo>
                    <a:pt x="761" y="4480"/>
                  </a:lnTo>
                  <a:lnTo>
                    <a:pt x="775" y="4561"/>
                  </a:lnTo>
                  <a:lnTo>
                    <a:pt x="790" y="4641"/>
                  </a:lnTo>
                  <a:lnTo>
                    <a:pt x="808" y="4720"/>
                  </a:lnTo>
                  <a:lnTo>
                    <a:pt x="827" y="4799"/>
                  </a:lnTo>
                  <a:lnTo>
                    <a:pt x="848" y="4876"/>
                  </a:lnTo>
                  <a:lnTo>
                    <a:pt x="870" y="4953"/>
                  </a:lnTo>
                  <a:lnTo>
                    <a:pt x="895" y="5029"/>
                  </a:lnTo>
                  <a:lnTo>
                    <a:pt x="922" y="5105"/>
                  </a:lnTo>
                  <a:lnTo>
                    <a:pt x="950" y="5179"/>
                  </a:lnTo>
                  <a:lnTo>
                    <a:pt x="980" y="5253"/>
                  </a:lnTo>
                  <a:lnTo>
                    <a:pt x="1011" y="5325"/>
                  </a:lnTo>
                  <a:lnTo>
                    <a:pt x="1045" y="5397"/>
                  </a:lnTo>
                  <a:lnTo>
                    <a:pt x="1080" y="5468"/>
                  </a:lnTo>
                  <a:lnTo>
                    <a:pt x="1117" y="5538"/>
                  </a:lnTo>
                  <a:lnTo>
                    <a:pt x="1156" y="5606"/>
                  </a:lnTo>
                  <a:lnTo>
                    <a:pt x="1196" y="5674"/>
                  </a:lnTo>
                  <a:lnTo>
                    <a:pt x="1237" y="5740"/>
                  </a:lnTo>
                  <a:lnTo>
                    <a:pt x="1280" y="5806"/>
                  </a:lnTo>
                  <a:lnTo>
                    <a:pt x="1325" y="5871"/>
                  </a:lnTo>
                  <a:lnTo>
                    <a:pt x="1371" y="5934"/>
                  </a:lnTo>
                  <a:lnTo>
                    <a:pt x="1419" y="5997"/>
                  </a:lnTo>
                  <a:lnTo>
                    <a:pt x="1468" y="6057"/>
                  </a:lnTo>
                  <a:lnTo>
                    <a:pt x="1519" y="6117"/>
                  </a:lnTo>
                  <a:lnTo>
                    <a:pt x="1570" y="6176"/>
                  </a:lnTo>
                  <a:lnTo>
                    <a:pt x="1624" y="6233"/>
                  </a:lnTo>
                  <a:lnTo>
                    <a:pt x="1679" y="6289"/>
                  </a:lnTo>
                  <a:lnTo>
                    <a:pt x="1735" y="6344"/>
                  </a:lnTo>
                  <a:lnTo>
                    <a:pt x="1792" y="6397"/>
                  </a:lnTo>
                  <a:lnTo>
                    <a:pt x="1851" y="6449"/>
                  </a:lnTo>
                  <a:lnTo>
                    <a:pt x="1910" y="6500"/>
                  </a:lnTo>
                  <a:lnTo>
                    <a:pt x="1971" y="6548"/>
                  </a:lnTo>
                  <a:lnTo>
                    <a:pt x="2034" y="6596"/>
                  </a:lnTo>
                  <a:lnTo>
                    <a:pt x="2097" y="6642"/>
                  </a:lnTo>
                  <a:lnTo>
                    <a:pt x="2161" y="6687"/>
                  </a:lnTo>
                  <a:lnTo>
                    <a:pt x="2227" y="6730"/>
                  </a:lnTo>
                  <a:lnTo>
                    <a:pt x="2293" y="6772"/>
                  </a:lnTo>
                  <a:lnTo>
                    <a:pt x="2362" y="6812"/>
                  </a:lnTo>
                  <a:lnTo>
                    <a:pt x="2430" y="6850"/>
                  </a:lnTo>
                  <a:lnTo>
                    <a:pt x="2500" y="6887"/>
                  </a:lnTo>
                  <a:lnTo>
                    <a:pt x="2571" y="6922"/>
                  </a:lnTo>
                  <a:lnTo>
                    <a:pt x="2642" y="6956"/>
                  </a:lnTo>
                  <a:lnTo>
                    <a:pt x="2715" y="6987"/>
                  </a:lnTo>
                  <a:lnTo>
                    <a:pt x="2788" y="7018"/>
                  </a:lnTo>
                  <a:lnTo>
                    <a:pt x="2863" y="7047"/>
                  </a:lnTo>
                  <a:lnTo>
                    <a:pt x="2938" y="7073"/>
                  </a:lnTo>
                  <a:lnTo>
                    <a:pt x="3014" y="7097"/>
                  </a:lnTo>
                  <a:lnTo>
                    <a:pt x="3091" y="7120"/>
                  </a:lnTo>
                  <a:lnTo>
                    <a:pt x="3169" y="7142"/>
                  </a:lnTo>
                  <a:lnTo>
                    <a:pt x="3247" y="7161"/>
                  </a:lnTo>
                  <a:lnTo>
                    <a:pt x="3326" y="7177"/>
                  </a:lnTo>
                  <a:lnTo>
                    <a:pt x="3406" y="7193"/>
                  </a:lnTo>
                  <a:lnTo>
                    <a:pt x="3486" y="7206"/>
                  </a:lnTo>
                  <a:lnTo>
                    <a:pt x="3567" y="7218"/>
                  </a:lnTo>
                  <a:lnTo>
                    <a:pt x="3650" y="7227"/>
                  </a:lnTo>
                  <a:lnTo>
                    <a:pt x="3732" y="7234"/>
                  </a:lnTo>
                  <a:lnTo>
                    <a:pt x="3815" y="7240"/>
                  </a:lnTo>
                  <a:lnTo>
                    <a:pt x="3899" y="7243"/>
                  </a:lnTo>
                  <a:lnTo>
                    <a:pt x="3983" y="7244"/>
                  </a:lnTo>
                  <a:lnTo>
                    <a:pt x="4068" y="7243"/>
                  </a:lnTo>
                  <a:lnTo>
                    <a:pt x="4151" y="7240"/>
                  </a:lnTo>
                  <a:lnTo>
                    <a:pt x="4234" y="7234"/>
                  </a:lnTo>
                  <a:lnTo>
                    <a:pt x="4316" y="7227"/>
                  </a:lnTo>
                  <a:lnTo>
                    <a:pt x="4399" y="7218"/>
                  </a:lnTo>
                  <a:lnTo>
                    <a:pt x="4480" y="7206"/>
                  </a:lnTo>
                  <a:lnTo>
                    <a:pt x="4560" y="7193"/>
                  </a:lnTo>
                  <a:lnTo>
                    <a:pt x="4640" y="7177"/>
                  </a:lnTo>
                  <a:lnTo>
                    <a:pt x="4719" y="7161"/>
                  </a:lnTo>
                  <a:lnTo>
                    <a:pt x="4799" y="7142"/>
                  </a:lnTo>
                  <a:lnTo>
                    <a:pt x="4876" y="7120"/>
                  </a:lnTo>
                  <a:lnTo>
                    <a:pt x="4953" y="7097"/>
                  </a:lnTo>
                  <a:lnTo>
                    <a:pt x="5029" y="7073"/>
                  </a:lnTo>
                  <a:lnTo>
                    <a:pt x="5105" y="7047"/>
                  </a:lnTo>
                  <a:lnTo>
                    <a:pt x="5178" y="7018"/>
                  </a:lnTo>
                  <a:lnTo>
                    <a:pt x="5252" y="6987"/>
                  </a:lnTo>
                  <a:lnTo>
                    <a:pt x="5325" y="6956"/>
                  </a:lnTo>
                  <a:lnTo>
                    <a:pt x="5397" y="6922"/>
                  </a:lnTo>
                  <a:lnTo>
                    <a:pt x="5467" y="6887"/>
                  </a:lnTo>
                  <a:lnTo>
                    <a:pt x="5537" y="6850"/>
                  </a:lnTo>
                  <a:lnTo>
                    <a:pt x="5606" y="6812"/>
                  </a:lnTo>
                  <a:lnTo>
                    <a:pt x="5673" y="6772"/>
                  </a:lnTo>
                  <a:lnTo>
                    <a:pt x="5740" y="6730"/>
                  </a:lnTo>
                  <a:lnTo>
                    <a:pt x="5805" y="6687"/>
                  </a:lnTo>
                  <a:lnTo>
                    <a:pt x="5869" y="6642"/>
                  </a:lnTo>
                  <a:lnTo>
                    <a:pt x="5934" y="6596"/>
                  </a:lnTo>
                  <a:lnTo>
                    <a:pt x="5995" y="6548"/>
                  </a:lnTo>
                  <a:lnTo>
                    <a:pt x="6056" y="6500"/>
                  </a:lnTo>
                  <a:lnTo>
                    <a:pt x="6116" y="6449"/>
                  </a:lnTo>
                  <a:lnTo>
                    <a:pt x="6174" y="6397"/>
                  </a:lnTo>
                  <a:lnTo>
                    <a:pt x="6232" y="6344"/>
                  </a:lnTo>
                  <a:lnTo>
                    <a:pt x="6288" y="6289"/>
                  </a:lnTo>
                  <a:lnTo>
                    <a:pt x="6343" y="6233"/>
                  </a:lnTo>
                  <a:lnTo>
                    <a:pt x="6396" y="6176"/>
                  </a:lnTo>
                  <a:lnTo>
                    <a:pt x="6448" y="6117"/>
                  </a:lnTo>
                  <a:lnTo>
                    <a:pt x="6498" y="6057"/>
                  </a:lnTo>
                  <a:lnTo>
                    <a:pt x="6548" y="5997"/>
                  </a:lnTo>
                  <a:lnTo>
                    <a:pt x="6595" y="5934"/>
                  </a:lnTo>
                  <a:lnTo>
                    <a:pt x="6642" y="5871"/>
                  </a:lnTo>
                  <a:lnTo>
                    <a:pt x="6686" y="5806"/>
                  </a:lnTo>
                  <a:lnTo>
                    <a:pt x="6729" y="5740"/>
                  </a:lnTo>
                  <a:lnTo>
                    <a:pt x="6771" y="5674"/>
                  </a:lnTo>
                  <a:lnTo>
                    <a:pt x="6811" y="5606"/>
                  </a:lnTo>
                  <a:lnTo>
                    <a:pt x="6849" y="5538"/>
                  </a:lnTo>
                  <a:lnTo>
                    <a:pt x="6886" y="5468"/>
                  </a:lnTo>
                  <a:lnTo>
                    <a:pt x="6921" y="5397"/>
                  </a:lnTo>
                  <a:lnTo>
                    <a:pt x="6955" y="5325"/>
                  </a:lnTo>
                  <a:lnTo>
                    <a:pt x="6987" y="5253"/>
                  </a:lnTo>
                  <a:lnTo>
                    <a:pt x="7017" y="5179"/>
                  </a:lnTo>
                  <a:lnTo>
                    <a:pt x="7045" y="5105"/>
                  </a:lnTo>
                  <a:lnTo>
                    <a:pt x="7072" y="5029"/>
                  </a:lnTo>
                  <a:lnTo>
                    <a:pt x="7096" y="4953"/>
                  </a:lnTo>
                  <a:lnTo>
                    <a:pt x="7120" y="4876"/>
                  </a:lnTo>
                  <a:lnTo>
                    <a:pt x="7141" y="4799"/>
                  </a:lnTo>
                  <a:lnTo>
                    <a:pt x="7160" y="4720"/>
                  </a:lnTo>
                  <a:lnTo>
                    <a:pt x="7176" y="4641"/>
                  </a:lnTo>
                  <a:lnTo>
                    <a:pt x="7192" y="4561"/>
                  </a:lnTo>
                  <a:lnTo>
                    <a:pt x="7205" y="4480"/>
                  </a:lnTo>
                  <a:lnTo>
                    <a:pt x="7217" y="4399"/>
                  </a:lnTo>
                  <a:lnTo>
                    <a:pt x="7226" y="4318"/>
                  </a:lnTo>
                  <a:lnTo>
                    <a:pt x="7233" y="4234"/>
                  </a:lnTo>
                  <a:lnTo>
                    <a:pt x="7239" y="4152"/>
                  </a:lnTo>
                  <a:lnTo>
                    <a:pt x="7242" y="4068"/>
                  </a:lnTo>
                  <a:lnTo>
                    <a:pt x="7243" y="3983"/>
                  </a:lnTo>
                  <a:lnTo>
                    <a:pt x="7242" y="3900"/>
                  </a:lnTo>
                  <a:lnTo>
                    <a:pt x="7239" y="3815"/>
                  </a:lnTo>
                  <a:lnTo>
                    <a:pt x="7233" y="3732"/>
                  </a:lnTo>
                  <a:lnTo>
                    <a:pt x="7226" y="3650"/>
                  </a:lnTo>
                  <a:lnTo>
                    <a:pt x="7217" y="3568"/>
                  </a:lnTo>
                  <a:lnTo>
                    <a:pt x="7205" y="3487"/>
                  </a:lnTo>
                  <a:lnTo>
                    <a:pt x="7192" y="3406"/>
                  </a:lnTo>
                  <a:lnTo>
                    <a:pt x="7176" y="3326"/>
                  </a:lnTo>
                  <a:lnTo>
                    <a:pt x="7160" y="3247"/>
                  </a:lnTo>
                  <a:lnTo>
                    <a:pt x="7141" y="3169"/>
                  </a:lnTo>
                  <a:lnTo>
                    <a:pt x="7120" y="3090"/>
                  </a:lnTo>
                  <a:lnTo>
                    <a:pt x="7096" y="3014"/>
                  </a:lnTo>
                  <a:lnTo>
                    <a:pt x="7072" y="2937"/>
                  </a:lnTo>
                  <a:lnTo>
                    <a:pt x="7045" y="2863"/>
                  </a:lnTo>
                  <a:lnTo>
                    <a:pt x="7017" y="2789"/>
                  </a:lnTo>
                  <a:lnTo>
                    <a:pt x="6987" y="2715"/>
                  </a:lnTo>
                  <a:lnTo>
                    <a:pt x="6955" y="2642"/>
                  </a:lnTo>
                  <a:lnTo>
                    <a:pt x="6921" y="2570"/>
                  </a:lnTo>
                  <a:lnTo>
                    <a:pt x="6886" y="2499"/>
                  </a:lnTo>
                  <a:lnTo>
                    <a:pt x="6849" y="2430"/>
                  </a:lnTo>
                  <a:lnTo>
                    <a:pt x="6811" y="2361"/>
                  </a:lnTo>
                  <a:lnTo>
                    <a:pt x="6771" y="2294"/>
                  </a:lnTo>
                  <a:lnTo>
                    <a:pt x="6729" y="2227"/>
                  </a:lnTo>
                  <a:lnTo>
                    <a:pt x="6686" y="2161"/>
                  </a:lnTo>
                  <a:lnTo>
                    <a:pt x="6642" y="2096"/>
                  </a:lnTo>
                  <a:lnTo>
                    <a:pt x="6595" y="2033"/>
                  </a:lnTo>
                  <a:lnTo>
                    <a:pt x="6548" y="1971"/>
                  </a:lnTo>
                  <a:lnTo>
                    <a:pt x="6498" y="1911"/>
                  </a:lnTo>
                  <a:lnTo>
                    <a:pt x="6448" y="1851"/>
                  </a:lnTo>
                  <a:lnTo>
                    <a:pt x="6396" y="1791"/>
                  </a:lnTo>
                  <a:lnTo>
                    <a:pt x="6343" y="1734"/>
                  </a:lnTo>
                  <a:lnTo>
                    <a:pt x="6288" y="1679"/>
                  </a:lnTo>
                  <a:close/>
                  <a:moveTo>
                    <a:pt x="7967" y="3983"/>
                  </a:moveTo>
                  <a:lnTo>
                    <a:pt x="7961" y="4189"/>
                  </a:lnTo>
                  <a:lnTo>
                    <a:pt x="7947" y="4391"/>
                  </a:lnTo>
                  <a:lnTo>
                    <a:pt x="7921" y="4590"/>
                  </a:lnTo>
                  <a:lnTo>
                    <a:pt x="7886" y="4786"/>
                  </a:lnTo>
                  <a:lnTo>
                    <a:pt x="7841" y="4979"/>
                  </a:lnTo>
                  <a:lnTo>
                    <a:pt x="7788" y="5168"/>
                  </a:lnTo>
                  <a:lnTo>
                    <a:pt x="7725" y="5354"/>
                  </a:lnTo>
                  <a:lnTo>
                    <a:pt x="7654" y="5534"/>
                  </a:lnTo>
                  <a:lnTo>
                    <a:pt x="7574" y="5711"/>
                  </a:lnTo>
                  <a:lnTo>
                    <a:pt x="7487" y="5883"/>
                  </a:lnTo>
                  <a:lnTo>
                    <a:pt x="7391" y="6049"/>
                  </a:lnTo>
                  <a:lnTo>
                    <a:pt x="7286" y="6211"/>
                  </a:lnTo>
                  <a:lnTo>
                    <a:pt x="7175" y="6367"/>
                  </a:lnTo>
                  <a:lnTo>
                    <a:pt x="7057" y="6518"/>
                  </a:lnTo>
                  <a:lnTo>
                    <a:pt x="6932" y="6662"/>
                  </a:lnTo>
                  <a:lnTo>
                    <a:pt x="6800" y="6801"/>
                  </a:lnTo>
                  <a:lnTo>
                    <a:pt x="6662" y="6933"/>
                  </a:lnTo>
                  <a:lnTo>
                    <a:pt x="6517" y="7058"/>
                  </a:lnTo>
                  <a:lnTo>
                    <a:pt x="6367" y="7176"/>
                  </a:lnTo>
                  <a:lnTo>
                    <a:pt x="6211" y="7287"/>
                  </a:lnTo>
                  <a:lnTo>
                    <a:pt x="6049" y="7392"/>
                  </a:lnTo>
                  <a:lnTo>
                    <a:pt x="5882" y="7488"/>
                  </a:lnTo>
                  <a:lnTo>
                    <a:pt x="5710" y="7575"/>
                  </a:lnTo>
                  <a:lnTo>
                    <a:pt x="5534" y="7655"/>
                  </a:lnTo>
                  <a:lnTo>
                    <a:pt x="5354" y="7726"/>
                  </a:lnTo>
                  <a:lnTo>
                    <a:pt x="5168" y="7788"/>
                  </a:lnTo>
                  <a:lnTo>
                    <a:pt x="4979" y="7842"/>
                  </a:lnTo>
                  <a:lnTo>
                    <a:pt x="4786" y="7888"/>
                  </a:lnTo>
                  <a:lnTo>
                    <a:pt x="4590" y="7922"/>
                  </a:lnTo>
                  <a:lnTo>
                    <a:pt x="4390" y="7948"/>
                  </a:lnTo>
                  <a:lnTo>
                    <a:pt x="4188" y="7963"/>
                  </a:lnTo>
                  <a:lnTo>
                    <a:pt x="3983" y="7968"/>
                  </a:lnTo>
                  <a:lnTo>
                    <a:pt x="3778" y="7963"/>
                  </a:lnTo>
                  <a:lnTo>
                    <a:pt x="3576" y="7948"/>
                  </a:lnTo>
                  <a:lnTo>
                    <a:pt x="3377" y="7922"/>
                  </a:lnTo>
                  <a:lnTo>
                    <a:pt x="3180" y="7888"/>
                  </a:lnTo>
                  <a:lnTo>
                    <a:pt x="2987" y="7842"/>
                  </a:lnTo>
                  <a:lnTo>
                    <a:pt x="2798" y="7788"/>
                  </a:lnTo>
                  <a:lnTo>
                    <a:pt x="2614" y="7726"/>
                  </a:lnTo>
                  <a:lnTo>
                    <a:pt x="2432" y="7655"/>
                  </a:lnTo>
                  <a:lnTo>
                    <a:pt x="2256" y="7575"/>
                  </a:lnTo>
                  <a:lnTo>
                    <a:pt x="2084" y="7488"/>
                  </a:lnTo>
                  <a:lnTo>
                    <a:pt x="1918" y="7392"/>
                  </a:lnTo>
                  <a:lnTo>
                    <a:pt x="1756" y="7287"/>
                  </a:lnTo>
                  <a:lnTo>
                    <a:pt x="1600" y="7176"/>
                  </a:lnTo>
                  <a:lnTo>
                    <a:pt x="1449" y="7058"/>
                  </a:lnTo>
                  <a:lnTo>
                    <a:pt x="1305" y="6933"/>
                  </a:lnTo>
                  <a:lnTo>
                    <a:pt x="1166" y="6801"/>
                  </a:lnTo>
                  <a:lnTo>
                    <a:pt x="1035" y="6662"/>
                  </a:lnTo>
                  <a:lnTo>
                    <a:pt x="910" y="6518"/>
                  </a:lnTo>
                  <a:lnTo>
                    <a:pt x="791" y="6367"/>
                  </a:lnTo>
                  <a:lnTo>
                    <a:pt x="680" y="6211"/>
                  </a:lnTo>
                  <a:lnTo>
                    <a:pt x="577" y="6049"/>
                  </a:lnTo>
                  <a:lnTo>
                    <a:pt x="481" y="5883"/>
                  </a:lnTo>
                  <a:lnTo>
                    <a:pt x="393" y="5711"/>
                  </a:lnTo>
                  <a:lnTo>
                    <a:pt x="313" y="5534"/>
                  </a:lnTo>
                  <a:lnTo>
                    <a:pt x="241" y="5354"/>
                  </a:lnTo>
                  <a:lnTo>
                    <a:pt x="179" y="5168"/>
                  </a:lnTo>
                  <a:lnTo>
                    <a:pt x="125" y="4979"/>
                  </a:lnTo>
                  <a:lnTo>
                    <a:pt x="81" y="4786"/>
                  </a:lnTo>
                  <a:lnTo>
                    <a:pt x="46" y="4590"/>
                  </a:lnTo>
                  <a:lnTo>
                    <a:pt x="21" y="4391"/>
                  </a:lnTo>
                  <a:lnTo>
                    <a:pt x="5" y="4189"/>
                  </a:lnTo>
                  <a:lnTo>
                    <a:pt x="0" y="3983"/>
                  </a:lnTo>
                  <a:lnTo>
                    <a:pt x="5" y="3778"/>
                  </a:lnTo>
                  <a:lnTo>
                    <a:pt x="21" y="3576"/>
                  </a:lnTo>
                  <a:lnTo>
                    <a:pt x="46" y="3376"/>
                  </a:lnTo>
                  <a:lnTo>
                    <a:pt x="81" y="3180"/>
                  </a:lnTo>
                  <a:lnTo>
                    <a:pt x="125" y="2988"/>
                  </a:lnTo>
                  <a:lnTo>
                    <a:pt x="179" y="2798"/>
                  </a:lnTo>
                  <a:lnTo>
                    <a:pt x="241" y="2613"/>
                  </a:lnTo>
                  <a:lnTo>
                    <a:pt x="313" y="2433"/>
                  </a:lnTo>
                  <a:lnTo>
                    <a:pt x="393" y="2256"/>
                  </a:lnTo>
                  <a:lnTo>
                    <a:pt x="481" y="2085"/>
                  </a:lnTo>
                  <a:lnTo>
                    <a:pt x="577" y="1917"/>
                  </a:lnTo>
                  <a:lnTo>
                    <a:pt x="680" y="1756"/>
                  </a:lnTo>
                  <a:lnTo>
                    <a:pt x="791" y="1599"/>
                  </a:lnTo>
                  <a:lnTo>
                    <a:pt x="910" y="1450"/>
                  </a:lnTo>
                  <a:lnTo>
                    <a:pt x="1035" y="1305"/>
                  </a:lnTo>
                  <a:lnTo>
                    <a:pt x="1166" y="1166"/>
                  </a:lnTo>
                  <a:lnTo>
                    <a:pt x="1305" y="1034"/>
                  </a:lnTo>
                  <a:lnTo>
                    <a:pt x="1449" y="909"/>
                  </a:lnTo>
                  <a:lnTo>
                    <a:pt x="1600" y="791"/>
                  </a:lnTo>
                  <a:lnTo>
                    <a:pt x="1756" y="679"/>
                  </a:lnTo>
                  <a:lnTo>
                    <a:pt x="1918" y="576"/>
                  </a:lnTo>
                  <a:lnTo>
                    <a:pt x="2084" y="480"/>
                  </a:lnTo>
                  <a:lnTo>
                    <a:pt x="2256" y="392"/>
                  </a:lnTo>
                  <a:lnTo>
                    <a:pt x="2432" y="312"/>
                  </a:lnTo>
                  <a:lnTo>
                    <a:pt x="2614" y="241"/>
                  </a:lnTo>
                  <a:lnTo>
                    <a:pt x="2798" y="178"/>
                  </a:lnTo>
                  <a:lnTo>
                    <a:pt x="2987" y="125"/>
                  </a:lnTo>
                  <a:lnTo>
                    <a:pt x="3180" y="80"/>
                  </a:lnTo>
                  <a:lnTo>
                    <a:pt x="3377" y="45"/>
                  </a:lnTo>
                  <a:lnTo>
                    <a:pt x="3576" y="20"/>
                  </a:lnTo>
                  <a:lnTo>
                    <a:pt x="3778" y="5"/>
                  </a:lnTo>
                  <a:lnTo>
                    <a:pt x="3983" y="0"/>
                  </a:lnTo>
                  <a:lnTo>
                    <a:pt x="4188" y="5"/>
                  </a:lnTo>
                  <a:lnTo>
                    <a:pt x="4390" y="20"/>
                  </a:lnTo>
                  <a:lnTo>
                    <a:pt x="4590" y="45"/>
                  </a:lnTo>
                  <a:lnTo>
                    <a:pt x="4786" y="80"/>
                  </a:lnTo>
                  <a:lnTo>
                    <a:pt x="4979" y="125"/>
                  </a:lnTo>
                  <a:lnTo>
                    <a:pt x="5168" y="178"/>
                  </a:lnTo>
                  <a:lnTo>
                    <a:pt x="5354" y="241"/>
                  </a:lnTo>
                  <a:lnTo>
                    <a:pt x="5534" y="312"/>
                  </a:lnTo>
                  <a:lnTo>
                    <a:pt x="5710" y="392"/>
                  </a:lnTo>
                  <a:lnTo>
                    <a:pt x="5882" y="480"/>
                  </a:lnTo>
                  <a:lnTo>
                    <a:pt x="6049" y="576"/>
                  </a:lnTo>
                  <a:lnTo>
                    <a:pt x="6211" y="679"/>
                  </a:lnTo>
                  <a:lnTo>
                    <a:pt x="6367" y="791"/>
                  </a:lnTo>
                  <a:lnTo>
                    <a:pt x="6517" y="909"/>
                  </a:lnTo>
                  <a:lnTo>
                    <a:pt x="6662" y="1034"/>
                  </a:lnTo>
                  <a:lnTo>
                    <a:pt x="6800" y="1166"/>
                  </a:lnTo>
                  <a:lnTo>
                    <a:pt x="6932" y="1305"/>
                  </a:lnTo>
                  <a:lnTo>
                    <a:pt x="7057" y="1450"/>
                  </a:lnTo>
                  <a:lnTo>
                    <a:pt x="7175" y="1599"/>
                  </a:lnTo>
                  <a:lnTo>
                    <a:pt x="7286" y="1756"/>
                  </a:lnTo>
                  <a:lnTo>
                    <a:pt x="7391" y="1917"/>
                  </a:lnTo>
                  <a:lnTo>
                    <a:pt x="7487" y="2085"/>
                  </a:lnTo>
                  <a:lnTo>
                    <a:pt x="7574" y="2256"/>
                  </a:lnTo>
                  <a:lnTo>
                    <a:pt x="7654" y="2433"/>
                  </a:lnTo>
                  <a:lnTo>
                    <a:pt x="7725" y="2613"/>
                  </a:lnTo>
                  <a:lnTo>
                    <a:pt x="7788" y="2798"/>
                  </a:lnTo>
                  <a:lnTo>
                    <a:pt x="7841" y="2988"/>
                  </a:lnTo>
                  <a:lnTo>
                    <a:pt x="7886" y="3180"/>
                  </a:lnTo>
                  <a:lnTo>
                    <a:pt x="7921" y="3376"/>
                  </a:lnTo>
                  <a:lnTo>
                    <a:pt x="7947" y="3576"/>
                  </a:lnTo>
                  <a:lnTo>
                    <a:pt x="7961" y="3778"/>
                  </a:lnTo>
                  <a:lnTo>
                    <a:pt x="7967" y="398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12" name="Freeform 6"/>
            <p:cNvSpPr>
              <a:spLocks/>
            </p:cNvSpPr>
            <p:nvPr/>
          </p:nvSpPr>
          <p:spPr bwMode="auto">
            <a:xfrm>
              <a:off x="0" y="2917825"/>
              <a:ext cx="958850" cy="1295400"/>
            </a:xfrm>
            <a:custGeom>
              <a:avLst/>
              <a:gdLst>
                <a:gd name="T0" fmla="*/ 2413 w 3625"/>
                <a:gd name="T1" fmla="*/ 873 h 4898"/>
                <a:gd name="T2" fmla="*/ 2173 w 3625"/>
                <a:gd name="T3" fmla="*/ 711 h 4898"/>
                <a:gd name="T4" fmla="*/ 1911 w 3625"/>
                <a:gd name="T5" fmla="*/ 584 h 4898"/>
                <a:gd name="T6" fmla="*/ 1629 w 3625"/>
                <a:gd name="T7" fmla="*/ 496 h 4898"/>
                <a:gd name="T8" fmla="*/ 1330 w 3625"/>
                <a:gd name="T9" fmla="*/ 451 h 4898"/>
                <a:gd name="T10" fmla="*/ 1053 w 3625"/>
                <a:gd name="T11" fmla="*/ 449 h 4898"/>
                <a:gd name="T12" fmla="*/ 813 w 3625"/>
                <a:gd name="T13" fmla="*/ 479 h 4898"/>
                <a:gd name="T14" fmla="*/ 584 w 3625"/>
                <a:gd name="T15" fmla="*/ 534 h 4898"/>
                <a:gd name="T16" fmla="*/ 366 w 3625"/>
                <a:gd name="T17" fmla="*/ 617 h 4898"/>
                <a:gd name="T18" fmla="*/ 160 w 3625"/>
                <a:gd name="T19" fmla="*/ 722 h 4898"/>
                <a:gd name="T20" fmla="*/ 0 w 3625"/>
                <a:gd name="T21" fmla="*/ 301 h 4898"/>
                <a:gd name="T22" fmla="*/ 201 w 3625"/>
                <a:gd name="T23" fmla="*/ 202 h 4898"/>
                <a:gd name="T24" fmla="*/ 414 w 3625"/>
                <a:gd name="T25" fmla="*/ 122 h 4898"/>
                <a:gd name="T26" fmla="*/ 633 w 3625"/>
                <a:gd name="T27" fmla="*/ 61 h 4898"/>
                <a:gd name="T28" fmla="*/ 862 w 3625"/>
                <a:gd name="T29" fmla="*/ 21 h 4898"/>
                <a:gd name="T30" fmla="*/ 1096 w 3625"/>
                <a:gd name="T31" fmla="*/ 2 h 4898"/>
                <a:gd name="T32" fmla="*/ 1670 w 3625"/>
                <a:gd name="T33" fmla="*/ 50 h 4898"/>
                <a:gd name="T34" fmla="*/ 2343 w 3625"/>
                <a:gd name="T35" fmla="*/ 296 h 4898"/>
                <a:gd name="T36" fmla="*/ 2907 w 3625"/>
                <a:gd name="T37" fmla="*/ 718 h 4898"/>
                <a:gd name="T38" fmla="*/ 3329 w 3625"/>
                <a:gd name="T39" fmla="*/ 1283 h 4898"/>
                <a:gd name="T40" fmla="*/ 3575 w 3625"/>
                <a:gd name="T41" fmla="*/ 1956 h 4898"/>
                <a:gd name="T42" fmla="*/ 3612 w 3625"/>
                <a:gd name="T43" fmla="*/ 2700 h 4898"/>
                <a:gd name="T44" fmla="*/ 3432 w 3625"/>
                <a:gd name="T45" fmla="*/ 3403 h 4898"/>
                <a:gd name="T46" fmla="*/ 3066 w 3625"/>
                <a:gd name="T47" fmla="*/ 4007 h 4898"/>
                <a:gd name="T48" fmla="*/ 2545 w 3625"/>
                <a:gd name="T49" fmla="*/ 4480 h 4898"/>
                <a:gd name="T50" fmla="*/ 1904 w 3625"/>
                <a:gd name="T51" fmla="*/ 4788 h 4898"/>
                <a:gd name="T52" fmla="*/ 1176 w 3625"/>
                <a:gd name="T53" fmla="*/ 4898 h 4898"/>
                <a:gd name="T54" fmla="*/ 939 w 3625"/>
                <a:gd name="T55" fmla="*/ 4887 h 4898"/>
                <a:gd name="T56" fmla="*/ 709 w 3625"/>
                <a:gd name="T57" fmla="*/ 4854 h 4898"/>
                <a:gd name="T58" fmla="*/ 485 w 3625"/>
                <a:gd name="T59" fmla="*/ 4800 h 4898"/>
                <a:gd name="T60" fmla="*/ 271 w 3625"/>
                <a:gd name="T61" fmla="*/ 4726 h 4898"/>
                <a:gd name="T62" fmla="*/ 66 w 3625"/>
                <a:gd name="T63" fmla="*/ 4633 h 4898"/>
                <a:gd name="T64" fmla="*/ 95 w 3625"/>
                <a:gd name="T65" fmla="*/ 4136 h 4898"/>
                <a:gd name="T66" fmla="*/ 295 w 3625"/>
                <a:gd name="T67" fmla="*/ 4250 h 4898"/>
                <a:gd name="T68" fmla="*/ 510 w 3625"/>
                <a:gd name="T69" fmla="*/ 4340 h 4898"/>
                <a:gd name="T70" fmla="*/ 736 w 3625"/>
                <a:gd name="T71" fmla="*/ 4405 h 4898"/>
                <a:gd name="T72" fmla="*/ 973 w 3625"/>
                <a:gd name="T73" fmla="*/ 4443 h 4898"/>
                <a:gd name="T74" fmla="*/ 1228 w 3625"/>
                <a:gd name="T75" fmla="*/ 4453 h 4898"/>
                <a:gd name="T76" fmla="*/ 1531 w 3625"/>
                <a:gd name="T77" fmla="*/ 4422 h 4898"/>
                <a:gd name="T78" fmla="*/ 1819 w 3625"/>
                <a:gd name="T79" fmla="*/ 4348 h 4898"/>
                <a:gd name="T80" fmla="*/ 2088 w 3625"/>
                <a:gd name="T81" fmla="*/ 4234 h 4898"/>
                <a:gd name="T82" fmla="*/ 2336 w 3625"/>
                <a:gd name="T83" fmla="*/ 4083 h 4898"/>
                <a:gd name="T84" fmla="*/ 2558 w 3625"/>
                <a:gd name="T85" fmla="*/ 3900 h 4898"/>
                <a:gd name="T86" fmla="*/ 2752 w 3625"/>
                <a:gd name="T87" fmla="*/ 3686 h 4898"/>
                <a:gd name="T88" fmla="*/ 2914 w 3625"/>
                <a:gd name="T89" fmla="*/ 3447 h 4898"/>
                <a:gd name="T90" fmla="*/ 3040 w 3625"/>
                <a:gd name="T91" fmla="*/ 3184 h 4898"/>
                <a:gd name="T92" fmla="*/ 3128 w 3625"/>
                <a:gd name="T93" fmla="*/ 2902 h 4898"/>
                <a:gd name="T94" fmla="*/ 3173 w 3625"/>
                <a:gd name="T95" fmla="*/ 2604 h 4898"/>
                <a:gd name="T96" fmla="*/ 3173 w 3625"/>
                <a:gd name="T97" fmla="*/ 2295 h 4898"/>
                <a:gd name="T98" fmla="*/ 3128 w 3625"/>
                <a:gd name="T99" fmla="*/ 1997 h 4898"/>
                <a:gd name="T100" fmla="*/ 3040 w 3625"/>
                <a:gd name="T101" fmla="*/ 1715 h 4898"/>
                <a:gd name="T102" fmla="*/ 2914 w 3625"/>
                <a:gd name="T103" fmla="*/ 1452 h 4898"/>
                <a:gd name="T104" fmla="*/ 2752 w 3625"/>
                <a:gd name="T105" fmla="*/ 1213 h 4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5" h="4898">
                  <a:moveTo>
                    <a:pt x="2592" y="1033"/>
                  </a:moveTo>
                  <a:lnTo>
                    <a:pt x="2558" y="1000"/>
                  </a:lnTo>
                  <a:lnTo>
                    <a:pt x="2522" y="966"/>
                  </a:lnTo>
                  <a:lnTo>
                    <a:pt x="2487" y="934"/>
                  </a:lnTo>
                  <a:lnTo>
                    <a:pt x="2450" y="904"/>
                  </a:lnTo>
                  <a:lnTo>
                    <a:pt x="2413" y="873"/>
                  </a:lnTo>
                  <a:lnTo>
                    <a:pt x="2375" y="844"/>
                  </a:lnTo>
                  <a:lnTo>
                    <a:pt x="2336" y="815"/>
                  </a:lnTo>
                  <a:lnTo>
                    <a:pt x="2296" y="788"/>
                  </a:lnTo>
                  <a:lnTo>
                    <a:pt x="2256" y="761"/>
                  </a:lnTo>
                  <a:lnTo>
                    <a:pt x="2214" y="736"/>
                  </a:lnTo>
                  <a:lnTo>
                    <a:pt x="2173" y="711"/>
                  </a:lnTo>
                  <a:lnTo>
                    <a:pt x="2131" y="687"/>
                  </a:lnTo>
                  <a:lnTo>
                    <a:pt x="2088" y="665"/>
                  </a:lnTo>
                  <a:lnTo>
                    <a:pt x="2045" y="643"/>
                  </a:lnTo>
                  <a:lnTo>
                    <a:pt x="2000" y="622"/>
                  </a:lnTo>
                  <a:lnTo>
                    <a:pt x="1956" y="603"/>
                  </a:lnTo>
                  <a:lnTo>
                    <a:pt x="1911" y="584"/>
                  </a:lnTo>
                  <a:lnTo>
                    <a:pt x="1865" y="567"/>
                  </a:lnTo>
                  <a:lnTo>
                    <a:pt x="1819" y="550"/>
                  </a:lnTo>
                  <a:lnTo>
                    <a:pt x="1772" y="535"/>
                  </a:lnTo>
                  <a:lnTo>
                    <a:pt x="1725" y="522"/>
                  </a:lnTo>
                  <a:lnTo>
                    <a:pt x="1677" y="508"/>
                  </a:lnTo>
                  <a:lnTo>
                    <a:pt x="1629" y="496"/>
                  </a:lnTo>
                  <a:lnTo>
                    <a:pt x="1580" y="486"/>
                  </a:lnTo>
                  <a:lnTo>
                    <a:pt x="1531" y="476"/>
                  </a:lnTo>
                  <a:lnTo>
                    <a:pt x="1481" y="469"/>
                  </a:lnTo>
                  <a:lnTo>
                    <a:pt x="1432" y="462"/>
                  </a:lnTo>
                  <a:lnTo>
                    <a:pt x="1381" y="456"/>
                  </a:lnTo>
                  <a:lnTo>
                    <a:pt x="1330" y="451"/>
                  </a:lnTo>
                  <a:lnTo>
                    <a:pt x="1280" y="448"/>
                  </a:lnTo>
                  <a:lnTo>
                    <a:pt x="1228" y="446"/>
                  </a:lnTo>
                  <a:lnTo>
                    <a:pt x="1176" y="446"/>
                  </a:lnTo>
                  <a:lnTo>
                    <a:pt x="1135" y="446"/>
                  </a:lnTo>
                  <a:lnTo>
                    <a:pt x="1094" y="447"/>
                  </a:lnTo>
                  <a:lnTo>
                    <a:pt x="1053" y="449"/>
                  </a:lnTo>
                  <a:lnTo>
                    <a:pt x="1013" y="452"/>
                  </a:lnTo>
                  <a:lnTo>
                    <a:pt x="973" y="455"/>
                  </a:lnTo>
                  <a:lnTo>
                    <a:pt x="933" y="461"/>
                  </a:lnTo>
                  <a:lnTo>
                    <a:pt x="892" y="466"/>
                  </a:lnTo>
                  <a:lnTo>
                    <a:pt x="853" y="471"/>
                  </a:lnTo>
                  <a:lnTo>
                    <a:pt x="813" y="479"/>
                  </a:lnTo>
                  <a:lnTo>
                    <a:pt x="774" y="486"/>
                  </a:lnTo>
                  <a:lnTo>
                    <a:pt x="736" y="494"/>
                  </a:lnTo>
                  <a:lnTo>
                    <a:pt x="697" y="503"/>
                  </a:lnTo>
                  <a:lnTo>
                    <a:pt x="659" y="512"/>
                  </a:lnTo>
                  <a:lnTo>
                    <a:pt x="621" y="523"/>
                  </a:lnTo>
                  <a:lnTo>
                    <a:pt x="584" y="534"/>
                  </a:lnTo>
                  <a:lnTo>
                    <a:pt x="546" y="546"/>
                  </a:lnTo>
                  <a:lnTo>
                    <a:pt x="510" y="559"/>
                  </a:lnTo>
                  <a:lnTo>
                    <a:pt x="474" y="572"/>
                  </a:lnTo>
                  <a:lnTo>
                    <a:pt x="437" y="586"/>
                  </a:lnTo>
                  <a:lnTo>
                    <a:pt x="401" y="601"/>
                  </a:lnTo>
                  <a:lnTo>
                    <a:pt x="366" y="617"/>
                  </a:lnTo>
                  <a:lnTo>
                    <a:pt x="330" y="633"/>
                  </a:lnTo>
                  <a:lnTo>
                    <a:pt x="295" y="649"/>
                  </a:lnTo>
                  <a:lnTo>
                    <a:pt x="262" y="666"/>
                  </a:lnTo>
                  <a:lnTo>
                    <a:pt x="227" y="684"/>
                  </a:lnTo>
                  <a:lnTo>
                    <a:pt x="193" y="703"/>
                  </a:lnTo>
                  <a:lnTo>
                    <a:pt x="160" y="722"/>
                  </a:lnTo>
                  <a:lnTo>
                    <a:pt x="128" y="742"/>
                  </a:lnTo>
                  <a:lnTo>
                    <a:pt x="95" y="762"/>
                  </a:lnTo>
                  <a:lnTo>
                    <a:pt x="63" y="783"/>
                  </a:lnTo>
                  <a:lnTo>
                    <a:pt x="32" y="806"/>
                  </a:lnTo>
                  <a:lnTo>
                    <a:pt x="0" y="828"/>
                  </a:lnTo>
                  <a:lnTo>
                    <a:pt x="0" y="301"/>
                  </a:lnTo>
                  <a:lnTo>
                    <a:pt x="33" y="283"/>
                  </a:lnTo>
                  <a:lnTo>
                    <a:pt x="66" y="266"/>
                  </a:lnTo>
                  <a:lnTo>
                    <a:pt x="99" y="250"/>
                  </a:lnTo>
                  <a:lnTo>
                    <a:pt x="133" y="234"/>
                  </a:lnTo>
                  <a:lnTo>
                    <a:pt x="168" y="218"/>
                  </a:lnTo>
                  <a:lnTo>
                    <a:pt x="201" y="202"/>
                  </a:lnTo>
                  <a:lnTo>
                    <a:pt x="236" y="187"/>
                  </a:lnTo>
                  <a:lnTo>
                    <a:pt x="271" y="174"/>
                  </a:lnTo>
                  <a:lnTo>
                    <a:pt x="306" y="160"/>
                  </a:lnTo>
                  <a:lnTo>
                    <a:pt x="342" y="147"/>
                  </a:lnTo>
                  <a:lnTo>
                    <a:pt x="378" y="134"/>
                  </a:lnTo>
                  <a:lnTo>
                    <a:pt x="414" y="122"/>
                  </a:lnTo>
                  <a:lnTo>
                    <a:pt x="449" y="110"/>
                  </a:lnTo>
                  <a:lnTo>
                    <a:pt x="485" y="100"/>
                  </a:lnTo>
                  <a:lnTo>
                    <a:pt x="522" y="89"/>
                  </a:lnTo>
                  <a:lnTo>
                    <a:pt x="559" y="80"/>
                  </a:lnTo>
                  <a:lnTo>
                    <a:pt x="596" y="70"/>
                  </a:lnTo>
                  <a:lnTo>
                    <a:pt x="633" y="61"/>
                  </a:lnTo>
                  <a:lnTo>
                    <a:pt x="671" y="53"/>
                  </a:lnTo>
                  <a:lnTo>
                    <a:pt x="709" y="45"/>
                  </a:lnTo>
                  <a:lnTo>
                    <a:pt x="747" y="38"/>
                  </a:lnTo>
                  <a:lnTo>
                    <a:pt x="785" y="32"/>
                  </a:lnTo>
                  <a:lnTo>
                    <a:pt x="823" y="26"/>
                  </a:lnTo>
                  <a:lnTo>
                    <a:pt x="862" y="21"/>
                  </a:lnTo>
                  <a:lnTo>
                    <a:pt x="900" y="16"/>
                  </a:lnTo>
                  <a:lnTo>
                    <a:pt x="939" y="12"/>
                  </a:lnTo>
                  <a:lnTo>
                    <a:pt x="978" y="9"/>
                  </a:lnTo>
                  <a:lnTo>
                    <a:pt x="1017" y="6"/>
                  </a:lnTo>
                  <a:lnTo>
                    <a:pt x="1057" y="4"/>
                  </a:lnTo>
                  <a:lnTo>
                    <a:pt x="1096" y="2"/>
                  </a:lnTo>
                  <a:lnTo>
                    <a:pt x="1136" y="0"/>
                  </a:lnTo>
                  <a:lnTo>
                    <a:pt x="1176" y="0"/>
                  </a:lnTo>
                  <a:lnTo>
                    <a:pt x="1302" y="4"/>
                  </a:lnTo>
                  <a:lnTo>
                    <a:pt x="1426" y="13"/>
                  </a:lnTo>
                  <a:lnTo>
                    <a:pt x="1549" y="29"/>
                  </a:lnTo>
                  <a:lnTo>
                    <a:pt x="1670" y="50"/>
                  </a:lnTo>
                  <a:lnTo>
                    <a:pt x="1788" y="78"/>
                  </a:lnTo>
                  <a:lnTo>
                    <a:pt x="1904" y="111"/>
                  </a:lnTo>
                  <a:lnTo>
                    <a:pt x="2018" y="149"/>
                  </a:lnTo>
                  <a:lnTo>
                    <a:pt x="2129" y="194"/>
                  </a:lnTo>
                  <a:lnTo>
                    <a:pt x="2238" y="242"/>
                  </a:lnTo>
                  <a:lnTo>
                    <a:pt x="2343" y="296"/>
                  </a:lnTo>
                  <a:lnTo>
                    <a:pt x="2445" y="355"/>
                  </a:lnTo>
                  <a:lnTo>
                    <a:pt x="2545" y="418"/>
                  </a:lnTo>
                  <a:lnTo>
                    <a:pt x="2641" y="487"/>
                  </a:lnTo>
                  <a:lnTo>
                    <a:pt x="2733" y="560"/>
                  </a:lnTo>
                  <a:lnTo>
                    <a:pt x="2822" y="637"/>
                  </a:lnTo>
                  <a:lnTo>
                    <a:pt x="2907" y="718"/>
                  </a:lnTo>
                  <a:lnTo>
                    <a:pt x="2989" y="802"/>
                  </a:lnTo>
                  <a:lnTo>
                    <a:pt x="3066" y="892"/>
                  </a:lnTo>
                  <a:lnTo>
                    <a:pt x="3139" y="984"/>
                  </a:lnTo>
                  <a:lnTo>
                    <a:pt x="3206" y="1080"/>
                  </a:lnTo>
                  <a:lnTo>
                    <a:pt x="3270" y="1179"/>
                  </a:lnTo>
                  <a:lnTo>
                    <a:pt x="3329" y="1283"/>
                  </a:lnTo>
                  <a:lnTo>
                    <a:pt x="3383" y="1388"/>
                  </a:lnTo>
                  <a:lnTo>
                    <a:pt x="3432" y="1496"/>
                  </a:lnTo>
                  <a:lnTo>
                    <a:pt x="3476" y="1608"/>
                  </a:lnTo>
                  <a:lnTo>
                    <a:pt x="3514" y="1722"/>
                  </a:lnTo>
                  <a:lnTo>
                    <a:pt x="3548" y="1838"/>
                  </a:lnTo>
                  <a:lnTo>
                    <a:pt x="3575" y="1956"/>
                  </a:lnTo>
                  <a:lnTo>
                    <a:pt x="3596" y="2076"/>
                  </a:lnTo>
                  <a:lnTo>
                    <a:pt x="3612" y="2199"/>
                  </a:lnTo>
                  <a:lnTo>
                    <a:pt x="3622" y="2323"/>
                  </a:lnTo>
                  <a:lnTo>
                    <a:pt x="3625" y="2450"/>
                  </a:lnTo>
                  <a:lnTo>
                    <a:pt x="3622" y="2575"/>
                  </a:lnTo>
                  <a:lnTo>
                    <a:pt x="3612" y="2700"/>
                  </a:lnTo>
                  <a:lnTo>
                    <a:pt x="3596" y="2822"/>
                  </a:lnTo>
                  <a:lnTo>
                    <a:pt x="3575" y="2943"/>
                  </a:lnTo>
                  <a:lnTo>
                    <a:pt x="3548" y="3062"/>
                  </a:lnTo>
                  <a:lnTo>
                    <a:pt x="3514" y="3178"/>
                  </a:lnTo>
                  <a:lnTo>
                    <a:pt x="3476" y="3292"/>
                  </a:lnTo>
                  <a:lnTo>
                    <a:pt x="3432" y="3403"/>
                  </a:lnTo>
                  <a:lnTo>
                    <a:pt x="3383" y="3511"/>
                  </a:lnTo>
                  <a:lnTo>
                    <a:pt x="3329" y="3617"/>
                  </a:lnTo>
                  <a:lnTo>
                    <a:pt x="3270" y="3719"/>
                  </a:lnTo>
                  <a:lnTo>
                    <a:pt x="3206" y="3818"/>
                  </a:lnTo>
                  <a:lnTo>
                    <a:pt x="3139" y="3914"/>
                  </a:lnTo>
                  <a:lnTo>
                    <a:pt x="3066" y="4007"/>
                  </a:lnTo>
                  <a:lnTo>
                    <a:pt x="2989" y="4096"/>
                  </a:lnTo>
                  <a:lnTo>
                    <a:pt x="2907" y="4181"/>
                  </a:lnTo>
                  <a:lnTo>
                    <a:pt x="2822" y="4263"/>
                  </a:lnTo>
                  <a:lnTo>
                    <a:pt x="2733" y="4339"/>
                  </a:lnTo>
                  <a:lnTo>
                    <a:pt x="2641" y="4411"/>
                  </a:lnTo>
                  <a:lnTo>
                    <a:pt x="2545" y="4480"/>
                  </a:lnTo>
                  <a:lnTo>
                    <a:pt x="2445" y="4543"/>
                  </a:lnTo>
                  <a:lnTo>
                    <a:pt x="2343" y="4602"/>
                  </a:lnTo>
                  <a:lnTo>
                    <a:pt x="2238" y="4657"/>
                  </a:lnTo>
                  <a:lnTo>
                    <a:pt x="2129" y="4706"/>
                  </a:lnTo>
                  <a:lnTo>
                    <a:pt x="2018" y="4750"/>
                  </a:lnTo>
                  <a:lnTo>
                    <a:pt x="1904" y="4788"/>
                  </a:lnTo>
                  <a:lnTo>
                    <a:pt x="1788" y="4821"/>
                  </a:lnTo>
                  <a:lnTo>
                    <a:pt x="1670" y="4848"/>
                  </a:lnTo>
                  <a:lnTo>
                    <a:pt x="1549" y="4870"/>
                  </a:lnTo>
                  <a:lnTo>
                    <a:pt x="1426" y="4885"/>
                  </a:lnTo>
                  <a:lnTo>
                    <a:pt x="1302" y="4895"/>
                  </a:lnTo>
                  <a:lnTo>
                    <a:pt x="1176" y="4898"/>
                  </a:lnTo>
                  <a:lnTo>
                    <a:pt x="1136" y="4898"/>
                  </a:lnTo>
                  <a:lnTo>
                    <a:pt x="1096" y="4897"/>
                  </a:lnTo>
                  <a:lnTo>
                    <a:pt x="1057" y="4896"/>
                  </a:lnTo>
                  <a:lnTo>
                    <a:pt x="1017" y="4894"/>
                  </a:lnTo>
                  <a:lnTo>
                    <a:pt x="978" y="4891"/>
                  </a:lnTo>
                  <a:lnTo>
                    <a:pt x="939" y="4887"/>
                  </a:lnTo>
                  <a:lnTo>
                    <a:pt x="900" y="4883"/>
                  </a:lnTo>
                  <a:lnTo>
                    <a:pt x="862" y="4878"/>
                  </a:lnTo>
                  <a:lnTo>
                    <a:pt x="823" y="4873"/>
                  </a:lnTo>
                  <a:lnTo>
                    <a:pt x="785" y="4867"/>
                  </a:lnTo>
                  <a:lnTo>
                    <a:pt x="747" y="4861"/>
                  </a:lnTo>
                  <a:lnTo>
                    <a:pt x="709" y="4854"/>
                  </a:lnTo>
                  <a:lnTo>
                    <a:pt x="671" y="4846"/>
                  </a:lnTo>
                  <a:lnTo>
                    <a:pt x="633" y="4838"/>
                  </a:lnTo>
                  <a:lnTo>
                    <a:pt x="596" y="4829"/>
                  </a:lnTo>
                  <a:lnTo>
                    <a:pt x="559" y="4820"/>
                  </a:lnTo>
                  <a:lnTo>
                    <a:pt x="522" y="4810"/>
                  </a:lnTo>
                  <a:lnTo>
                    <a:pt x="485" y="4800"/>
                  </a:lnTo>
                  <a:lnTo>
                    <a:pt x="449" y="4788"/>
                  </a:lnTo>
                  <a:lnTo>
                    <a:pt x="414" y="4777"/>
                  </a:lnTo>
                  <a:lnTo>
                    <a:pt x="378" y="4765"/>
                  </a:lnTo>
                  <a:lnTo>
                    <a:pt x="342" y="4752"/>
                  </a:lnTo>
                  <a:lnTo>
                    <a:pt x="306" y="4739"/>
                  </a:lnTo>
                  <a:lnTo>
                    <a:pt x="271" y="4726"/>
                  </a:lnTo>
                  <a:lnTo>
                    <a:pt x="236" y="4711"/>
                  </a:lnTo>
                  <a:lnTo>
                    <a:pt x="201" y="4696"/>
                  </a:lnTo>
                  <a:lnTo>
                    <a:pt x="168" y="4682"/>
                  </a:lnTo>
                  <a:lnTo>
                    <a:pt x="133" y="4666"/>
                  </a:lnTo>
                  <a:lnTo>
                    <a:pt x="99" y="4649"/>
                  </a:lnTo>
                  <a:lnTo>
                    <a:pt x="66" y="4633"/>
                  </a:lnTo>
                  <a:lnTo>
                    <a:pt x="33" y="4615"/>
                  </a:lnTo>
                  <a:lnTo>
                    <a:pt x="0" y="4597"/>
                  </a:lnTo>
                  <a:lnTo>
                    <a:pt x="0" y="4072"/>
                  </a:lnTo>
                  <a:lnTo>
                    <a:pt x="32" y="4094"/>
                  </a:lnTo>
                  <a:lnTo>
                    <a:pt x="63" y="4116"/>
                  </a:lnTo>
                  <a:lnTo>
                    <a:pt x="95" y="4136"/>
                  </a:lnTo>
                  <a:lnTo>
                    <a:pt x="128" y="4157"/>
                  </a:lnTo>
                  <a:lnTo>
                    <a:pt x="160" y="4177"/>
                  </a:lnTo>
                  <a:lnTo>
                    <a:pt x="193" y="4196"/>
                  </a:lnTo>
                  <a:lnTo>
                    <a:pt x="227" y="4214"/>
                  </a:lnTo>
                  <a:lnTo>
                    <a:pt x="262" y="4233"/>
                  </a:lnTo>
                  <a:lnTo>
                    <a:pt x="295" y="4250"/>
                  </a:lnTo>
                  <a:lnTo>
                    <a:pt x="330" y="4267"/>
                  </a:lnTo>
                  <a:lnTo>
                    <a:pt x="366" y="4283"/>
                  </a:lnTo>
                  <a:lnTo>
                    <a:pt x="401" y="4297"/>
                  </a:lnTo>
                  <a:lnTo>
                    <a:pt x="437" y="4312"/>
                  </a:lnTo>
                  <a:lnTo>
                    <a:pt x="474" y="4327"/>
                  </a:lnTo>
                  <a:lnTo>
                    <a:pt x="510" y="4340"/>
                  </a:lnTo>
                  <a:lnTo>
                    <a:pt x="546" y="4352"/>
                  </a:lnTo>
                  <a:lnTo>
                    <a:pt x="584" y="4364"/>
                  </a:lnTo>
                  <a:lnTo>
                    <a:pt x="621" y="4376"/>
                  </a:lnTo>
                  <a:lnTo>
                    <a:pt x="659" y="4386"/>
                  </a:lnTo>
                  <a:lnTo>
                    <a:pt x="697" y="4396"/>
                  </a:lnTo>
                  <a:lnTo>
                    <a:pt x="736" y="4405"/>
                  </a:lnTo>
                  <a:lnTo>
                    <a:pt x="774" y="4414"/>
                  </a:lnTo>
                  <a:lnTo>
                    <a:pt x="813" y="4421"/>
                  </a:lnTo>
                  <a:lnTo>
                    <a:pt x="853" y="4427"/>
                  </a:lnTo>
                  <a:lnTo>
                    <a:pt x="892" y="4434"/>
                  </a:lnTo>
                  <a:lnTo>
                    <a:pt x="933" y="4439"/>
                  </a:lnTo>
                  <a:lnTo>
                    <a:pt x="973" y="4443"/>
                  </a:lnTo>
                  <a:lnTo>
                    <a:pt x="1013" y="4447"/>
                  </a:lnTo>
                  <a:lnTo>
                    <a:pt x="1053" y="4449"/>
                  </a:lnTo>
                  <a:lnTo>
                    <a:pt x="1094" y="4452"/>
                  </a:lnTo>
                  <a:lnTo>
                    <a:pt x="1135" y="4453"/>
                  </a:lnTo>
                  <a:lnTo>
                    <a:pt x="1176" y="4454"/>
                  </a:lnTo>
                  <a:lnTo>
                    <a:pt x="1228" y="4453"/>
                  </a:lnTo>
                  <a:lnTo>
                    <a:pt x="1280" y="4450"/>
                  </a:lnTo>
                  <a:lnTo>
                    <a:pt x="1330" y="4447"/>
                  </a:lnTo>
                  <a:lnTo>
                    <a:pt x="1381" y="4443"/>
                  </a:lnTo>
                  <a:lnTo>
                    <a:pt x="1432" y="4437"/>
                  </a:lnTo>
                  <a:lnTo>
                    <a:pt x="1481" y="4430"/>
                  </a:lnTo>
                  <a:lnTo>
                    <a:pt x="1531" y="4422"/>
                  </a:lnTo>
                  <a:lnTo>
                    <a:pt x="1580" y="4412"/>
                  </a:lnTo>
                  <a:lnTo>
                    <a:pt x="1629" y="4402"/>
                  </a:lnTo>
                  <a:lnTo>
                    <a:pt x="1677" y="4390"/>
                  </a:lnTo>
                  <a:lnTo>
                    <a:pt x="1725" y="4378"/>
                  </a:lnTo>
                  <a:lnTo>
                    <a:pt x="1772" y="4363"/>
                  </a:lnTo>
                  <a:lnTo>
                    <a:pt x="1819" y="4348"/>
                  </a:lnTo>
                  <a:lnTo>
                    <a:pt x="1865" y="4332"/>
                  </a:lnTo>
                  <a:lnTo>
                    <a:pt x="1911" y="4314"/>
                  </a:lnTo>
                  <a:lnTo>
                    <a:pt x="1956" y="4296"/>
                  </a:lnTo>
                  <a:lnTo>
                    <a:pt x="2000" y="4276"/>
                  </a:lnTo>
                  <a:lnTo>
                    <a:pt x="2045" y="4255"/>
                  </a:lnTo>
                  <a:lnTo>
                    <a:pt x="2088" y="4234"/>
                  </a:lnTo>
                  <a:lnTo>
                    <a:pt x="2131" y="4212"/>
                  </a:lnTo>
                  <a:lnTo>
                    <a:pt x="2173" y="4188"/>
                  </a:lnTo>
                  <a:lnTo>
                    <a:pt x="2214" y="4163"/>
                  </a:lnTo>
                  <a:lnTo>
                    <a:pt x="2256" y="4138"/>
                  </a:lnTo>
                  <a:lnTo>
                    <a:pt x="2296" y="4111"/>
                  </a:lnTo>
                  <a:lnTo>
                    <a:pt x="2336" y="4083"/>
                  </a:lnTo>
                  <a:lnTo>
                    <a:pt x="2375" y="4055"/>
                  </a:lnTo>
                  <a:lnTo>
                    <a:pt x="2413" y="4026"/>
                  </a:lnTo>
                  <a:lnTo>
                    <a:pt x="2450" y="3996"/>
                  </a:lnTo>
                  <a:lnTo>
                    <a:pt x="2487" y="3965"/>
                  </a:lnTo>
                  <a:lnTo>
                    <a:pt x="2522" y="3932"/>
                  </a:lnTo>
                  <a:lnTo>
                    <a:pt x="2558" y="3900"/>
                  </a:lnTo>
                  <a:lnTo>
                    <a:pt x="2592" y="3866"/>
                  </a:lnTo>
                  <a:lnTo>
                    <a:pt x="2626" y="3832"/>
                  </a:lnTo>
                  <a:lnTo>
                    <a:pt x="2658" y="3796"/>
                  </a:lnTo>
                  <a:lnTo>
                    <a:pt x="2691" y="3760"/>
                  </a:lnTo>
                  <a:lnTo>
                    <a:pt x="2722" y="3723"/>
                  </a:lnTo>
                  <a:lnTo>
                    <a:pt x="2752" y="3686"/>
                  </a:lnTo>
                  <a:lnTo>
                    <a:pt x="2781" y="3647"/>
                  </a:lnTo>
                  <a:lnTo>
                    <a:pt x="2809" y="3609"/>
                  </a:lnTo>
                  <a:lnTo>
                    <a:pt x="2837" y="3569"/>
                  </a:lnTo>
                  <a:lnTo>
                    <a:pt x="2864" y="3529"/>
                  </a:lnTo>
                  <a:lnTo>
                    <a:pt x="2890" y="3488"/>
                  </a:lnTo>
                  <a:lnTo>
                    <a:pt x="2914" y="3447"/>
                  </a:lnTo>
                  <a:lnTo>
                    <a:pt x="2938" y="3405"/>
                  </a:lnTo>
                  <a:lnTo>
                    <a:pt x="2960" y="3361"/>
                  </a:lnTo>
                  <a:lnTo>
                    <a:pt x="2982" y="3318"/>
                  </a:lnTo>
                  <a:lnTo>
                    <a:pt x="3002" y="3274"/>
                  </a:lnTo>
                  <a:lnTo>
                    <a:pt x="3022" y="3230"/>
                  </a:lnTo>
                  <a:lnTo>
                    <a:pt x="3040" y="3184"/>
                  </a:lnTo>
                  <a:lnTo>
                    <a:pt x="3058" y="3139"/>
                  </a:lnTo>
                  <a:lnTo>
                    <a:pt x="3074" y="3092"/>
                  </a:lnTo>
                  <a:lnTo>
                    <a:pt x="3089" y="3045"/>
                  </a:lnTo>
                  <a:lnTo>
                    <a:pt x="3104" y="2998"/>
                  </a:lnTo>
                  <a:lnTo>
                    <a:pt x="3116" y="2950"/>
                  </a:lnTo>
                  <a:lnTo>
                    <a:pt x="3128" y="2902"/>
                  </a:lnTo>
                  <a:lnTo>
                    <a:pt x="3139" y="2854"/>
                  </a:lnTo>
                  <a:lnTo>
                    <a:pt x="3148" y="2804"/>
                  </a:lnTo>
                  <a:lnTo>
                    <a:pt x="3156" y="2755"/>
                  </a:lnTo>
                  <a:lnTo>
                    <a:pt x="3163" y="2705"/>
                  </a:lnTo>
                  <a:lnTo>
                    <a:pt x="3169" y="2654"/>
                  </a:lnTo>
                  <a:lnTo>
                    <a:pt x="3173" y="2604"/>
                  </a:lnTo>
                  <a:lnTo>
                    <a:pt x="3176" y="2553"/>
                  </a:lnTo>
                  <a:lnTo>
                    <a:pt x="3179" y="2501"/>
                  </a:lnTo>
                  <a:lnTo>
                    <a:pt x="3180" y="2450"/>
                  </a:lnTo>
                  <a:lnTo>
                    <a:pt x="3179" y="2398"/>
                  </a:lnTo>
                  <a:lnTo>
                    <a:pt x="3176" y="2346"/>
                  </a:lnTo>
                  <a:lnTo>
                    <a:pt x="3173" y="2295"/>
                  </a:lnTo>
                  <a:lnTo>
                    <a:pt x="3169" y="2244"/>
                  </a:lnTo>
                  <a:lnTo>
                    <a:pt x="3163" y="2194"/>
                  </a:lnTo>
                  <a:lnTo>
                    <a:pt x="3156" y="2144"/>
                  </a:lnTo>
                  <a:lnTo>
                    <a:pt x="3148" y="2094"/>
                  </a:lnTo>
                  <a:lnTo>
                    <a:pt x="3139" y="2046"/>
                  </a:lnTo>
                  <a:lnTo>
                    <a:pt x="3128" y="1997"/>
                  </a:lnTo>
                  <a:lnTo>
                    <a:pt x="3116" y="1948"/>
                  </a:lnTo>
                  <a:lnTo>
                    <a:pt x="3104" y="1901"/>
                  </a:lnTo>
                  <a:lnTo>
                    <a:pt x="3089" y="1853"/>
                  </a:lnTo>
                  <a:lnTo>
                    <a:pt x="3074" y="1807"/>
                  </a:lnTo>
                  <a:lnTo>
                    <a:pt x="3058" y="1761"/>
                  </a:lnTo>
                  <a:lnTo>
                    <a:pt x="3040" y="1715"/>
                  </a:lnTo>
                  <a:lnTo>
                    <a:pt x="3022" y="1670"/>
                  </a:lnTo>
                  <a:lnTo>
                    <a:pt x="3002" y="1626"/>
                  </a:lnTo>
                  <a:lnTo>
                    <a:pt x="2982" y="1581"/>
                  </a:lnTo>
                  <a:lnTo>
                    <a:pt x="2960" y="1538"/>
                  </a:lnTo>
                  <a:lnTo>
                    <a:pt x="2938" y="1495"/>
                  </a:lnTo>
                  <a:lnTo>
                    <a:pt x="2914" y="1452"/>
                  </a:lnTo>
                  <a:lnTo>
                    <a:pt x="2890" y="1411"/>
                  </a:lnTo>
                  <a:lnTo>
                    <a:pt x="2864" y="1370"/>
                  </a:lnTo>
                  <a:lnTo>
                    <a:pt x="2837" y="1330"/>
                  </a:lnTo>
                  <a:lnTo>
                    <a:pt x="2809" y="1290"/>
                  </a:lnTo>
                  <a:lnTo>
                    <a:pt x="2781" y="1251"/>
                  </a:lnTo>
                  <a:lnTo>
                    <a:pt x="2752" y="1213"/>
                  </a:lnTo>
                  <a:lnTo>
                    <a:pt x="2722" y="1175"/>
                  </a:lnTo>
                  <a:lnTo>
                    <a:pt x="2691" y="1139"/>
                  </a:lnTo>
                  <a:lnTo>
                    <a:pt x="2658" y="1102"/>
                  </a:lnTo>
                  <a:lnTo>
                    <a:pt x="2626" y="1067"/>
                  </a:lnTo>
                  <a:lnTo>
                    <a:pt x="2592" y="103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46" name="Freeform 7"/>
            <p:cNvSpPr>
              <a:spLocks noEditPoints="1"/>
            </p:cNvSpPr>
            <p:nvPr/>
          </p:nvSpPr>
          <p:spPr bwMode="auto">
            <a:xfrm>
              <a:off x="80963" y="1193800"/>
              <a:ext cx="428625" cy="430213"/>
            </a:xfrm>
            <a:custGeom>
              <a:avLst/>
              <a:gdLst>
                <a:gd name="T0" fmla="*/ 1182 w 1621"/>
                <a:gd name="T1" fmla="*/ 261 h 1622"/>
                <a:gd name="T2" fmla="*/ 1039 w 1621"/>
                <a:gd name="T3" fmla="*/ 188 h 1622"/>
                <a:gd name="T4" fmla="*/ 879 w 1621"/>
                <a:gd name="T5" fmla="*/ 151 h 1622"/>
                <a:gd name="T6" fmla="*/ 710 w 1621"/>
                <a:gd name="T7" fmla="*/ 155 h 1622"/>
                <a:gd name="T8" fmla="*/ 553 w 1621"/>
                <a:gd name="T9" fmla="*/ 200 h 1622"/>
                <a:gd name="T10" fmla="*/ 415 w 1621"/>
                <a:gd name="T11" fmla="*/ 279 h 1622"/>
                <a:gd name="T12" fmla="*/ 299 w 1621"/>
                <a:gd name="T13" fmla="*/ 389 h 1622"/>
                <a:gd name="T14" fmla="*/ 213 w 1621"/>
                <a:gd name="T15" fmla="*/ 524 h 1622"/>
                <a:gd name="T16" fmla="*/ 161 w 1621"/>
                <a:gd name="T17" fmla="*/ 677 h 1622"/>
                <a:gd name="T18" fmla="*/ 149 w 1621"/>
                <a:gd name="T19" fmla="*/ 846 h 1622"/>
                <a:gd name="T20" fmla="*/ 177 w 1621"/>
                <a:gd name="T21" fmla="*/ 1008 h 1622"/>
                <a:gd name="T22" fmla="*/ 244 w 1621"/>
                <a:gd name="T23" fmla="*/ 1155 h 1622"/>
                <a:gd name="T24" fmla="*/ 342 w 1621"/>
                <a:gd name="T25" fmla="*/ 1280 h 1622"/>
                <a:gd name="T26" fmla="*/ 467 w 1621"/>
                <a:gd name="T27" fmla="*/ 1378 h 1622"/>
                <a:gd name="T28" fmla="*/ 614 w 1621"/>
                <a:gd name="T29" fmla="*/ 1445 h 1622"/>
                <a:gd name="T30" fmla="*/ 777 w 1621"/>
                <a:gd name="T31" fmla="*/ 1473 h 1622"/>
                <a:gd name="T32" fmla="*/ 945 w 1621"/>
                <a:gd name="T33" fmla="*/ 1461 h 1622"/>
                <a:gd name="T34" fmla="*/ 1098 w 1621"/>
                <a:gd name="T35" fmla="*/ 1409 h 1622"/>
                <a:gd name="T36" fmla="*/ 1233 w 1621"/>
                <a:gd name="T37" fmla="*/ 1323 h 1622"/>
                <a:gd name="T38" fmla="*/ 1343 w 1621"/>
                <a:gd name="T39" fmla="*/ 1209 h 1622"/>
                <a:gd name="T40" fmla="*/ 1422 w 1621"/>
                <a:gd name="T41" fmla="*/ 1069 h 1622"/>
                <a:gd name="T42" fmla="*/ 1466 w 1621"/>
                <a:gd name="T43" fmla="*/ 912 h 1622"/>
                <a:gd name="T44" fmla="*/ 1471 w 1621"/>
                <a:gd name="T45" fmla="*/ 743 h 1622"/>
                <a:gd name="T46" fmla="*/ 1434 w 1621"/>
                <a:gd name="T47" fmla="*/ 583 h 1622"/>
                <a:gd name="T48" fmla="*/ 1361 w 1621"/>
                <a:gd name="T49" fmla="*/ 440 h 1622"/>
                <a:gd name="T50" fmla="*/ 1621 w 1621"/>
                <a:gd name="T51" fmla="*/ 811 h 1622"/>
                <a:gd name="T52" fmla="*/ 1596 w 1621"/>
                <a:gd name="T53" fmla="*/ 1013 h 1622"/>
                <a:gd name="T54" fmla="*/ 1524 w 1621"/>
                <a:gd name="T55" fmla="*/ 1198 h 1622"/>
                <a:gd name="T56" fmla="*/ 1412 w 1621"/>
                <a:gd name="T57" fmla="*/ 1356 h 1622"/>
                <a:gd name="T58" fmla="*/ 1265 w 1621"/>
                <a:gd name="T59" fmla="*/ 1483 h 1622"/>
                <a:gd name="T60" fmla="*/ 1090 w 1621"/>
                <a:gd name="T61" fmla="*/ 1573 h 1622"/>
                <a:gd name="T62" fmla="*/ 895 w 1621"/>
                <a:gd name="T63" fmla="*/ 1618 h 1622"/>
                <a:gd name="T64" fmla="*/ 688 w 1621"/>
                <a:gd name="T65" fmla="*/ 1613 h 1622"/>
                <a:gd name="T66" fmla="*/ 496 w 1621"/>
                <a:gd name="T67" fmla="*/ 1558 h 1622"/>
                <a:gd name="T68" fmla="*/ 326 w 1621"/>
                <a:gd name="T69" fmla="*/ 1461 h 1622"/>
                <a:gd name="T70" fmla="*/ 186 w 1621"/>
                <a:gd name="T71" fmla="*/ 1327 h 1622"/>
                <a:gd name="T72" fmla="*/ 80 w 1621"/>
                <a:gd name="T73" fmla="*/ 1162 h 1622"/>
                <a:gd name="T74" fmla="*/ 17 w 1621"/>
                <a:gd name="T75" fmla="*/ 974 h 1622"/>
                <a:gd name="T76" fmla="*/ 1 w 1621"/>
                <a:gd name="T77" fmla="*/ 770 h 1622"/>
                <a:gd name="T78" fmla="*/ 37 w 1621"/>
                <a:gd name="T79" fmla="*/ 570 h 1622"/>
                <a:gd name="T80" fmla="*/ 118 w 1621"/>
                <a:gd name="T81" fmla="*/ 391 h 1622"/>
                <a:gd name="T82" fmla="*/ 237 w 1621"/>
                <a:gd name="T83" fmla="*/ 238 h 1622"/>
                <a:gd name="T84" fmla="*/ 390 w 1621"/>
                <a:gd name="T85" fmla="*/ 117 h 1622"/>
                <a:gd name="T86" fmla="*/ 570 w 1621"/>
                <a:gd name="T87" fmla="*/ 36 h 1622"/>
                <a:gd name="T88" fmla="*/ 769 w 1621"/>
                <a:gd name="T89" fmla="*/ 1 h 1622"/>
                <a:gd name="T90" fmla="*/ 975 w 1621"/>
                <a:gd name="T91" fmla="*/ 16 h 1622"/>
                <a:gd name="T92" fmla="*/ 1163 w 1621"/>
                <a:gd name="T93" fmla="*/ 79 h 1622"/>
                <a:gd name="T94" fmla="*/ 1327 w 1621"/>
                <a:gd name="T95" fmla="*/ 185 h 1622"/>
                <a:gd name="T96" fmla="*/ 1461 w 1621"/>
                <a:gd name="T97" fmla="*/ 325 h 1622"/>
                <a:gd name="T98" fmla="*/ 1558 w 1621"/>
                <a:gd name="T99" fmla="*/ 495 h 1622"/>
                <a:gd name="T100" fmla="*/ 1612 w 1621"/>
                <a:gd name="T101" fmla="*/ 68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21" h="1622">
                  <a:moveTo>
                    <a:pt x="1280" y="342"/>
                  </a:moveTo>
                  <a:lnTo>
                    <a:pt x="1256" y="320"/>
                  </a:lnTo>
                  <a:lnTo>
                    <a:pt x="1233" y="299"/>
                  </a:lnTo>
                  <a:lnTo>
                    <a:pt x="1208" y="279"/>
                  </a:lnTo>
                  <a:lnTo>
                    <a:pt x="1182" y="261"/>
                  </a:lnTo>
                  <a:lnTo>
                    <a:pt x="1155" y="244"/>
                  </a:lnTo>
                  <a:lnTo>
                    <a:pt x="1128" y="227"/>
                  </a:lnTo>
                  <a:lnTo>
                    <a:pt x="1098" y="213"/>
                  </a:lnTo>
                  <a:lnTo>
                    <a:pt x="1070" y="200"/>
                  </a:lnTo>
                  <a:lnTo>
                    <a:pt x="1039" y="188"/>
                  </a:lnTo>
                  <a:lnTo>
                    <a:pt x="1009" y="178"/>
                  </a:lnTo>
                  <a:lnTo>
                    <a:pt x="977" y="168"/>
                  </a:lnTo>
                  <a:lnTo>
                    <a:pt x="945" y="161"/>
                  </a:lnTo>
                  <a:lnTo>
                    <a:pt x="913" y="155"/>
                  </a:lnTo>
                  <a:lnTo>
                    <a:pt x="879" y="151"/>
                  </a:lnTo>
                  <a:lnTo>
                    <a:pt x="845" y="148"/>
                  </a:lnTo>
                  <a:lnTo>
                    <a:pt x="811" y="148"/>
                  </a:lnTo>
                  <a:lnTo>
                    <a:pt x="777" y="148"/>
                  </a:lnTo>
                  <a:lnTo>
                    <a:pt x="744" y="151"/>
                  </a:lnTo>
                  <a:lnTo>
                    <a:pt x="710" y="155"/>
                  </a:lnTo>
                  <a:lnTo>
                    <a:pt x="677" y="161"/>
                  </a:lnTo>
                  <a:lnTo>
                    <a:pt x="646" y="168"/>
                  </a:lnTo>
                  <a:lnTo>
                    <a:pt x="614" y="178"/>
                  </a:lnTo>
                  <a:lnTo>
                    <a:pt x="583" y="188"/>
                  </a:lnTo>
                  <a:lnTo>
                    <a:pt x="553" y="200"/>
                  </a:lnTo>
                  <a:lnTo>
                    <a:pt x="523" y="213"/>
                  </a:lnTo>
                  <a:lnTo>
                    <a:pt x="495" y="227"/>
                  </a:lnTo>
                  <a:lnTo>
                    <a:pt x="467" y="244"/>
                  </a:lnTo>
                  <a:lnTo>
                    <a:pt x="440" y="261"/>
                  </a:lnTo>
                  <a:lnTo>
                    <a:pt x="415" y="279"/>
                  </a:lnTo>
                  <a:lnTo>
                    <a:pt x="389" y="299"/>
                  </a:lnTo>
                  <a:lnTo>
                    <a:pt x="365" y="320"/>
                  </a:lnTo>
                  <a:lnTo>
                    <a:pt x="342" y="342"/>
                  </a:lnTo>
                  <a:lnTo>
                    <a:pt x="320" y="365"/>
                  </a:lnTo>
                  <a:lnTo>
                    <a:pt x="299" y="389"/>
                  </a:lnTo>
                  <a:lnTo>
                    <a:pt x="280" y="414"/>
                  </a:lnTo>
                  <a:lnTo>
                    <a:pt x="261" y="440"/>
                  </a:lnTo>
                  <a:lnTo>
                    <a:pt x="244" y="467"/>
                  </a:lnTo>
                  <a:lnTo>
                    <a:pt x="228" y="495"/>
                  </a:lnTo>
                  <a:lnTo>
                    <a:pt x="213" y="524"/>
                  </a:lnTo>
                  <a:lnTo>
                    <a:pt x="199" y="552"/>
                  </a:lnTo>
                  <a:lnTo>
                    <a:pt x="188" y="583"/>
                  </a:lnTo>
                  <a:lnTo>
                    <a:pt x="177" y="613"/>
                  </a:lnTo>
                  <a:lnTo>
                    <a:pt x="169" y="645"/>
                  </a:lnTo>
                  <a:lnTo>
                    <a:pt x="161" y="677"/>
                  </a:lnTo>
                  <a:lnTo>
                    <a:pt x="155" y="709"/>
                  </a:lnTo>
                  <a:lnTo>
                    <a:pt x="151" y="743"/>
                  </a:lnTo>
                  <a:lnTo>
                    <a:pt x="149" y="777"/>
                  </a:lnTo>
                  <a:lnTo>
                    <a:pt x="148" y="811"/>
                  </a:lnTo>
                  <a:lnTo>
                    <a:pt x="149" y="846"/>
                  </a:lnTo>
                  <a:lnTo>
                    <a:pt x="151" y="879"/>
                  </a:lnTo>
                  <a:lnTo>
                    <a:pt x="155" y="912"/>
                  </a:lnTo>
                  <a:lnTo>
                    <a:pt x="161" y="945"/>
                  </a:lnTo>
                  <a:lnTo>
                    <a:pt x="169" y="977"/>
                  </a:lnTo>
                  <a:lnTo>
                    <a:pt x="177" y="1008"/>
                  </a:lnTo>
                  <a:lnTo>
                    <a:pt x="188" y="1040"/>
                  </a:lnTo>
                  <a:lnTo>
                    <a:pt x="199" y="1069"/>
                  </a:lnTo>
                  <a:lnTo>
                    <a:pt x="213" y="1099"/>
                  </a:lnTo>
                  <a:lnTo>
                    <a:pt x="228" y="1127"/>
                  </a:lnTo>
                  <a:lnTo>
                    <a:pt x="244" y="1155"/>
                  </a:lnTo>
                  <a:lnTo>
                    <a:pt x="261" y="1182"/>
                  </a:lnTo>
                  <a:lnTo>
                    <a:pt x="280" y="1209"/>
                  </a:lnTo>
                  <a:lnTo>
                    <a:pt x="299" y="1233"/>
                  </a:lnTo>
                  <a:lnTo>
                    <a:pt x="320" y="1257"/>
                  </a:lnTo>
                  <a:lnTo>
                    <a:pt x="342" y="1280"/>
                  </a:lnTo>
                  <a:lnTo>
                    <a:pt x="365" y="1302"/>
                  </a:lnTo>
                  <a:lnTo>
                    <a:pt x="389" y="1323"/>
                  </a:lnTo>
                  <a:lnTo>
                    <a:pt x="415" y="1343"/>
                  </a:lnTo>
                  <a:lnTo>
                    <a:pt x="440" y="1362"/>
                  </a:lnTo>
                  <a:lnTo>
                    <a:pt x="467" y="1378"/>
                  </a:lnTo>
                  <a:lnTo>
                    <a:pt x="495" y="1394"/>
                  </a:lnTo>
                  <a:lnTo>
                    <a:pt x="523" y="1409"/>
                  </a:lnTo>
                  <a:lnTo>
                    <a:pt x="553" y="1423"/>
                  </a:lnTo>
                  <a:lnTo>
                    <a:pt x="583" y="1434"/>
                  </a:lnTo>
                  <a:lnTo>
                    <a:pt x="614" y="1445"/>
                  </a:lnTo>
                  <a:lnTo>
                    <a:pt x="646" y="1453"/>
                  </a:lnTo>
                  <a:lnTo>
                    <a:pt x="677" y="1461"/>
                  </a:lnTo>
                  <a:lnTo>
                    <a:pt x="710" y="1467"/>
                  </a:lnTo>
                  <a:lnTo>
                    <a:pt x="744" y="1471"/>
                  </a:lnTo>
                  <a:lnTo>
                    <a:pt x="777" y="1473"/>
                  </a:lnTo>
                  <a:lnTo>
                    <a:pt x="811" y="1474"/>
                  </a:lnTo>
                  <a:lnTo>
                    <a:pt x="845" y="1473"/>
                  </a:lnTo>
                  <a:lnTo>
                    <a:pt x="879" y="1471"/>
                  </a:lnTo>
                  <a:lnTo>
                    <a:pt x="913" y="1467"/>
                  </a:lnTo>
                  <a:lnTo>
                    <a:pt x="945" y="1461"/>
                  </a:lnTo>
                  <a:lnTo>
                    <a:pt x="977" y="1453"/>
                  </a:lnTo>
                  <a:lnTo>
                    <a:pt x="1009" y="1445"/>
                  </a:lnTo>
                  <a:lnTo>
                    <a:pt x="1039" y="1434"/>
                  </a:lnTo>
                  <a:lnTo>
                    <a:pt x="1070" y="1423"/>
                  </a:lnTo>
                  <a:lnTo>
                    <a:pt x="1098" y="1409"/>
                  </a:lnTo>
                  <a:lnTo>
                    <a:pt x="1128" y="1394"/>
                  </a:lnTo>
                  <a:lnTo>
                    <a:pt x="1155" y="1378"/>
                  </a:lnTo>
                  <a:lnTo>
                    <a:pt x="1182" y="1362"/>
                  </a:lnTo>
                  <a:lnTo>
                    <a:pt x="1208" y="1343"/>
                  </a:lnTo>
                  <a:lnTo>
                    <a:pt x="1233" y="1323"/>
                  </a:lnTo>
                  <a:lnTo>
                    <a:pt x="1256" y="1302"/>
                  </a:lnTo>
                  <a:lnTo>
                    <a:pt x="1280" y="1280"/>
                  </a:lnTo>
                  <a:lnTo>
                    <a:pt x="1302" y="1257"/>
                  </a:lnTo>
                  <a:lnTo>
                    <a:pt x="1323" y="1233"/>
                  </a:lnTo>
                  <a:lnTo>
                    <a:pt x="1343" y="1209"/>
                  </a:lnTo>
                  <a:lnTo>
                    <a:pt x="1361" y="1182"/>
                  </a:lnTo>
                  <a:lnTo>
                    <a:pt x="1378" y="1155"/>
                  </a:lnTo>
                  <a:lnTo>
                    <a:pt x="1395" y="1127"/>
                  </a:lnTo>
                  <a:lnTo>
                    <a:pt x="1408" y="1099"/>
                  </a:lnTo>
                  <a:lnTo>
                    <a:pt x="1422" y="1069"/>
                  </a:lnTo>
                  <a:lnTo>
                    <a:pt x="1434" y="1040"/>
                  </a:lnTo>
                  <a:lnTo>
                    <a:pt x="1444" y="1008"/>
                  </a:lnTo>
                  <a:lnTo>
                    <a:pt x="1454" y="977"/>
                  </a:lnTo>
                  <a:lnTo>
                    <a:pt x="1461" y="945"/>
                  </a:lnTo>
                  <a:lnTo>
                    <a:pt x="1466" y="912"/>
                  </a:lnTo>
                  <a:lnTo>
                    <a:pt x="1471" y="879"/>
                  </a:lnTo>
                  <a:lnTo>
                    <a:pt x="1474" y="846"/>
                  </a:lnTo>
                  <a:lnTo>
                    <a:pt x="1474" y="811"/>
                  </a:lnTo>
                  <a:lnTo>
                    <a:pt x="1474" y="777"/>
                  </a:lnTo>
                  <a:lnTo>
                    <a:pt x="1471" y="743"/>
                  </a:lnTo>
                  <a:lnTo>
                    <a:pt x="1466" y="709"/>
                  </a:lnTo>
                  <a:lnTo>
                    <a:pt x="1461" y="677"/>
                  </a:lnTo>
                  <a:lnTo>
                    <a:pt x="1454" y="645"/>
                  </a:lnTo>
                  <a:lnTo>
                    <a:pt x="1444" y="613"/>
                  </a:lnTo>
                  <a:lnTo>
                    <a:pt x="1434" y="583"/>
                  </a:lnTo>
                  <a:lnTo>
                    <a:pt x="1422" y="552"/>
                  </a:lnTo>
                  <a:lnTo>
                    <a:pt x="1408" y="524"/>
                  </a:lnTo>
                  <a:lnTo>
                    <a:pt x="1395" y="495"/>
                  </a:lnTo>
                  <a:lnTo>
                    <a:pt x="1378" y="467"/>
                  </a:lnTo>
                  <a:lnTo>
                    <a:pt x="1361" y="440"/>
                  </a:lnTo>
                  <a:lnTo>
                    <a:pt x="1343" y="414"/>
                  </a:lnTo>
                  <a:lnTo>
                    <a:pt x="1323" y="389"/>
                  </a:lnTo>
                  <a:lnTo>
                    <a:pt x="1302" y="365"/>
                  </a:lnTo>
                  <a:lnTo>
                    <a:pt x="1280" y="342"/>
                  </a:lnTo>
                  <a:close/>
                  <a:moveTo>
                    <a:pt x="1621" y="811"/>
                  </a:moveTo>
                  <a:lnTo>
                    <a:pt x="1620" y="853"/>
                  </a:lnTo>
                  <a:lnTo>
                    <a:pt x="1617" y="894"/>
                  </a:lnTo>
                  <a:lnTo>
                    <a:pt x="1612" y="934"/>
                  </a:lnTo>
                  <a:lnTo>
                    <a:pt x="1606" y="974"/>
                  </a:lnTo>
                  <a:lnTo>
                    <a:pt x="1596" y="1013"/>
                  </a:lnTo>
                  <a:lnTo>
                    <a:pt x="1586" y="1052"/>
                  </a:lnTo>
                  <a:lnTo>
                    <a:pt x="1573" y="1089"/>
                  </a:lnTo>
                  <a:lnTo>
                    <a:pt x="1558" y="1126"/>
                  </a:lnTo>
                  <a:lnTo>
                    <a:pt x="1542" y="1162"/>
                  </a:lnTo>
                  <a:lnTo>
                    <a:pt x="1524" y="1198"/>
                  </a:lnTo>
                  <a:lnTo>
                    <a:pt x="1504" y="1232"/>
                  </a:lnTo>
                  <a:lnTo>
                    <a:pt x="1483" y="1264"/>
                  </a:lnTo>
                  <a:lnTo>
                    <a:pt x="1461" y="1296"/>
                  </a:lnTo>
                  <a:lnTo>
                    <a:pt x="1437" y="1327"/>
                  </a:lnTo>
                  <a:lnTo>
                    <a:pt x="1412" y="1356"/>
                  </a:lnTo>
                  <a:lnTo>
                    <a:pt x="1384" y="1385"/>
                  </a:lnTo>
                  <a:lnTo>
                    <a:pt x="1357" y="1411"/>
                  </a:lnTo>
                  <a:lnTo>
                    <a:pt x="1327" y="1436"/>
                  </a:lnTo>
                  <a:lnTo>
                    <a:pt x="1297" y="1461"/>
                  </a:lnTo>
                  <a:lnTo>
                    <a:pt x="1265" y="1483"/>
                  </a:lnTo>
                  <a:lnTo>
                    <a:pt x="1231" y="1504"/>
                  </a:lnTo>
                  <a:lnTo>
                    <a:pt x="1197" y="1524"/>
                  </a:lnTo>
                  <a:lnTo>
                    <a:pt x="1163" y="1542"/>
                  </a:lnTo>
                  <a:lnTo>
                    <a:pt x="1127" y="1558"/>
                  </a:lnTo>
                  <a:lnTo>
                    <a:pt x="1090" y="1573"/>
                  </a:lnTo>
                  <a:lnTo>
                    <a:pt x="1052" y="1585"/>
                  </a:lnTo>
                  <a:lnTo>
                    <a:pt x="1014" y="1597"/>
                  </a:lnTo>
                  <a:lnTo>
                    <a:pt x="975" y="1605"/>
                  </a:lnTo>
                  <a:lnTo>
                    <a:pt x="935" y="1613"/>
                  </a:lnTo>
                  <a:lnTo>
                    <a:pt x="895" y="1618"/>
                  </a:lnTo>
                  <a:lnTo>
                    <a:pt x="852" y="1621"/>
                  </a:lnTo>
                  <a:lnTo>
                    <a:pt x="811" y="1622"/>
                  </a:lnTo>
                  <a:lnTo>
                    <a:pt x="769" y="1621"/>
                  </a:lnTo>
                  <a:lnTo>
                    <a:pt x="728" y="1618"/>
                  </a:lnTo>
                  <a:lnTo>
                    <a:pt x="688" y="1613"/>
                  </a:lnTo>
                  <a:lnTo>
                    <a:pt x="648" y="1605"/>
                  </a:lnTo>
                  <a:lnTo>
                    <a:pt x="609" y="1597"/>
                  </a:lnTo>
                  <a:lnTo>
                    <a:pt x="570" y="1585"/>
                  </a:lnTo>
                  <a:lnTo>
                    <a:pt x="533" y="1573"/>
                  </a:lnTo>
                  <a:lnTo>
                    <a:pt x="496" y="1558"/>
                  </a:lnTo>
                  <a:lnTo>
                    <a:pt x="460" y="1542"/>
                  </a:lnTo>
                  <a:lnTo>
                    <a:pt x="425" y="1524"/>
                  </a:lnTo>
                  <a:lnTo>
                    <a:pt x="390" y="1504"/>
                  </a:lnTo>
                  <a:lnTo>
                    <a:pt x="358" y="1483"/>
                  </a:lnTo>
                  <a:lnTo>
                    <a:pt x="326" y="1461"/>
                  </a:lnTo>
                  <a:lnTo>
                    <a:pt x="295" y="1436"/>
                  </a:lnTo>
                  <a:lnTo>
                    <a:pt x="266" y="1411"/>
                  </a:lnTo>
                  <a:lnTo>
                    <a:pt x="237" y="1385"/>
                  </a:lnTo>
                  <a:lnTo>
                    <a:pt x="211" y="1356"/>
                  </a:lnTo>
                  <a:lnTo>
                    <a:pt x="186" y="1327"/>
                  </a:lnTo>
                  <a:lnTo>
                    <a:pt x="161" y="1296"/>
                  </a:lnTo>
                  <a:lnTo>
                    <a:pt x="139" y="1264"/>
                  </a:lnTo>
                  <a:lnTo>
                    <a:pt x="118" y="1232"/>
                  </a:lnTo>
                  <a:lnTo>
                    <a:pt x="98" y="1198"/>
                  </a:lnTo>
                  <a:lnTo>
                    <a:pt x="80" y="1162"/>
                  </a:lnTo>
                  <a:lnTo>
                    <a:pt x="64" y="1126"/>
                  </a:lnTo>
                  <a:lnTo>
                    <a:pt x="50" y="1089"/>
                  </a:lnTo>
                  <a:lnTo>
                    <a:pt x="37" y="1052"/>
                  </a:lnTo>
                  <a:lnTo>
                    <a:pt x="26" y="1013"/>
                  </a:lnTo>
                  <a:lnTo>
                    <a:pt x="17" y="974"/>
                  </a:lnTo>
                  <a:lnTo>
                    <a:pt x="9" y="934"/>
                  </a:lnTo>
                  <a:lnTo>
                    <a:pt x="4" y="894"/>
                  </a:lnTo>
                  <a:lnTo>
                    <a:pt x="1" y="853"/>
                  </a:lnTo>
                  <a:lnTo>
                    <a:pt x="0" y="811"/>
                  </a:lnTo>
                  <a:lnTo>
                    <a:pt x="1" y="770"/>
                  </a:lnTo>
                  <a:lnTo>
                    <a:pt x="4" y="728"/>
                  </a:lnTo>
                  <a:lnTo>
                    <a:pt x="9" y="687"/>
                  </a:lnTo>
                  <a:lnTo>
                    <a:pt x="17" y="647"/>
                  </a:lnTo>
                  <a:lnTo>
                    <a:pt x="26" y="608"/>
                  </a:lnTo>
                  <a:lnTo>
                    <a:pt x="37" y="570"/>
                  </a:lnTo>
                  <a:lnTo>
                    <a:pt x="50" y="532"/>
                  </a:lnTo>
                  <a:lnTo>
                    <a:pt x="64" y="495"/>
                  </a:lnTo>
                  <a:lnTo>
                    <a:pt x="80" y="459"/>
                  </a:lnTo>
                  <a:lnTo>
                    <a:pt x="98" y="425"/>
                  </a:lnTo>
                  <a:lnTo>
                    <a:pt x="118" y="391"/>
                  </a:lnTo>
                  <a:lnTo>
                    <a:pt x="139" y="358"/>
                  </a:lnTo>
                  <a:lnTo>
                    <a:pt x="161" y="325"/>
                  </a:lnTo>
                  <a:lnTo>
                    <a:pt x="186" y="295"/>
                  </a:lnTo>
                  <a:lnTo>
                    <a:pt x="211" y="265"/>
                  </a:lnTo>
                  <a:lnTo>
                    <a:pt x="237" y="238"/>
                  </a:lnTo>
                  <a:lnTo>
                    <a:pt x="266" y="210"/>
                  </a:lnTo>
                  <a:lnTo>
                    <a:pt x="295" y="185"/>
                  </a:lnTo>
                  <a:lnTo>
                    <a:pt x="326" y="161"/>
                  </a:lnTo>
                  <a:lnTo>
                    <a:pt x="358" y="139"/>
                  </a:lnTo>
                  <a:lnTo>
                    <a:pt x="390" y="117"/>
                  </a:lnTo>
                  <a:lnTo>
                    <a:pt x="425" y="97"/>
                  </a:lnTo>
                  <a:lnTo>
                    <a:pt x="460" y="79"/>
                  </a:lnTo>
                  <a:lnTo>
                    <a:pt x="496" y="64"/>
                  </a:lnTo>
                  <a:lnTo>
                    <a:pt x="533" y="49"/>
                  </a:lnTo>
                  <a:lnTo>
                    <a:pt x="570" y="36"/>
                  </a:lnTo>
                  <a:lnTo>
                    <a:pt x="609" y="26"/>
                  </a:lnTo>
                  <a:lnTo>
                    <a:pt x="648" y="16"/>
                  </a:lnTo>
                  <a:lnTo>
                    <a:pt x="688" y="9"/>
                  </a:lnTo>
                  <a:lnTo>
                    <a:pt x="728" y="5"/>
                  </a:lnTo>
                  <a:lnTo>
                    <a:pt x="769" y="1"/>
                  </a:lnTo>
                  <a:lnTo>
                    <a:pt x="811" y="0"/>
                  </a:lnTo>
                  <a:lnTo>
                    <a:pt x="852" y="1"/>
                  </a:lnTo>
                  <a:lnTo>
                    <a:pt x="895" y="5"/>
                  </a:lnTo>
                  <a:lnTo>
                    <a:pt x="935" y="9"/>
                  </a:lnTo>
                  <a:lnTo>
                    <a:pt x="975" y="16"/>
                  </a:lnTo>
                  <a:lnTo>
                    <a:pt x="1014" y="26"/>
                  </a:lnTo>
                  <a:lnTo>
                    <a:pt x="1052" y="36"/>
                  </a:lnTo>
                  <a:lnTo>
                    <a:pt x="1090" y="49"/>
                  </a:lnTo>
                  <a:lnTo>
                    <a:pt x="1127" y="64"/>
                  </a:lnTo>
                  <a:lnTo>
                    <a:pt x="1163" y="79"/>
                  </a:lnTo>
                  <a:lnTo>
                    <a:pt x="1197" y="97"/>
                  </a:lnTo>
                  <a:lnTo>
                    <a:pt x="1231" y="117"/>
                  </a:lnTo>
                  <a:lnTo>
                    <a:pt x="1265" y="139"/>
                  </a:lnTo>
                  <a:lnTo>
                    <a:pt x="1297" y="161"/>
                  </a:lnTo>
                  <a:lnTo>
                    <a:pt x="1327" y="185"/>
                  </a:lnTo>
                  <a:lnTo>
                    <a:pt x="1357" y="210"/>
                  </a:lnTo>
                  <a:lnTo>
                    <a:pt x="1384" y="238"/>
                  </a:lnTo>
                  <a:lnTo>
                    <a:pt x="1412" y="265"/>
                  </a:lnTo>
                  <a:lnTo>
                    <a:pt x="1437" y="295"/>
                  </a:lnTo>
                  <a:lnTo>
                    <a:pt x="1461" y="325"/>
                  </a:lnTo>
                  <a:lnTo>
                    <a:pt x="1483" y="358"/>
                  </a:lnTo>
                  <a:lnTo>
                    <a:pt x="1504" y="391"/>
                  </a:lnTo>
                  <a:lnTo>
                    <a:pt x="1524" y="425"/>
                  </a:lnTo>
                  <a:lnTo>
                    <a:pt x="1542" y="459"/>
                  </a:lnTo>
                  <a:lnTo>
                    <a:pt x="1558" y="495"/>
                  </a:lnTo>
                  <a:lnTo>
                    <a:pt x="1573" y="532"/>
                  </a:lnTo>
                  <a:lnTo>
                    <a:pt x="1586" y="570"/>
                  </a:lnTo>
                  <a:lnTo>
                    <a:pt x="1596" y="608"/>
                  </a:lnTo>
                  <a:lnTo>
                    <a:pt x="1606" y="647"/>
                  </a:lnTo>
                  <a:lnTo>
                    <a:pt x="1612" y="687"/>
                  </a:lnTo>
                  <a:lnTo>
                    <a:pt x="1617" y="728"/>
                  </a:lnTo>
                  <a:lnTo>
                    <a:pt x="1620" y="770"/>
                  </a:lnTo>
                  <a:lnTo>
                    <a:pt x="1621" y="81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50" name="Group 49"/>
          <p:cNvGrpSpPr/>
          <p:nvPr userDrawn="1"/>
        </p:nvGrpSpPr>
        <p:grpSpPr>
          <a:xfrm>
            <a:off x="9869488" y="374650"/>
            <a:ext cx="1839913" cy="719138"/>
            <a:chOff x="9869488" y="374650"/>
            <a:chExt cx="1839913" cy="719138"/>
          </a:xfrm>
        </p:grpSpPr>
        <p:sp>
          <p:nvSpPr>
            <p:cNvPr id="51" name="Freeform 11"/>
            <p:cNvSpPr>
              <a:spLocks/>
            </p:cNvSpPr>
            <p:nvPr userDrawn="1"/>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12"/>
            <p:cNvSpPr>
              <a:spLocks/>
            </p:cNvSpPr>
            <p:nvPr userDrawn="1"/>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13"/>
            <p:cNvSpPr>
              <a:spLocks noEditPoints="1"/>
            </p:cNvSpPr>
            <p:nvPr userDrawn="1"/>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14"/>
            <p:cNvSpPr>
              <a:spLocks/>
            </p:cNvSpPr>
            <p:nvPr userDrawn="1"/>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15"/>
            <p:cNvSpPr>
              <a:spLocks noEditPoints="1"/>
            </p:cNvSpPr>
            <p:nvPr userDrawn="1"/>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16"/>
            <p:cNvSpPr>
              <a:spLocks/>
            </p:cNvSpPr>
            <p:nvPr userDrawn="1"/>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17"/>
            <p:cNvSpPr>
              <a:spLocks/>
            </p:cNvSpPr>
            <p:nvPr userDrawn="1"/>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18"/>
            <p:cNvSpPr>
              <a:spLocks noEditPoints="1"/>
            </p:cNvSpPr>
            <p:nvPr userDrawn="1"/>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19"/>
            <p:cNvSpPr>
              <a:spLocks/>
            </p:cNvSpPr>
            <p:nvPr userDrawn="1"/>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20"/>
            <p:cNvSpPr>
              <a:spLocks noEditPoints="1"/>
            </p:cNvSpPr>
            <p:nvPr userDrawn="1"/>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21"/>
            <p:cNvSpPr>
              <a:spLocks/>
            </p:cNvSpPr>
            <p:nvPr userDrawn="1"/>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22"/>
            <p:cNvSpPr>
              <a:spLocks/>
            </p:cNvSpPr>
            <p:nvPr userDrawn="1"/>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23"/>
            <p:cNvSpPr>
              <a:spLocks/>
            </p:cNvSpPr>
            <p:nvPr userDrawn="1"/>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24"/>
            <p:cNvSpPr>
              <a:spLocks noEditPoints="1"/>
            </p:cNvSpPr>
            <p:nvPr userDrawn="1"/>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25"/>
            <p:cNvSpPr>
              <a:spLocks/>
            </p:cNvSpPr>
            <p:nvPr userDrawn="1"/>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6"/>
            <p:cNvSpPr>
              <a:spLocks noEditPoints="1"/>
            </p:cNvSpPr>
            <p:nvPr userDrawn="1"/>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27"/>
            <p:cNvSpPr>
              <a:spLocks/>
            </p:cNvSpPr>
            <p:nvPr userDrawn="1"/>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28"/>
            <p:cNvSpPr>
              <a:spLocks noEditPoints="1"/>
            </p:cNvSpPr>
            <p:nvPr userDrawn="1"/>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29"/>
            <p:cNvSpPr>
              <a:spLocks/>
            </p:cNvSpPr>
            <p:nvPr userDrawn="1"/>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30"/>
            <p:cNvSpPr>
              <a:spLocks noEditPoints="1"/>
            </p:cNvSpPr>
            <p:nvPr userDrawn="1"/>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31"/>
            <p:cNvSpPr>
              <a:spLocks noEditPoints="1"/>
            </p:cNvSpPr>
            <p:nvPr userDrawn="1"/>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32"/>
            <p:cNvSpPr>
              <a:spLocks/>
            </p:cNvSpPr>
            <p:nvPr userDrawn="1"/>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33"/>
            <p:cNvSpPr>
              <a:spLocks noEditPoints="1"/>
            </p:cNvSpPr>
            <p:nvPr userDrawn="1"/>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34"/>
            <p:cNvSpPr>
              <a:spLocks noEditPoints="1"/>
            </p:cNvSpPr>
            <p:nvPr userDrawn="1"/>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35"/>
            <p:cNvSpPr>
              <a:spLocks/>
            </p:cNvSpPr>
            <p:nvPr userDrawn="1"/>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36"/>
            <p:cNvSpPr>
              <a:spLocks noEditPoints="1"/>
            </p:cNvSpPr>
            <p:nvPr userDrawn="1"/>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37"/>
            <p:cNvSpPr>
              <a:spLocks noEditPoints="1"/>
            </p:cNvSpPr>
            <p:nvPr userDrawn="1"/>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38"/>
            <p:cNvSpPr>
              <a:spLocks noEditPoints="1"/>
            </p:cNvSpPr>
            <p:nvPr userDrawn="1"/>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39"/>
            <p:cNvSpPr>
              <a:spLocks noEditPoints="1"/>
            </p:cNvSpPr>
            <p:nvPr userDrawn="1"/>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40"/>
            <p:cNvSpPr>
              <a:spLocks noEditPoints="1"/>
            </p:cNvSpPr>
            <p:nvPr userDrawn="1"/>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41"/>
            <p:cNvSpPr>
              <a:spLocks noEditPoints="1"/>
            </p:cNvSpPr>
            <p:nvPr userDrawn="1"/>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42"/>
            <p:cNvSpPr>
              <a:spLocks noEditPoints="1"/>
            </p:cNvSpPr>
            <p:nvPr userDrawn="1"/>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43"/>
            <p:cNvSpPr>
              <a:spLocks noEditPoints="1"/>
            </p:cNvSpPr>
            <p:nvPr userDrawn="1"/>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4" name="Freeform 44"/>
            <p:cNvSpPr>
              <a:spLocks noEditPoints="1"/>
            </p:cNvSpPr>
            <p:nvPr userDrawn="1"/>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5" name="Freeform 45"/>
            <p:cNvSpPr>
              <a:spLocks noEditPoints="1"/>
            </p:cNvSpPr>
            <p:nvPr userDrawn="1"/>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86" name="Group 85"/>
          <p:cNvGrpSpPr/>
          <p:nvPr userDrawn="1"/>
        </p:nvGrpSpPr>
        <p:grpSpPr>
          <a:xfrm>
            <a:off x="0" y="1169988"/>
            <a:ext cx="2425700" cy="3043237"/>
            <a:chOff x="0" y="1169988"/>
            <a:chExt cx="2425700" cy="3043237"/>
          </a:xfrm>
        </p:grpSpPr>
        <p:sp>
          <p:nvSpPr>
            <p:cNvPr id="87" name="Freeform 86"/>
            <p:cNvSpPr>
              <a:spLocks noEditPoints="1"/>
            </p:cNvSpPr>
            <p:nvPr userDrawn="1"/>
          </p:nvSpPr>
          <p:spPr bwMode="auto">
            <a:xfrm>
              <a:off x="317500" y="1169988"/>
              <a:ext cx="2108200" cy="2108200"/>
            </a:xfrm>
            <a:custGeom>
              <a:avLst/>
              <a:gdLst>
                <a:gd name="T0" fmla="*/ 5934 w 7967"/>
                <a:gd name="T1" fmla="*/ 1371 h 7968"/>
                <a:gd name="T2" fmla="*/ 5467 w 7967"/>
                <a:gd name="T3" fmla="*/ 1080 h 7968"/>
                <a:gd name="T4" fmla="*/ 4953 w 7967"/>
                <a:gd name="T5" fmla="*/ 870 h 7968"/>
                <a:gd name="T6" fmla="*/ 4399 w 7967"/>
                <a:gd name="T7" fmla="*/ 750 h 7968"/>
                <a:gd name="T8" fmla="*/ 3815 w 7967"/>
                <a:gd name="T9" fmla="*/ 728 h 7968"/>
                <a:gd name="T10" fmla="*/ 3247 w 7967"/>
                <a:gd name="T11" fmla="*/ 807 h 7968"/>
                <a:gd name="T12" fmla="*/ 2715 w 7967"/>
                <a:gd name="T13" fmla="*/ 980 h 7968"/>
                <a:gd name="T14" fmla="*/ 2227 w 7967"/>
                <a:gd name="T15" fmla="*/ 1237 h 7968"/>
                <a:gd name="T16" fmla="*/ 1792 w 7967"/>
                <a:gd name="T17" fmla="*/ 1571 h 7968"/>
                <a:gd name="T18" fmla="*/ 1419 w 7967"/>
                <a:gd name="T19" fmla="*/ 1971 h 7968"/>
                <a:gd name="T20" fmla="*/ 1117 w 7967"/>
                <a:gd name="T21" fmla="*/ 2430 h 7968"/>
                <a:gd name="T22" fmla="*/ 895 w 7967"/>
                <a:gd name="T23" fmla="*/ 2937 h 7968"/>
                <a:gd name="T24" fmla="*/ 761 w 7967"/>
                <a:gd name="T25" fmla="*/ 3487 h 7968"/>
                <a:gd name="T26" fmla="*/ 725 w 7967"/>
                <a:gd name="T27" fmla="*/ 4068 h 7968"/>
                <a:gd name="T28" fmla="*/ 790 w 7967"/>
                <a:gd name="T29" fmla="*/ 4641 h 7968"/>
                <a:gd name="T30" fmla="*/ 950 w 7967"/>
                <a:gd name="T31" fmla="*/ 5179 h 7968"/>
                <a:gd name="T32" fmla="*/ 1196 w 7967"/>
                <a:gd name="T33" fmla="*/ 5674 h 7968"/>
                <a:gd name="T34" fmla="*/ 1519 w 7967"/>
                <a:gd name="T35" fmla="*/ 6117 h 7968"/>
                <a:gd name="T36" fmla="*/ 1910 w 7967"/>
                <a:gd name="T37" fmla="*/ 6500 h 7968"/>
                <a:gd name="T38" fmla="*/ 2362 w 7967"/>
                <a:gd name="T39" fmla="*/ 6812 h 7968"/>
                <a:gd name="T40" fmla="*/ 2863 w 7967"/>
                <a:gd name="T41" fmla="*/ 7047 h 7968"/>
                <a:gd name="T42" fmla="*/ 3406 w 7967"/>
                <a:gd name="T43" fmla="*/ 7193 h 7968"/>
                <a:gd name="T44" fmla="*/ 3983 w 7967"/>
                <a:gd name="T45" fmla="*/ 7244 h 7968"/>
                <a:gd name="T46" fmla="*/ 4560 w 7967"/>
                <a:gd name="T47" fmla="*/ 7193 h 7968"/>
                <a:gd name="T48" fmla="*/ 5105 w 7967"/>
                <a:gd name="T49" fmla="*/ 7047 h 7968"/>
                <a:gd name="T50" fmla="*/ 5606 w 7967"/>
                <a:gd name="T51" fmla="*/ 6812 h 7968"/>
                <a:gd name="T52" fmla="*/ 6056 w 7967"/>
                <a:gd name="T53" fmla="*/ 6500 h 7968"/>
                <a:gd name="T54" fmla="*/ 6448 w 7967"/>
                <a:gd name="T55" fmla="*/ 6117 h 7968"/>
                <a:gd name="T56" fmla="*/ 6771 w 7967"/>
                <a:gd name="T57" fmla="*/ 5674 h 7968"/>
                <a:gd name="T58" fmla="*/ 7017 w 7967"/>
                <a:gd name="T59" fmla="*/ 5179 h 7968"/>
                <a:gd name="T60" fmla="*/ 7176 w 7967"/>
                <a:gd name="T61" fmla="*/ 4641 h 7968"/>
                <a:gd name="T62" fmla="*/ 7242 w 7967"/>
                <a:gd name="T63" fmla="*/ 4068 h 7968"/>
                <a:gd name="T64" fmla="*/ 7205 w 7967"/>
                <a:gd name="T65" fmla="*/ 3487 h 7968"/>
                <a:gd name="T66" fmla="*/ 7072 w 7967"/>
                <a:gd name="T67" fmla="*/ 2937 h 7968"/>
                <a:gd name="T68" fmla="*/ 6849 w 7967"/>
                <a:gd name="T69" fmla="*/ 2430 h 7968"/>
                <a:gd name="T70" fmla="*/ 6548 w 7967"/>
                <a:gd name="T71" fmla="*/ 1971 h 7968"/>
                <a:gd name="T72" fmla="*/ 7961 w 7967"/>
                <a:gd name="T73" fmla="*/ 4189 h 7968"/>
                <a:gd name="T74" fmla="*/ 7654 w 7967"/>
                <a:gd name="T75" fmla="*/ 5534 h 7968"/>
                <a:gd name="T76" fmla="*/ 6932 w 7967"/>
                <a:gd name="T77" fmla="*/ 6662 h 7968"/>
                <a:gd name="T78" fmla="*/ 5882 w 7967"/>
                <a:gd name="T79" fmla="*/ 7488 h 7968"/>
                <a:gd name="T80" fmla="*/ 4590 w 7967"/>
                <a:gd name="T81" fmla="*/ 7922 h 7968"/>
                <a:gd name="T82" fmla="*/ 3180 w 7967"/>
                <a:gd name="T83" fmla="*/ 7888 h 7968"/>
                <a:gd name="T84" fmla="*/ 1918 w 7967"/>
                <a:gd name="T85" fmla="*/ 7392 h 7968"/>
                <a:gd name="T86" fmla="*/ 910 w 7967"/>
                <a:gd name="T87" fmla="*/ 6518 h 7968"/>
                <a:gd name="T88" fmla="*/ 241 w 7967"/>
                <a:gd name="T89" fmla="*/ 5354 h 7968"/>
                <a:gd name="T90" fmla="*/ 0 w 7967"/>
                <a:gd name="T91" fmla="*/ 3983 h 7968"/>
                <a:gd name="T92" fmla="*/ 241 w 7967"/>
                <a:gd name="T93" fmla="*/ 2613 h 7968"/>
                <a:gd name="T94" fmla="*/ 910 w 7967"/>
                <a:gd name="T95" fmla="*/ 1450 h 7968"/>
                <a:gd name="T96" fmla="*/ 1918 w 7967"/>
                <a:gd name="T97" fmla="*/ 576 h 7968"/>
                <a:gd name="T98" fmla="*/ 3180 w 7967"/>
                <a:gd name="T99" fmla="*/ 80 h 7968"/>
                <a:gd name="T100" fmla="*/ 4590 w 7967"/>
                <a:gd name="T101" fmla="*/ 45 h 7968"/>
                <a:gd name="T102" fmla="*/ 5882 w 7967"/>
                <a:gd name="T103" fmla="*/ 480 h 7968"/>
                <a:gd name="T104" fmla="*/ 6932 w 7967"/>
                <a:gd name="T105" fmla="*/ 1305 h 7968"/>
                <a:gd name="T106" fmla="*/ 7654 w 7967"/>
                <a:gd name="T107" fmla="*/ 2433 h 7968"/>
                <a:gd name="T108" fmla="*/ 7961 w 7967"/>
                <a:gd name="T109" fmla="*/ 3778 h 7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67" h="7968">
                  <a:moveTo>
                    <a:pt x="6288" y="1679"/>
                  </a:moveTo>
                  <a:lnTo>
                    <a:pt x="6232" y="1624"/>
                  </a:lnTo>
                  <a:lnTo>
                    <a:pt x="6174" y="1571"/>
                  </a:lnTo>
                  <a:lnTo>
                    <a:pt x="6116" y="1518"/>
                  </a:lnTo>
                  <a:lnTo>
                    <a:pt x="6056" y="1467"/>
                  </a:lnTo>
                  <a:lnTo>
                    <a:pt x="5995" y="1419"/>
                  </a:lnTo>
                  <a:lnTo>
                    <a:pt x="5934" y="1371"/>
                  </a:lnTo>
                  <a:lnTo>
                    <a:pt x="5869" y="1325"/>
                  </a:lnTo>
                  <a:lnTo>
                    <a:pt x="5805" y="1280"/>
                  </a:lnTo>
                  <a:lnTo>
                    <a:pt x="5740" y="1237"/>
                  </a:lnTo>
                  <a:lnTo>
                    <a:pt x="5673" y="1195"/>
                  </a:lnTo>
                  <a:lnTo>
                    <a:pt x="5606" y="1155"/>
                  </a:lnTo>
                  <a:lnTo>
                    <a:pt x="5537" y="1117"/>
                  </a:lnTo>
                  <a:lnTo>
                    <a:pt x="5467" y="1080"/>
                  </a:lnTo>
                  <a:lnTo>
                    <a:pt x="5397" y="1044"/>
                  </a:lnTo>
                  <a:lnTo>
                    <a:pt x="5325" y="1012"/>
                  </a:lnTo>
                  <a:lnTo>
                    <a:pt x="5252" y="980"/>
                  </a:lnTo>
                  <a:lnTo>
                    <a:pt x="5178" y="949"/>
                  </a:lnTo>
                  <a:lnTo>
                    <a:pt x="5105" y="921"/>
                  </a:lnTo>
                  <a:lnTo>
                    <a:pt x="5029" y="894"/>
                  </a:lnTo>
                  <a:lnTo>
                    <a:pt x="4953" y="870"/>
                  </a:lnTo>
                  <a:lnTo>
                    <a:pt x="4876" y="847"/>
                  </a:lnTo>
                  <a:lnTo>
                    <a:pt x="4799" y="826"/>
                  </a:lnTo>
                  <a:lnTo>
                    <a:pt x="4719" y="807"/>
                  </a:lnTo>
                  <a:lnTo>
                    <a:pt x="4640" y="790"/>
                  </a:lnTo>
                  <a:lnTo>
                    <a:pt x="4560" y="774"/>
                  </a:lnTo>
                  <a:lnTo>
                    <a:pt x="4480" y="761"/>
                  </a:lnTo>
                  <a:lnTo>
                    <a:pt x="4399" y="750"/>
                  </a:lnTo>
                  <a:lnTo>
                    <a:pt x="4316" y="740"/>
                  </a:lnTo>
                  <a:lnTo>
                    <a:pt x="4234" y="733"/>
                  </a:lnTo>
                  <a:lnTo>
                    <a:pt x="4151" y="728"/>
                  </a:lnTo>
                  <a:lnTo>
                    <a:pt x="4068" y="725"/>
                  </a:lnTo>
                  <a:lnTo>
                    <a:pt x="3983" y="724"/>
                  </a:lnTo>
                  <a:lnTo>
                    <a:pt x="3899" y="725"/>
                  </a:lnTo>
                  <a:lnTo>
                    <a:pt x="3815" y="728"/>
                  </a:lnTo>
                  <a:lnTo>
                    <a:pt x="3732" y="733"/>
                  </a:lnTo>
                  <a:lnTo>
                    <a:pt x="3650" y="740"/>
                  </a:lnTo>
                  <a:lnTo>
                    <a:pt x="3567" y="750"/>
                  </a:lnTo>
                  <a:lnTo>
                    <a:pt x="3486" y="761"/>
                  </a:lnTo>
                  <a:lnTo>
                    <a:pt x="3406" y="774"/>
                  </a:lnTo>
                  <a:lnTo>
                    <a:pt x="3326" y="790"/>
                  </a:lnTo>
                  <a:lnTo>
                    <a:pt x="3247" y="807"/>
                  </a:lnTo>
                  <a:lnTo>
                    <a:pt x="3169" y="826"/>
                  </a:lnTo>
                  <a:lnTo>
                    <a:pt x="3091" y="847"/>
                  </a:lnTo>
                  <a:lnTo>
                    <a:pt x="3014" y="870"/>
                  </a:lnTo>
                  <a:lnTo>
                    <a:pt x="2938" y="894"/>
                  </a:lnTo>
                  <a:lnTo>
                    <a:pt x="2863" y="921"/>
                  </a:lnTo>
                  <a:lnTo>
                    <a:pt x="2788" y="949"/>
                  </a:lnTo>
                  <a:lnTo>
                    <a:pt x="2715" y="980"/>
                  </a:lnTo>
                  <a:lnTo>
                    <a:pt x="2642" y="1012"/>
                  </a:lnTo>
                  <a:lnTo>
                    <a:pt x="2571" y="1044"/>
                  </a:lnTo>
                  <a:lnTo>
                    <a:pt x="2500" y="1080"/>
                  </a:lnTo>
                  <a:lnTo>
                    <a:pt x="2430" y="1117"/>
                  </a:lnTo>
                  <a:lnTo>
                    <a:pt x="2362" y="1155"/>
                  </a:lnTo>
                  <a:lnTo>
                    <a:pt x="2293" y="1195"/>
                  </a:lnTo>
                  <a:lnTo>
                    <a:pt x="2227" y="1237"/>
                  </a:lnTo>
                  <a:lnTo>
                    <a:pt x="2161" y="1280"/>
                  </a:lnTo>
                  <a:lnTo>
                    <a:pt x="2097" y="1325"/>
                  </a:lnTo>
                  <a:lnTo>
                    <a:pt x="2034" y="1371"/>
                  </a:lnTo>
                  <a:lnTo>
                    <a:pt x="1971" y="1419"/>
                  </a:lnTo>
                  <a:lnTo>
                    <a:pt x="1910" y="1467"/>
                  </a:lnTo>
                  <a:lnTo>
                    <a:pt x="1851" y="1518"/>
                  </a:lnTo>
                  <a:lnTo>
                    <a:pt x="1792" y="1571"/>
                  </a:lnTo>
                  <a:lnTo>
                    <a:pt x="1735" y="1624"/>
                  </a:lnTo>
                  <a:lnTo>
                    <a:pt x="1679" y="1679"/>
                  </a:lnTo>
                  <a:lnTo>
                    <a:pt x="1624" y="1734"/>
                  </a:lnTo>
                  <a:lnTo>
                    <a:pt x="1570" y="1791"/>
                  </a:lnTo>
                  <a:lnTo>
                    <a:pt x="1519" y="1851"/>
                  </a:lnTo>
                  <a:lnTo>
                    <a:pt x="1468" y="1911"/>
                  </a:lnTo>
                  <a:lnTo>
                    <a:pt x="1419" y="1971"/>
                  </a:lnTo>
                  <a:lnTo>
                    <a:pt x="1371" y="2033"/>
                  </a:lnTo>
                  <a:lnTo>
                    <a:pt x="1325" y="2096"/>
                  </a:lnTo>
                  <a:lnTo>
                    <a:pt x="1280" y="2161"/>
                  </a:lnTo>
                  <a:lnTo>
                    <a:pt x="1237" y="2227"/>
                  </a:lnTo>
                  <a:lnTo>
                    <a:pt x="1196" y="2294"/>
                  </a:lnTo>
                  <a:lnTo>
                    <a:pt x="1156" y="2361"/>
                  </a:lnTo>
                  <a:lnTo>
                    <a:pt x="1117" y="2430"/>
                  </a:lnTo>
                  <a:lnTo>
                    <a:pt x="1080" y="2499"/>
                  </a:lnTo>
                  <a:lnTo>
                    <a:pt x="1045" y="2570"/>
                  </a:lnTo>
                  <a:lnTo>
                    <a:pt x="1011" y="2642"/>
                  </a:lnTo>
                  <a:lnTo>
                    <a:pt x="980" y="2715"/>
                  </a:lnTo>
                  <a:lnTo>
                    <a:pt x="950" y="2789"/>
                  </a:lnTo>
                  <a:lnTo>
                    <a:pt x="922" y="2863"/>
                  </a:lnTo>
                  <a:lnTo>
                    <a:pt x="895" y="2937"/>
                  </a:lnTo>
                  <a:lnTo>
                    <a:pt x="870" y="3014"/>
                  </a:lnTo>
                  <a:lnTo>
                    <a:pt x="848" y="3090"/>
                  </a:lnTo>
                  <a:lnTo>
                    <a:pt x="827" y="3169"/>
                  </a:lnTo>
                  <a:lnTo>
                    <a:pt x="808" y="3247"/>
                  </a:lnTo>
                  <a:lnTo>
                    <a:pt x="790" y="3326"/>
                  </a:lnTo>
                  <a:lnTo>
                    <a:pt x="775" y="3406"/>
                  </a:lnTo>
                  <a:lnTo>
                    <a:pt x="761" y="3487"/>
                  </a:lnTo>
                  <a:lnTo>
                    <a:pt x="750" y="3568"/>
                  </a:lnTo>
                  <a:lnTo>
                    <a:pt x="741" y="3650"/>
                  </a:lnTo>
                  <a:lnTo>
                    <a:pt x="734" y="3732"/>
                  </a:lnTo>
                  <a:lnTo>
                    <a:pt x="729" y="3815"/>
                  </a:lnTo>
                  <a:lnTo>
                    <a:pt x="725" y="3900"/>
                  </a:lnTo>
                  <a:lnTo>
                    <a:pt x="724" y="3983"/>
                  </a:lnTo>
                  <a:lnTo>
                    <a:pt x="725" y="4068"/>
                  </a:lnTo>
                  <a:lnTo>
                    <a:pt x="729" y="4152"/>
                  </a:lnTo>
                  <a:lnTo>
                    <a:pt x="734" y="4234"/>
                  </a:lnTo>
                  <a:lnTo>
                    <a:pt x="741" y="4318"/>
                  </a:lnTo>
                  <a:lnTo>
                    <a:pt x="750" y="4399"/>
                  </a:lnTo>
                  <a:lnTo>
                    <a:pt x="761" y="4480"/>
                  </a:lnTo>
                  <a:lnTo>
                    <a:pt x="775" y="4561"/>
                  </a:lnTo>
                  <a:lnTo>
                    <a:pt x="790" y="4641"/>
                  </a:lnTo>
                  <a:lnTo>
                    <a:pt x="808" y="4720"/>
                  </a:lnTo>
                  <a:lnTo>
                    <a:pt x="827" y="4799"/>
                  </a:lnTo>
                  <a:lnTo>
                    <a:pt x="848" y="4876"/>
                  </a:lnTo>
                  <a:lnTo>
                    <a:pt x="870" y="4953"/>
                  </a:lnTo>
                  <a:lnTo>
                    <a:pt x="895" y="5029"/>
                  </a:lnTo>
                  <a:lnTo>
                    <a:pt x="922" y="5105"/>
                  </a:lnTo>
                  <a:lnTo>
                    <a:pt x="950" y="5179"/>
                  </a:lnTo>
                  <a:lnTo>
                    <a:pt x="980" y="5253"/>
                  </a:lnTo>
                  <a:lnTo>
                    <a:pt x="1011" y="5325"/>
                  </a:lnTo>
                  <a:lnTo>
                    <a:pt x="1045" y="5397"/>
                  </a:lnTo>
                  <a:lnTo>
                    <a:pt x="1080" y="5468"/>
                  </a:lnTo>
                  <a:lnTo>
                    <a:pt x="1117" y="5538"/>
                  </a:lnTo>
                  <a:lnTo>
                    <a:pt x="1156" y="5606"/>
                  </a:lnTo>
                  <a:lnTo>
                    <a:pt x="1196" y="5674"/>
                  </a:lnTo>
                  <a:lnTo>
                    <a:pt x="1237" y="5740"/>
                  </a:lnTo>
                  <a:lnTo>
                    <a:pt x="1280" y="5806"/>
                  </a:lnTo>
                  <a:lnTo>
                    <a:pt x="1325" y="5871"/>
                  </a:lnTo>
                  <a:lnTo>
                    <a:pt x="1371" y="5934"/>
                  </a:lnTo>
                  <a:lnTo>
                    <a:pt x="1419" y="5997"/>
                  </a:lnTo>
                  <a:lnTo>
                    <a:pt x="1468" y="6057"/>
                  </a:lnTo>
                  <a:lnTo>
                    <a:pt x="1519" y="6117"/>
                  </a:lnTo>
                  <a:lnTo>
                    <a:pt x="1570" y="6176"/>
                  </a:lnTo>
                  <a:lnTo>
                    <a:pt x="1624" y="6233"/>
                  </a:lnTo>
                  <a:lnTo>
                    <a:pt x="1679" y="6289"/>
                  </a:lnTo>
                  <a:lnTo>
                    <a:pt x="1735" y="6344"/>
                  </a:lnTo>
                  <a:lnTo>
                    <a:pt x="1792" y="6397"/>
                  </a:lnTo>
                  <a:lnTo>
                    <a:pt x="1851" y="6449"/>
                  </a:lnTo>
                  <a:lnTo>
                    <a:pt x="1910" y="6500"/>
                  </a:lnTo>
                  <a:lnTo>
                    <a:pt x="1971" y="6548"/>
                  </a:lnTo>
                  <a:lnTo>
                    <a:pt x="2034" y="6596"/>
                  </a:lnTo>
                  <a:lnTo>
                    <a:pt x="2097" y="6642"/>
                  </a:lnTo>
                  <a:lnTo>
                    <a:pt x="2161" y="6687"/>
                  </a:lnTo>
                  <a:lnTo>
                    <a:pt x="2227" y="6730"/>
                  </a:lnTo>
                  <a:lnTo>
                    <a:pt x="2293" y="6772"/>
                  </a:lnTo>
                  <a:lnTo>
                    <a:pt x="2362" y="6812"/>
                  </a:lnTo>
                  <a:lnTo>
                    <a:pt x="2430" y="6850"/>
                  </a:lnTo>
                  <a:lnTo>
                    <a:pt x="2500" y="6887"/>
                  </a:lnTo>
                  <a:lnTo>
                    <a:pt x="2571" y="6922"/>
                  </a:lnTo>
                  <a:lnTo>
                    <a:pt x="2642" y="6956"/>
                  </a:lnTo>
                  <a:lnTo>
                    <a:pt x="2715" y="6987"/>
                  </a:lnTo>
                  <a:lnTo>
                    <a:pt x="2788" y="7018"/>
                  </a:lnTo>
                  <a:lnTo>
                    <a:pt x="2863" y="7047"/>
                  </a:lnTo>
                  <a:lnTo>
                    <a:pt x="2938" y="7073"/>
                  </a:lnTo>
                  <a:lnTo>
                    <a:pt x="3014" y="7097"/>
                  </a:lnTo>
                  <a:lnTo>
                    <a:pt x="3091" y="7120"/>
                  </a:lnTo>
                  <a:lnTo>
                    <a:pt x="3169" y="7142"/>
                  </a:lnTo>
                  <a:lnTo>
                    <a:pt x="3247" y="7161"/>
                  </a:lnTo>
                  <a:lnTo>
                    <a:pt x="3326" y="7177"/>
                  </a:lnTo>
                  <a:lnTo>
                    <a:pt x="3406" y="7193"/>
                  </a:lnTo>
                  <a:lnTo>
                    <a:pt x="3486" y="7206"/>
                  </a:lnTo>
                  <a:lnTo>
                    <a:pt x="3567" y="7218"/>
                  </a:lnTo>
                  <a:lnTo>
                    <a:pt x="3650" y="7227"/>
                  </a:lnTo>
                  <a:lnTo>
                    <a:pt x="3732" y="7234"/>
                  </a:lnTo>
                  <a:lnTo>
                    <a:pt x="3815" y="7240"/>
                  </a:lnTo>
                  <a:lnTo>
                    <a:pt x="3899" y="7243"/>
                  </a:lnTo>
                  <a:lnTo>
                    <a:pt x="3983" y="7244"/>
                  </a:lnTo>
                  <a:lnTo>
                    <a:pt x="4068" y="7243"/>
                  </a:lnTo>
                  <a:lnTo>
                    <a:pt x="4151" y="7240"/>
                  </a:lnTo>
                  <a:lnTo>
                    <a:pt x="4234" y="7234"/>
                  </a:lnTo>
                  <a:lnTo>
                    <a:pt x="4316" y="7227"/>
                  </a:lnTo>
                  <a:lnTo>
                    <a:pt x="4399" y="7218"/>
                  </a:lnTo>
                  <a:lnTo>
                    <a:pt x="4480" y="7206"/>
                  </a:lnTo>
                  <a:lnTo>
                    <a:pt x="4560" y="7193"/>
                  </a:lnTo>
                  <a:lnTo>
                    <a:pt x="4640" y="7177"/>
                  </a:lnTo>
                  <a:lnTo>
                    <a:pt x="4719" y="7161"/>
                  </a:lnTo>
                  <a:lnTo>
                    <a:pt x="4799" y="7142"/>
                  </a:lnTo>
                  <a:lnTo>
                    <a:pt x="4876" y="7120"/>
                  </a:lnTo>
                  <a:lnTo>
                    <a:pt x="4953" y="7097"/>
                  </a:lnTo>
                  <a:lnTo>
                    <a:pt x="5029" y="7073"/>
                  </a:lnTo>
                  <a:lnTo>
                    <a:pt x="5105" y="7047"/>
                  </a:lnTo>
                  <a:lnTo>
                    <a:pt x="5178" y="7018"/>
                  </a:lnTo>
                  <a:lnTo>
                    <a:pt x="5252" y="6987"/>
                  </a:lnTo>
                  <a:lnTo>
                    <a:pt x="5325" y="6956"/>
                  </a:lnTo>
                  <a:lnTo>
                    <a:pt x="5397" y="6922"/>
                  </a:lnTo>
                  <a:lnTo>
                    <a:pt x="5467" y="6887"/>
                  </a:lnTo>
                  <a:lnTo>
                    <a:pt x="5537" y="6850"/>
                  </a:lnTo>
                  <a:lnTo>
                    <a:pt x="5606" y="6812"/>
                  </a:lnTo>
                  <a:lnTo>
                    <a:pt x="5673" y="6772"/>
                  </a:lnTo>
                  <a:lnTo>
                    <a:pt x="5740" y="6730"/>
                  </a:lnTo>
                  <a:lnTo>
                    <a:pt x="5805" y="6687"/>
                  </a:lnTo>
                  <a:lnTo>
                    <a:pt x="5869" y="6642"/>
                  </a:lnTo>
                  <a:lnTo>
                    <a:pt x="5934" y="6596"/>
                  </a:lnTo>
                  <a:lnTo>
                    <a:pt x="5995" y="6548"/>
                  </a:lnTo>
                  <a:lnTo>
                    <a:pt x="6056" y="6500"/>
                  </a:lnTo>
                  <a:lnTo>
                    <a:pt x="6116" y="6449"/>
                  </a:lnTo>
                  <a:lnTo>
                    <a:pt x="6174" y="6397"/>
                  </a:lnTo>
                  <a:lnTo>
                    <a:pt x="6232" y="6344"/>
                  </a:lnTo>
                  <a:lnTo>
                    <a:pt x="6288" y="6289"/>
                  </a:lnTo>
                  <a:lnTo>
                    <a:pt x="6343" y="6233"/>
                  </a:lnTo>
                  <a:lnTo>
                    <a:pt x="6396" y="6176"/>
                  </a:lnTo>
                  <a:lnTo>
                    <a:pt x="6448" y="6117"/>
                  </a:lnTo>
                  <a:lnTo>
                    <a:pt x="6498" y="6057"/>
                  </a:lnTo>
                  <a:lnTo>
                    <a:pt x="6548" y="5997"/>
                  </a:lnTo>
                  <a:lnTo>
                    <a:pt x="6595" y="5934"/>
                  </a:lnTo>
                  <a:lnTo>
                    <a:pt x="6642" y="5871"/>
                  </a:lnTo>
                  <a:lnTo>
                    <a:pt x="6686" y="5806"/>
                  </a:lnTo>
                  <a:lnTo>
                    <a:pt x="6729" y="5740"/>
                  </a:lnTo>
                  <a:lnTo>
                    <a:pt x="6771" y="5674"/>
                  </a:lnTo>
                  <a:lnTo>
                    <a:pt x="6811" y="5606"/>
                  </a:lnTo>
                  <a:lnTo>
                    <a:pt x="6849" y="5538"/>
                  </a:lnTo>
                  <a:lnTo>
                    <a:pt x="6886" y="5468"/>
                  </a:lnTo>
                  <a:lnTo>
                    <a:pt x="6921" y="5397"/>
                  </a:lnTo>
                  <a:lnTo>
                    <a:pt x="6955" y="5325"/>
                  </a:lnTo>
                  <a:lnTo>
                    <a:pt x="6987" y="5253"/>
                  </a:lnTo>
                  <a:lnTo>
                    <a:pt x="7017" y="5179"/>
                  </a:lnTo>
                  <a:lnTo>
                    <a:pt x="7045" y="5105"/>
                  </a:lnTo>
                  <a:lnTo>
                    <a:pt x="7072" y="5029"/>
                  </a:lnTo>
                  <a:lnTo>
                    <a:pt x="7096" y="4953"/>
                  </a:lnTo>
                  <a:lnTo>
                    <a:pt x="7120" y="4876"/>
                  </a:lnTo>
                  <a:lnTo>
                    <a:pt x="7141" y="4799"/>
                  </a:lnTo>
                  <a:lnTo>
                    <a:pt x="7160" y="4720"/>
                  </a:lnTo>
                  <a:lnTo>
                    <a:pt x="7176" y="4641"/>
                  </a:lnTo>
                  <a:lnTo>
                    <a:pt x="7192" y="4561"/>
                  </a:lnTo>
                  <a:lnTo>
                    <a:pt x="7205" y="4480"/>
                  </a:lnTo>
                  <a:lnTo>
                    <a:pt x="7217" y="4399"/>
                  </a:lnTo>
                  <a:lnTo>
                    <a:pt x="7226" y="4318"/>
                  </a:lnTo>
                  <a:lnTo>
                    <a:pt x="7233" y="4234"/>
                  </a:lnTo>
                  <a:lnTo>
                    <a:pt x="7239" y="4152"/>
                  </a:lnTo>
                  <a:lnTo>
                    <a:pt x="7242" y="4068"/>
                  </a:lnTo>
                  <a:lnTo>
                    <a:pt x="7243" y="3983"/>
                  </a:lnTo>
                  <a:lnTo>
                    <a:pt x="7242" y="3900"/>
                  </a:lnTo>
                  <a:lnTo>
                    <a:pt x="7239" y="3815"/>
                  </a:lnTo>
                  <a:lnTo>
                    <a:pt x="7233" y="3732"/>
                  </a:lnTo>
                  <a:lnTo>
                    <a:pt x="7226" y="3650"/>
                  </a:lnTo>
                  <a:lnTo>
                    <a:pt x="7217" y="3568"/>
                  </a:lnTo>
                  <a:lnTo>
                    <a:pt x="7205" y="3487"/>
                  </a:lnTo>
                  <a:lnTo>
                    <a:pt x="7192" y="3406"/>
                  </a:lnTo>
                  <a:lnTo>
                    <a:pt x="7176" y="3326"/>
                  </a:lnTo>
                  <a:lnTo>
                    <a:pt x="7160" y="3247"/>
                  </a:lnTo>
                  <a:lnTo>
                    <a:pt x="7141" y="3169"/>
                  </a:lnTo>
                  <a:lnTo>
                    <a:pt x="7120" y="3090"/>
                  </a:lnTo>
                  <a:lnTo>
                    <a:pt x="7096" y="3014"/>
                  </a:lnTo>
                  <a:lnTo>
                    <a:pt x="7072" y="2937"/>
                  </a:lnTo>
                  <a:lnTo>
                    <a:pt x="7045" y="2863"/>
                  </a:lnTo>
                  <a:lnTo>
                    <a:pt x="7017" y="2789"/>
                  </a:lnTo>
                  <a:lnTo>
                    <a:pt x="6987" y="2715"/>
                  </a:lnTo>
                  <a:lnTo>
                    <a:pt x="6955" y="2642"/>
                  </a:lnTo>
                  <a:lnTo>
                    <a:pt x="6921" y="2570"/>
                  </a:lnTo>
                  <a:lnTo>
                    <a:pt x="6886" y="2499"/>
                  </a:lnTo>
                  <a:lnTo>
                    <a:pt x="6849" y="2430"/>
                  </a:lnTo>
                  <a:lnTo>
                    <a:pt x="6811" y="2361"/>
                  </a:lnTo>
                  <a:lnTo>
                    <a:pt x="6771" y="2294"/>
                  </a:lnTo>
                  <a:lnTo>
                    <a:pt x="6729" y="2227"/>
                  </a:lnTo>
                  <a:lnTo>
                    <a:pt x="6686" y="2161"/>
                  </a:lnTo>
                  <a:lnTo>
                    <a:pt x="6642" y="2096"/>
                  </a:lnTo>
                  <a:lnTo>
                    <a:pt x="6595" y="2033"/>
                  </a:lnTo>
                  <a:lnTo>
                    <a:pt x="6548" y="1971"/>
                  </a:lnTo>
                  <a:lnTo>
                    <a:pt x="6498" y="1911"/>
                  </a:lnTo>
                  <a:lnTo>
                    <a:pt x="6448" y="1851"/>
                  </a:lnTo>
                  <a:lnTo>
                    <a:pt x="6396" y="1791"/>
                  </a:lnTo>
                  <a:lnTo>
                    <a:pt x="6343" y="1734"/>
                  </a:lnTo>
                  <a:lnTo>
                    <a:pt x="6288" y="1679"/>
                  </a:lnTo>
                  <a:close/>
                  <a:moveTo>
                    <a:pt x="7967" y="3983"/>
                  </a:moveTo>
                  <a:lnTo>
                    <a:pt x="7961" y="4189"/>
                  </a:lnTo>
                  <a:lnTo>
                    <a:pt x="7947" y="4391"/>
                  </a:lnTo>
                  <a:lnTo>
                    <a:pt x="7921" y="4590"/>
                  </a:lnTo>
                  <a:lnTo>
                    <a:pt x="7886" y="4786"/>
                  </a:lnTo>
                  <a:lnTo>
                    <a:pt x="7841" y="4979"/>
                  </a:lnTo>
                  <a:lnTo>
                    <a:pt x="7788" y="5168"/>
                  </a:lnTo>
                  <a:lnTo>
                    <a:pt x="7725" y="5354"/>
                  </a:lnTo>
                  <a:lnTo>
                    <a:pt x="7654" y="5534"/>
                  </a:lnTo>
                  <a:lnTo>
                    <a:pt x="7574" y="5711"/>
                  </a:lnTo>
                  <a:lnTo>
                    <a:pt x="7487" y="5883"/>
                  </a:lnTo>
                  <a:lnTo>
                    <a:pt x="7391" y="6049"/>
                  </a:lnTo>
                  <a:lnTo>
                    <a:pt x="7286" y="6211"/>
                  </a:lnTo>
                  <a:lnTo>
                    <a:pt x="7175" y="6367"/>
                  </a:lnTo>
                  <a:lnTo>
                    <a:pt x="7057" y="6518"/>
                  </a:lnTo>
                  <a:lnTo>
                    <a:pt x="6932" y="6662"/>
                  </a:lnTo>
                  <a:lnTo>
                    <a:pt x="6800" y="6801"/>
                  </a:lnTo>
                  <a:lnTo>
                    <a:pt x="6662" y="6933"/>
                  </a:lnTo>
                  <a:lnTo>
                    <a:pt x="6517" y="7058"/>
                  </a:lnTo>
                  <a:lnTo>
                    <a:pt x="6367" y="7176"/>
                  </a:lnTo>
                  <a:lnTo>
                    <a:pt x="6211" y="7287"/>
                  </a:lnTo>
                  <a:lnTo>
                    <a:pt x="6049" y="7392"/>
                  </a:lnTo>
                  <a:lnTo>
                    <a:pt x="5882" y="7488"/>
                  </a:lnTo>
                  <a:lnTo>
                    <a:pt x="5710" y="7575"/>
                  </a:lnTo>
                  <a:lnTo>
                    <a:pt x="5534" y="7655"/>
                  </a:lnTo>
                  <a:lnTo>
                    <a:pt x="5354" y="7726"/>
                  </a:lnTo>
                  <a:lnTo>
                    <a:pt x="5168" y="7788"/>
                  </a:lnTo>
                  <a:lnTo>
                    <a:pt x="4979" y="7842"/>
                  </a:lnTo>
                  <a:lnTo>
                    <a:pt x="4786" y="7888"/>
                  </a:lnTo>
                  <a:lnTo>
                    <a:pt x="4590" y="7922"/>
                  </a:lnTo>
                  <a:lnTo>
                    <a:pt x="4390" y="7948"/>
                  </a:lnTo>
                  <a:lnTo>
                    <a:pt x="4188" y="7963"/>
                  </a:lnTo>
                  <a:lnTo>
                    <a:pt x="3983" y="7968"/>
                  </a:lnTo>
                  <a:lnTo>
                    <a:pt x="3778" y="7963"/>
                  </a:lnTo>
                  <a:lnTo>
                    <a:pt x="3576" y="7948"/>
                  </a:lnTo>
                  <a:lnTo>
                    <a:pt x="3377" y="7922"/>
                  </a:lnTo>
                  <a:lnTo>
                    <a:pt x="3180" y="7888"/>
                  </a:lnTo>
                  <a:lnTo>
                    <a:pt x="2987" y="7842"/>
                  </a:lnTo>
                  <a:lnTo>
                    <a:pt x="2798" y="7788"/>
                  </a:lnTo>
                  <a:lnTo>
                    <a:pt x="2614" y="7726"/>
                  </a:lnTo>
                  <a:lnTo>
                    <a:pt x="2432" y="7655"/>
                  </a:lnTo>
                  <a:lnTo>
                    <a:pt x="2256" y="7575"/>
                  </a:lnTo>
                  <a:lnTo>
                    <a:pt x="2084" y="7488"/>
                  </a:lnTo>
                  <a:lnTo>
                    <a:pt x="1918" y="7392"/>
                  </a:lnTo>
                  <a:lnTo>
                    <a:pt x="1756" y="7287"/>
                  </a:lnTo>
                  <a:lnTo>
                    <a:pt x="1600" y="7176"/>
                  </a:lnTo>
                  <a:lnTo>
                    <a:pt x="1449" y="7058"/>
                  </a:lnTo>
                  <a:lnTo>
                    <a:pt x="1305" y="6933"/>
                  </a:lnTo>
                  <a:lnTo>
                    <a:pt x="1166" y="6801"/>
                  </a:lnTo>
                  <a:lnTo>
                    <a:pt x="1035" y="6662"/>
                  </a:lnTo>
                  <a:lnTo>
                    <a:pt x="910" y="6518"/>
                  </a:lnTo>
                  <a:lnTo>
                    <a:pt x="791" y="6367"/>
                  </a:lnTo>
                  <a:lnTo>
                    <a:pt x="680" y="6211"/>
                  </a:lnTo>
                  <a:lnTo>
                    <a:pt x="577" y="6049"/>
                  </a:lnTo>
                  <a:lnTo>
                    <a:pt x="481" y="5883"/>
                  </a:lnTo>
                  <a:lnTo>
                    <a:pt x="393" y="5711"/>
                  </a:lnTo>
                  <a:lnTo>
                    <a:pt x="313" y="5534"/>
                  </a:lnTo>
                  <a:lnTo>
                    <a:pt x="241" y="5354"/>
                  </a:lnTo>
                  <a:lnTo>
                    <a:pt x="179" y="5168"/>
                  </a:lnTo>
                  <a:lnTo>
                    <a:pt x="125" y="4979"/>
                  </a:lnTo>
                  <a:lnTo>
                    <a:pt x="81" y="4786"/>
                  </a:lnTo>
                  <a:lnTo>
                    <a:pt x="46" y="4590"/>
                  </a:lnTo>
                  <a:lnTo>
                    <a:pt x="21" y="4391"/>
                  </a:lnTo>
                  <a:lnTo>
                    <a:pt x="5" y="4189"/>
                  </a:lnTo>
                  <a:lnTo>
                    <a:pt x="0" y="3983"/>
                  </a:lnTo>
                  <a:lnTo>
                    <a:pt x="5" y="3778"/>
                  </a:lnTo>
                  <a:lnTo>
                    <a:pt x="21" y="3576"/>
                  </a:lnTo>
                  <a:lnTo>
                    <a:pt x="46" y="3376"/>
                  </a:lnTo>
                  <a:lnTo>
                    <a:pt x="81" y="3180"/>
                  </a:lnTo>
                  <a:lnTo>
                    <a:pt x="125" y="2988"/>
                  </a:lnTo>
                  <a:lnTo>
                    <a:pt x="179" y="2798"/>
                  </a:lnTo>
                  <a:lnTo>
                    <a:pt x="241" y="2613"/>
                  </a:lnTo>
                  <a:lnTo>
                    <a:pt x="313" y="2433"/>
                  </a:lnTo>
                  <a:lnTo>
                    <a:pt x="393" y="2256"/>
                  </a:lnTo>
                  <a:lnTo>
                    <a:pt x="481" y="2085"/>
                  </a:lnTo>
                  <a:lnTo>
                    <a:pt x="577" y="1917"/>
                  </a:lnTo>
                  <a:lnTo>
                    <a:pt x="680" y="1756"/>
                  </a:lnTo>
                  <a:lnTo>
                    <a:pt x="791" y="1599"/>
                  </a:lnTo>
                  <a:lnTo>
                    <a:pt x="910" y="1450"/>
                  </a:lnTo>
                  <a:lnTo>
                    <a:pt x="1035" y="1305"/>
                  </a:lnTo>
                  <a:lnTo>
                    <a:pt x="1166" y="1166"/>
                  </a:lnTo>
                  <a:lnTo>
                    <a:pt x="1305" y="1034"/>
                  </a:lnTo>
                  <a:lnTo>
                    <a:pt x="1449" y="909"/>
                  </a:lnTo>
                  <a:lnTo>
                    <a:pt x="1600" y="791"/>
                  </a:lnTo>
                  <a:lnTo>
                    <a:pt x="1756" y="679"/>
                  </a:lnTo>
                  <a:lnTo>
                    <a:pt x="1918" y="576"/>
                  </a:lnTo>
                  <a:lnTo>
                    <a:pt x="2084" y="480"/>
                  </a:lnTo>
                  <a:lnTo>
                    <a:pt x="2256" y="392"/>
                  </a:lnTo>
                  <a:lnTo>
                    <a:pt x="2432" y="312"/>
                  </a:lnTo>
                  <a:lnTo>
                    <a:pt x="2614" y="241"/>
                  </a:lnTo>
                  <a:lnTo>
                    <a:pt x="2798" y="178"/>
                  </a:lnTo>
                  <a:lnTo>
                    <a:pt x="2987" y="125"/>
                  </a:lnTo>
                  <a:lnTo>
                    <a:pt x="3180" y="80"/>
                  </a:lnTo>
                  <a:lnTo>
                    <a:pt x="3377" y="45"/>
                  </a:lnTo>
                  <a:lnTo>
                    <a:pt x="3576" y="20"/>
                  </a:lnTo>
                  <a:lnTo>
                    <a:pt x="3778" y="5"/>
                  </a:lnTo>
                  <a:lnTo>
                    <a:pt x="3983" y="0"/>
                  </a:lnTo>
                  <a:lnTo>
                    <a:pt x="4188" y="5"/>
                  </a:lnTo>
                  <a:lnTo>
                    <a:pt x="4390" y="20"/>
                  </a:lnTo>
                  <a:lnTo>
                    <a:pt x="4590" y="45"/>
                  </a:lnTo>
                  <a:lnTo>
                    <a:pt x="4786" y="80"/>
                  </a:lnTo>
                  <a:lnTo>
                    <a:pt x="4979" y="125"/>
                  </a:lnTo>
                  <a:lnTo>
                    <a:pt x="5168" y="178"/>
                  </a:lnTo>
                  <a:lnTo>
                    <a:pt x="5354" y="241"/>
                  </a:lnTo>
                  <a:lnTo>
                    <a:pt x="5534" y="312"/>
                  </a:lnTo>
                  <a:lnTo>
                    <a:pt x="5710" y="392"/>
                  </a:lnTo>
                  <a:lnTo>
                    <a:pt x="5882" y="480"/>
                  </a:lnTo>
                  <a:lnTo>
                    <a:pt x="6049" y="576"/>
                  </a:lnTo>
                  <a:lnTo>
                    <a:pt x="6211" y="679"/>
                  </a:lnTo>
                  <a:lnTo>
                    <a:pt x="6367" y="791"/>
                  </a:lnTo>
                  <a:lnTo>
                    <a:pt x="6517" y="909"/>
                  </a:lnTo>
                  <a:lnTo>
                    <a:pt x="6662" y="1034"/>
                  </a:lnTo>
                  <a:lnTo>
                    <a:pt x="6800" y="1166"/>
                  </a:lnTo>
                  <a:lnTo>
                    <a:pt x="6932" y="1305"/>
                  </a:lnTo>
                  <a:lnTo>
                    <a:pt x="7057" y="1450"/>
                  </a:lnTo>
                  <a:lnTo>
                    <a:pt x="7175" y="1599"/>
                  </a:lnTo>
                  <a:lnTo>
                    <a:pt x="7286" y="1756"/>
                  </a:lnTo>
                  <a:lnTo>
                    <a:pt x="7391" y="1917"/>
                  </a:lnTo>
                  <a:lnTo>
                    <a:pt x="7487" y="2085"/>
                  </a:lnTo>
                  <a:lnTo>
                    <a:pt x="7574" y="2256"/>
                  </a:lnTo>
                  <a:lnTo>
                    <a:pt x="7654" y="2433"/>
                  </a:lnTo>
                  <a:lnTo>
                    <a:pt x="7725" y="2613"/>
                  </a:lnTo>
                  <a:lnTo>
                    <a:pt x="7788" y="2798"/>
                  </a:lnTo>
                  <a:lnTo>
                    <a:pt x="7841" y="2988"/>
                  </a:lnTo>
                  <a:lnTo>
                    <a:pt x="7886" y="3180"/>
                  </a:lnTo>
                  <a:lnTo>
                    <a:pt x="7921" y="3376"/>
                  </a:lnTo>
                  <a:lnTo>
                    <a:pt x="7947" y="3576"/>
                  </a:lnTo>
                  <a:lnTo>
                    <a:pt x="7961" y="3778"/>
                  </a:lnTo>
                  <a:lnTo>
                    <a:pt x="7967" y="398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88" name="Freeform 6"/>
            <p:cNvSpPr>
              <a:spLocks/>
            </p:cNvSpPr>
            <p:nvPr userDrawn="1"/>
          </p:nvSpPr>
          <p:spPr bwMode="auto">
            <a:xfrm>
              <a:off x="0" y="2917825"/>
              <a:ext cx="958850" cy="1295400"/>
            </a:xfrm>
            <a:custGeom>
              <a:avLst/>
              <a:gdLst>
                <a:gd name="T0" fmla="*/ 2413 w 3625"/>
                <a:gd name="T1" fmla="*/ 873 h 4898"/>
                <a:gd name="T2" fmla="*/ 2173 w 3625"/>
                <a:gd name="T3" fmla="*/ 711 h 4898"/>
                <a:gd name="T4" fmla="*/ 1911 w 3625"/>
                <a:gd name="T5" fmla="*/ 584 h 4898"/>
                <a:gd name="T6" fmla="*/ 1629 w 3625"/>
                <a:gd name="T7" fmla="*/ 496 h 4898"/>
                <a:gd name="T8" fmla="*/ 1330 w 3625"/>
                <a:gd name="T9" fmla="*/ 451 h 4898"/>
                <a:gd name="T10" fmla="*/ 1053 w 3625"/>
                <a:gd name="T11" fmla="*/ 449 h 4898"/>
                <a:gd name="T12" fmla="*/ 813 w 3625"/>
                <a:gd name="T13" fmla="*/ 479 h 4898"/>
                <a:gd name="T14" fmla="*/ 584 w 3625"/>
                <a:gd name="T15" fmla="*/ 534 h 4898"/>
                <a:gd name="T16" fmla="*/ 366 w 3625"/>
                <a:gd name="T17" fmla="*/ 617 h 4898"/>
                <a:gd name="T18" fmla="*/ 160 w 3625"/>
                <a:gd name="T19" fmla="*/ 722 h 4898"/>
                <a:gd name="T20" fmla="*/ 0 w 3625"/>
                <a:gd name="T21" fmla="*/ 301 h 4898"/>
                <a:gd name="T22" fmla="*/ 201 w 3625"/>
                <a:gd name="T23" fmla="*/ 202 h 4898"/>
                <a:gd name="T24" fmla="*/ 414 w 3625"/>
                <a:gd name="T25" fmla="*/ 122 h 4898"/>
                <a:gd name="T26" fmla="*/ 633 w 3625"/>
                <a:gd name="T27" fmla="*/ 61 h 4898"/>
                <a:gd name="T28" fmla="*/ 862 w 3625"/>
                <a:gd name="T29" fmla="*/ 21 h 4898"/>
                <a:gd name="T30" fmla="*/ 1096 w 3625"/>
                <a:gd name="T31" fmla="*/ 2 h 4898"/>
                <a:gd name="T32" fmla="*/ 1670 w 3625"/>
                <a:gd name="T33" fmla="*/ 50 h 4898"/>
                <a:gd name="T34" fmla="*/ 2343 w 3625"/>
                <a:gd name="T35" fmla="*/ 296 h 4898"/>
                <a:gd name="T36" fmla="*/ 2907 w 3625"/>
                <a:gd name="T37" fmla="*/ 718 h 4898"/>
                <a:gd name="T38" fmla="*/ 3329 w 3625"/>
                <a:gd name="T39" fmla="*/ 1283 h 4898"/>
                <a:gd name="T40" fmla="*/ 3575 w 3625"/>
                <a:gd name="T41" fmla="*/ 1956 h 4898"/>
                <a:gd name="T42" fmla="*/ 3612 w 3625"/>
                <a:gd name="T43" fmla="*/ 2700 h 4898"/>
                <a:gd name="T44" fmla="*/ 3432 w 3625"/>
                <a:gd name="T45" fmla="*/ 3403 h 4898"/>
                <a:gd name="T46" fmla="*/ 3066 w 3625"/>
                <a:gd name="T47" fmla="*/ 4007 h 4898"/>
                <a:gd name="T48" fmla="*/ 2545 w 3625"/>
                <a:gd name="T49" fmla="*/ 4480 h 4898"/>
                <a:gd name="T50" fmla="*/ 1904 w 3625"/>
                <a:gd name="T51" fmla="*/ 4788 h 4898"/>
                <a:gd name="T52" fmla="*/ 1176 w 3625"/>
                <a:gd name="T53" fmla="*/ 4898 h 4898"/>
                <a:gd name="T54" fmla="*/ 939 w 3625"/>
                <a:gd name="T55" fmla="*/ 4887 h 4898"/>
                <a:gd name="T56" fmla="*/ 709 w 3625"/>
                <a:gd name="T57" fmla="*/ 4854 h 4898"/>
                <a:gd name="T58" fmla="*/ 485 w 3625"/>
                <a:gd name="T59" fmla="*/ 4800 h 4898"/>
                <a:gd name="T60" fmla="*/ 271 w 3625"/>
                <a:gd name="T61" fmla="*/ 4726 h 4898"/>
                <a:gd name="T62" fmla="*/ 66 w 3625"/>
                <a:gd name="T63" fmla="*/ 4633 h 4898"/>
                <a:gd name="T64" fmla="*/ 95 w 3625"/>
                <a:gd name="T65" fmla="*/ 4136 h 4898"/>
                <a:gd name="T66" fmla="*/ 295 w 3625"/>
                <a:gd name="T67" fmla="*/ 4250 h 4898"/>
                <a:gd name="T68" fmla="*/ 510 w 3625"/>
                <a:gd name="T69" fmla="*/ 4340 h 4898"/>
                <a:gd name="T70" fmla="*/ 736 w 3625"/>
                <a:gd name="T71" fmla="*/ 4405 h 4898"/>
                <a:gd name="T72" fmla="*/ 973 w 3625"/>
                <a:gd name="T73" fmla="*/ 4443 h 4898"/>
                <a:gd name="T74" fmla="*/ 1228 w 3625"/>
                <a:gd name="T75" fmla="*/ 4453 h 4898"/>
                <a:gd name="T76" fmla="*/ 1531 w 3625"/>
                <a:gd name="T77" fmla="*/ 4422 h 4898"/>
                <a:gd name="T78" fmla="*/ 1819 w 3625"/>
                <a:gd name="T79" fmla="*/ 4348 h 4898"/>
                <a:gd name="T80" fmla="*/ 2088 w 3625"/>
                <a:gd name="T81" fmla="*/ 4234 h 4898"/>
                <a:gd name="T82" fmla="*/ 2336 w 3625"/>
                <a:gd name="T83" fmla="*/ 4083 h 4898"/>
                <a:gd name="T84" fmla="*/ 2558 w 3625"/>
                <a:gd name="T85" fmla="*/ 3900 h 4898"/>
                <a:gd name="T86" fmla="*/ 2752 w 3625"/>
                <a:gd name="T87" fmla="*/ 3686 h 4898"/>
                <a:gd name="T88" fmla="*/ 2914 w 3625"/>
                <a:gd name="T89" fmla="*/ 3447 h 4898"/>
                <a:gd name="T90" fmla="*/ 3040 w 3625"/>
                <a:gd name="T91" fmla="*/ 3184 h 4898"/>
                <a:gd name="T92" fmla="*/ 3128 w 3625"/>
                <a:gd name="T93" fmla="*/ 2902 h 4898"/>
                <a:gd name="T94" fmla="*/ 3173 w 3625"/>
                <a:gd name="T95" fmla="*/ 2604 h 4898"/>
                <a:gd name="T96" fmla="*/ 3173 w 3625"/>
                <a:gd name="T97" fmla="*/ 2295 h 4898"/>
                <a:gd name="T98" fmla="*/ 3128 w 3625"/>
                <a:gd name="T99" fmla="*/ 1997 h 4898"/>
                <a:gd name="T100" fmla="*/ 3040 w 3625"/>
                <a:gd name="T101" fmla="*/ 1715 h 4898"/>
                <a:gd name="T102" fmla="*/ 2914 w 3625"/>
                <a:gd name="T103" fmla="*/ 1452 h 4898"/>
                <a:gd name="T104" fmla="*/ 2752 w 3625"/>
                <a:gd name="T105" fmla="*/ 1213 h 4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5" h="4898">
                  <a:moveTo>
                    <a:pt x="2592" y="1033"/>
                  </a:moveTo>
                  <a:lnTo>
                    <a:pt x="2558" y="1000"/>
                  </a:lnTo>
                  <a:lnTo>
                    <a:pt x="2522" y="966"/>
                  </a:lnTo>
                  <a:lnTo>
                    <a:pt x="2487" y="934"/>
                  </a:lnTo>
                  <a:lnTo>
                    <a:pt x="2450" y="904"/>
                  </a:lnTo>
                  <a:lnTo>
                    <a:pt x="2413" y="873"/>
                  </a:lnTo>
                  <a:lnTo>
                    <a:pt x="2375" y="844"/>
                  </a:lnTo>
                  <a:lnTo>
                    <a:pt x="2336" y="815"/>
                  </a:lnTo>
                  <a:lnTo>
                    <a:pt x="2296" y="788"/>
                  </a:lnTo>
                  <a:lnTo>
                    <a:pt x="2256" y="761"/>
                  </a:lnTo>
                  <a:lnTo>
                    <a:pt x="2214" y="736"/>
                  </a:lnTo>
                  <a:lnTo>
                    <a:pt x="2173" y="711"/>
                  </a:lnTo>
                  <a:lnTo>
                    <a:pt x="2131" y="687"/>
                  </a:lnTo>
                  <a:lnTo>
                    <a:pt x="2088" y="665"/>
                  </a:lnTo>
                  <a:lnTo>
                    <a:pt x="2045" y="643"/>
                  </a:lnTo>
                  <a:lnTo>
                    <a:pt x="2000" y="622"/>
                  </a:lnTo>
                  <a:lnTo>
                    <a:pt x="1956" y="603"/>
                  </a:lnTo>
                  <a:lnTo>
                    <a:pt x="1911" y="584"/>
                  </a:lnTo>
                  <a:lnTo>
                    <a:pt x="1865" y="567"/>
                  </a:lnTo>
                  <a:lnTo>
                    <a:pt x="1819" y="550"/>
                  </a:lnTo>
                  <a:lnTo>
                    <a:pt x="1772" y="535"/>
                  </a:lnTo>
                  <a:lnTo>
                    <a:pt x="1725" y="522"/>
                  </a:lnTo>
                  <a:lnTo>
                    <a:pt x="1677" y="508"/>
                  </a:lnTo>
                  <a:lnTo>
                    <a:pt x="1629" y="496"/>
                  </a:lnTo>
                  <a:lnTo>
                    <a:pt x="1580" y="486"/>
                  </a:lnTo>
                  <a:lnTo>
                    <a:pt x="1531" y="476"/>
                  </a:lnTo>
                  <a:lnTo>
                    <a:pt x="1481" y="469"/>
                  </a:lnTo>
                  <a:lnTo>
                    <a:pt x="1432" y="462"/>
                  </a:lnTo>
                  <a:lnTo>
                    <a:pt x="1381" y="456"/>
                  </a:lnTo>
                  <a:lnTo>
                    <a:pt x="1330" y="451"/>
                  </a:lnTo>
                  <a:lnTo>
                    <a:pt x="1280" y="448"/>
                  </a:lnTo>
                  <a:lnTo>
                    <a:pt x="1228" y="446"/>
                  </a:lnTo>
                  <a:lnTo>
                    <a:pt x="1176" y="446"/>
                  </a:lnTo>
                  <a:lnTo>
                    <a:pt x="1135" y="446"/>
                  </a:lnTo>
                  <a:lnTo>
                    <a:pt x="1094" y="447"/>
                  </a:lnTo>
                  <a:lnTo>
                    <a:pt x="1053" y="449"/>
                  </a:lnTo>
                  <a:lnTo>
                    <a:pt x="1013" y="452"/>
                  </a:lnTo>
                  <a:lnTo>
                    <a:pt x="973" y="455"/>
                  </a:lnTo>
                  <a:lnTo>
                    <a:pt x="933" y="461"/>
                  </a:lnTo>
                  <a:lnTo>
                    <a:pt x="892" y="466"/>
                  </a:lnTo>
                  <a:lnTo>
                    <a:pt x="853" y="471"/>
                  </a:lnTo>
                  <a:lnTo>
                    <a:pt x="813" y="479"/>
                  </a:lnTo>
                  <a:lnTo>
                    <a:pt x="774" y="486"/>
                  </a:lnTo>
                  <a:lnTo>
                    <a:pt x="736" y="494"/>
                  </a:lnTo>
                  <a:lnTo>
                    <a:pt x="697" y="503"/>
                  </a:lnTo>
                  <a:lnTo>
                    <a:pt x="659" y="512"/>
                  </a:lnTo>
                  <a:lnTo>
                    <a:pt x="621" y="523"/>
                  </a:lnTo>
                  <a:lnTo>
                    <a:pt x="584" y="534"/>
                  </a:lnTo>
                  <a:lnTo>
                    <a:pt x="546" y="546"/>
                  </a:lnTo>
                  <a:lnTo>
                    <a:pt x="510" y="559"/>
                  </a:lnTo>
                  <a:lnTo>
                    <a:pt x="474" y="572"/>
                  </a:lnTo>
                  <a:lnTo>
                    <a:pt x="437" y="586"/>
                  </a:lnTo>
                  <a:lnTo>
                    <a:pt x="401" y="601"/>
                  </a:lnTo>
                  <a:lnTo>
                    <a:pt x="366" y="617"/>
                  </a:lnTo>
                  <a:lnTo>
                    <a:pt x="330" y="633"/>
                  </a:lnTo>
                  <a:lnTo>
                    <a:pt x="295" y="649"/>
                  </a:lnTo>
                  <a:lnTo>
                    <a:pt x="262" y="666"/>
                  </a:lnTo>
                  <a:lnTo>
                    <a:pt x="227" y="684"/>
                  </a:lnTo>
                  <a:lnTo>
                    <a:pt x="193" y="703"/>
                  </a:lnTo>
                  <a:lnTo>
                    <a:pt x="160" y="722"/>
                  </a:lnTo>
                  <a:lnTo>
                    <a:pt x="128" y="742"/>
                  </a:lnTo>
                  <a:lnTo>
                    <a:pt x="95" y="762"/>
                  </a:lnTo>
                  <a:lnTo>
                    <a:pt x="63" y="783"/>
                  </a:lnTo>
                  <a:lnTo>
                    <a:pt x="32" y="806"/>
                  </a:lnTo>
                  <a:lnTo>
                    <a:pt x="0" y="828"/>
                  </a:lnTo>
                  <a:lnTo>
                    <a:pt x="0" y="301"/>
                  </a:lnTo>
                  <a:lnTo>
                    <a:pt x="33" y="283"/>
                  </a:lnTo>
                  <a:lnTo>
                    <a:pt x="66" y="266"/>
                  </a:lnTo>
                  <a:lnTo>
                    <a:pt x="99" y="250"/>
                  </a:lnTo>
                  <a:lnTo>
                    <a:pt x="133" y="234"/>
                  </a:lnTo>
                  <a:lnTo>
                    <a:pt x="168" y="218"/>
                  </a:lnTo>
                  <a:lnTo>
                    <a:pt x="201" y="202"/>
                  </a:lnTo>
                  <a:lnTo>
                    <a:pt x="236" y="187"/>
                  </a:lnTo>
                  <a:lnTo>
                    <a:pt x="271" y="174"/>
                  </a:lnTo>
                  <a:lnTo>
                    <a:pt x="306" y="160"/>
                  </a:lnTo>
                  <a:lnTo>
                    <a:pt x="342" y="147"/>
                  </a:lnTo>
                  <a:lnTo>
                    <a:pt x="378" y="134"/>
                  </a:lnTo>
                  <a:lnTo>
                    <a:pt x="414" y="122"/>
                  </a:lnTo>
                  <a:lnTo>
                    <a:pt x="449" y="110"/>
                  </a:lnTo>
                  <a:lnTo>
                    <a:pt x="485" y="100"/>
                  </a:lnTo>
                  <a:lnTo>
                    <a:pt x="522" y="89"/>
                  </a:lnTo>
                  <a:lnTo>
                    <a:pt x="559" y="80"/>
                  </a:lnTo>
                  <a:lnTo>
                    <a:pt x="596" y="70"/>
                  </a:lnTo>
                  <a:lnTo>
                    <a:pt x="633" y="61"/>
                  </a:lnTo>
                  <a:lnTo>
                    <a:pt x="671" y="53"/>
                  </a:lnTo>
                  <a:lnTo>
                    <a:pt x="709" y="45"/>
                  </a:lnTo>
                  <a:lnTo>
                    <a:pt x="747" y="38"/>
                  </a:lnTo>
                  <a:lnTo>
                    <a:pt x="785" y="32"/>
                  </a:lnTo>
                  <a:lnTo>
                    <a:pt x="823" y="26"/>
                  </a:lnTo>
                  <a:lnTo>
                    <a:pt x="862" y="21"/>
                  </a:lnTo>
                  <a:lnTo>
                    <a:pt x="900" y="16"/>
                  </a:lnTo>
                  <a:lnTo>
                    <a:pt x="939" y="12"/>
                  </a:lnTo>
                  <a:lnTo>
                    <a:pt x="978" y="9"/>
                  </a:lnTo>
                  <a:lnTo>
                    <a:pt x="1017" y="6"/>
                  </a:lnTo>
                  <a:lnTo>
                    <a:pt x="1057" y="4"/>
                  </a:lnTo>
                  <a:lnTo>
                    <a:pt x="1096" y="2"/>
                  </a:lnTo>
                  <a:lnTo>
                    <a:pt x="1136" y="0"/>
                  </a:lnTo>
                  <a:lnTo>
                    <a:pt x="1176" y="0"/>
                  </a:lnTo>
                  <a:lnTo>
                    <a:pt x="1302" y="4"/>
                  </a:lnTo>
                  <a:lnTo>
                    <a:pt x="1426" y="13"/>
                  </a:lnTo>
                  <a:lnTo>
                    <a:pt x="1549" y="29"/>
                  </a:lnTo>
                  <a:lnTo>
                    <a:pt x="1670" y="50"/>
                  </a:lnTo>
                  <a:lnTo>
                    <a:pt x="1788" y="78"/>
                  </a:lnTo>
                  <a:lnTo>
                    <a:pt x="1904" y="111"/>
                  </a:lnTo>
                  <a:lnTo>
                    <a:pt x="2018" y="149"/>
                  </a:lnTo>
                  <a:lnTo>
                    <a:pt x="2129" y="194"/>
                  </a:lnTo>
                  <a:lnTo>
                    <a:pt x="2238" y="242"/>
                  </a:lnTo>
                  <a:lnTo>
                    <a:pt x="2343" y="296"/>
                  </a:lnTo>
                  <a:lnTo>
                    <a:pt x="2445" y="355"/>
                  </a:lnTo>
                  <a:lnTo>
                    <a:pt x="2545" y="418"/>
                  </a:lnTo>
                  <a:lnTo>
                    <a:pt x="2641" y="487"/>
                  </a:lnTo>
                  <a:lnTo>
                    <a:pt x="2733" y="560"/>
                  </a:lnTo>
                  <a:lnTo>
                    <a:pt x="2822" y="637"/>
                  </a:lnTo>
                  <a:lnTo>
                    <a:pt x="2907" y="718"/>
                  </a:lnTo>
                  <a:lnTo>
                    <a:pt x="2989" y="802"/>
                  </a:lnTo>
                  <a:lnTo>
                    <a:pt x="3066" y="892"/>
                  </a:lnTo>
                  <a:lnTo>
                    <a:pt x="3139" y="984"/>
                  </a:lnTo>
                  <a:lnTo>
                    <a:pt x="3206" y="1080"/>
                  </a:lnTo>
                  <a:lnTo>
                    <a:pt x="3270" y="1179"/>
                  </a:lnTo>
                  <a:lnTo>
                    <a:pt x="3329" y="1283"/>
                  </a:lnTo>
                  <a:lnTo>
                    <a:pt x="3383" y="1388"/>
                  </a:lnTo>
                  <a:lnTo>
                    <a:pt x="3432" y="1496"/>
                  </a:lnTo>
                  <a:lnTo>
                    <a:pt x="3476" y="1608"/>
                  </a:lnTo>
                  <a:lnTo>
                    <a:pt x="3514" y="1722"/>
                  </a:lnTo>
                  <a:lnTo>
                    <a:pt x="3548" y="1838"/>
                  </a:lnTo>
                  <a:lnTo>
                    <a:pt x="3575" y="1956"/>
                  </a:lnTo>
                  <a:lnTo>
                    <a:pt x="3596" y="2076"/>
                  </a:lnTo>
                  <a:lnTo>
                    <a:pt x="3612" y="2199"/>
                  </a:lnTo>
                  <a:lnTo>
                    <a:pt x="3622" y="2323"/>
                  </a:lnTo>
                  <a:lnTo>
                    <a:pt x="3625" y="2450"/>
                  </a:lnTo>
                  <a:lnTo>
                    <a:pt x="3622" y="2575"/>
                  </a:lnTo>
                  <a:lnTo>
                    <a:pt x="3612" y="2700"/>
                  </a:lnTo>
                  <a:lnTo>
                    <a:pt x="3596" y="2822"/>
                  </a:lnTo>
                  <a:lnTo>
                    <a:pt x="3575" y="2943"/>
                  </a:lnTo>
                  <a:lnTo>
                    <a:pt x="3548" y="3062"/>
                  </a:lnTo>
                  <a:lnTo>
                    <a:pt x="3514" y="3178"/>
                  </a:lnTo>
                  <a:lnTo>
                    <a:pt x="3476" y="3292"/>
                  </a:lnTo>
                  <a:lnTo>
                    <a:pt x="3432" y="3403"/>
                  </a:lnTo>
                  <a:lnTo>
                    <a:pt x="3383" y="3511"/>
                  </a:lnTo>
                  <a:lnTo>
                    <a:pt x="3329" y="3617"/>
                  </a:lnTo>
                  <a:lnTo>
                    <a:pt x="3270" y="3719"/>
                  </a:lnTo>
                  <a:lnTo>
                    <a:pt x="3206" y="3818"/>
                  </a:lnTo>
                  <a:lnTo>
                    <a:pt x="3139" y="3914"/>
                  </a:lnTo>
                  <a:lnTo>
                    <a:pt x="3066" y="4007"/>
                  </a:lnTo>
                  <a:lnTo>
                    <a:pt x="2989" y="4096"/>
                  </a:lnTo>
                  <a:lnTo>
                    <a:pt x="2907" y="4181"/>
                  </a:lnTo>
                  <a:lnTo>
                    <a:pt x="2822" y="4263"/>
                  </a:lnTo>
                  <a:lnTo>
                    <a:pt x="2733" y="4339"/>
                  </a:lnTo>
                  <a:lnTo>
                    <a:pt x="2641" y="4411"/>
                  </a:lnTo>
                  <a:lnTo>
                    <a:pt x="2545" y="4480"/>
                  </a:lnTo>
                  <a:lnTo>
                    <a:pt x="2445" y="4543"/>
                  </a:lnTo>
                  <a:lnTo>
                    <a:pt x="2343" y="4602"/>
                  </a:lnTo>
                  <a:lnTo>
                    <a:pt x="2238" y="4657"/>
                  </a:lnTo>
                  <a:lnTo>
                    <a:pt x="2129" y="4706"/>
                  </a:lnTo>
                  <a:lnTo>
                    <a:pt x="2018" y="4750"/>
                  </a:lnTo>
                  <a:lnTo>
                    <a:pt x="1904" y="4788"/>
                  </a:lnTo>
                  <a:lnTo>
                    <a:pt x="1788" y="4821"/>
                  </a:lnTo>
                  <a:lnTo>
                    <a:pt x="1670" y="4848"/>
                  </a:lnTo>
                  <a:lnTo>
                    <a:pt x="1549" y="4870"/>
                  </a:lnTo>
                  <a:lnTo>
                    <a:pt x="1426" y="4885"/>
                  </a:lnTo>
                  <a:lnTo>
                    <a:pt x="1302" y="4895"/>
                  </a:lnTo>
                  <a:lnTo>
                    <a:pt x="1176" y="4898"/>
                  </a:lnTo>
                  <a:lnTo>
                    <a:pt x="1136" y="4898"/>
                  </a:lnTo>
                  <a:lnTo>
                    <a:pt x="1096" y="4897"/>
                  </a:lnTo>
                  <a:lnTo>
                    <a:pt x="1057" y="4896"/>
                  </a:lnTo>
                  <a:lnTo>
                    <a:pt x="1017" y="4894"/>
                  </a:lnTo>
                  <a:lnTo>
                    <a:pt x="978" y="4891"/>
                  </a:lnTo>
                  <a:lnTo>
                    <a:pt x="939" y="4887"/>
                  </a:lnTo>
                  <a:lnTo>
                    <a:pt x="900" y="4883"/>
                  </a:lnTo>
                  <a:lnTo>
                    <a:pt x="862" y="4878"/>
                  </a:lnTo>
                  <a:lnTo>
                    <a:pt x="823" y="4873"/>
                  </a:lnTo>
                  <a:lnTo>
                    <a:pt x="785" y="4867"/>
                  </a:lnTo>
                  <a:lnTo>
                    <a:pt x="747" y="4861"/>
                  </a:lnTo>
                  <a:lnTo>
                    <a:pt x="709" y="4854"/>
                  </a:lnTo>
                  <a:lnTo>
                    <a:pt x="671" y="4846"/>
                  </a:lnTo>
                  <a:lnTo>
                    <a:pt x="633" y="4838"/>
                  </a:lnTo>
                  <a:lnTo>
                    <a:pt x="596" y="4829"/>
                  </a:lnTo>
                  <a:lnTo>
                    <a:pt x="559" y="4820"/>
                  </a:lnTo>
                  <a:lnTo>
                    <a:pt x="522" y="4810"/>
                  </a:lnTo>
                  <a:lnTo>
                    <a:pt x="485" y="4800"/>
                  </a:lnTo>
                  <a:lnTo>
                    <a:pt x="449" y="4788"/>
                  </a:lnTo>
                  <a:lnTo>
                    <a:pt x="414" y="4777"/>
                  </a:lnTo>
                  <a:lnTo>
                    <a:pt x="378" y="4765"/>
                  </a:lnTo>
                  <a:lnTo>
                    <a:pt x="342" y="4752"/>
                  </a:lnTo>
                  <a:lnTo>
                    <a:pt x="306" y="4739"/>
                  </a:lnTo>
                  <a:lnTo>
                    <a:pt x="271" y="4726"/>
                  </a:lnTo>
                  <a:lnTo>
                    <a:pt x="236" y="4711"/>
                  </a:lnTo>
                  <a:lnTo>
                    <a:pt x="201" y="4696"/>
                  </a:lnTo>
                  <a:lnTo>
                    <a:pt x="168" y="4682"/>
                  </a:lnTo>
                  <a:lnTo>
                    <a:pt x="133" y="4666"/>
                  </a:lnTo>
                  <a:lnTo>
                    <a:pt x="99" y="4649"/>
                  </a:lnTo>
                  <a:lnTo>
                    <a:pt x="66" y="4633"/>
                  </a:lnTo>
                  <a:lnTo>
                    <a:pt x="33" y="4615"/>
                  </a:lnTo>
                  <a:lnTo>
                    <a:pt x="0" y="4597"/>
                  </a:lnTo>
                  <a:lnTo>
                    <a:pt x="0" y="4072"/>
                  </a:lnTo>
                  <a:lnTo>
                    <a:pt x="32" y="4094"/>
                  </a:lnTo>
                  <a:lnTo>
                    <a:pt x="63" y="4116"/>
                  </a:lnTo>
                  <a:lnTo>
                    <a:pt x="95" y="4136"/>
                  </a:lnTo>
                  <a:lnTo>
                    <a:pt x="128" y="4157"/>
                  </a:lnTo>
                  <a:lnTo>
                    <a:pt x="160" y="4177"/>
                  </a:lnTo>
                  <a:lnTo>
                    <a:pt x="193" y="4196"/>
                  </a:lnTo>
                  <a:lnTo>
                    <a:pt x="227" y="4214"/>
                  </a:lnTo>
                  <a:lnTo>
                    <a:pt x="262" y="4233"/>
                  </a:lnTo>
                  <a:lnTo>
                    <a:pt x="295" y="4250"/>
                  </a:lnTo>
                  <a:lnTo>
                    <a:pt x="330" y="4267"/>
                  </a:lnTo>
                  <a:lnTo>
                    <a:pt x="366" y="4283"/>
                  </a:lnTo>
                  <a:lnTo>
                    <a:pt x="401" y="4297"/>
                  </a:lnTo>
                  <a:lnTo>
                    <a:pt x="437" y="4312"/>
                  </a:lnTo>
                  <a:lnTo>
                    <a:pt x="474" y="4327"/>
                  </a:lnTo>
                  <a:lnTo>
                    <a:pt x="510" y="4340"/>
                  </a:lnTo>
                  <a:lnTo>
                    <a:pt x="546" y="4352"/>
                  </a:lnTo>
                  <a:lnTo>
                    <a:pt x="584" y="4364"/>
                  </a:lnTo>
                  <a:lnTo>
                    <a:pt x="621" y="4376"/>
                  </a:lnTo>
                  <a:lnTo>
                    <a:pt x="659" y="4386"/>
                  </a:lnTo>
                  <a:lnTo>
                    <a:pt x="697" y="4396"/>
                  </a:lnTo>
                  <a:lnTo>
                    <a:pt x="736" y="4405"/>
                  </a:lnTo>
                  <a:lnTo>
                    <a:pt x="774" y="4414"/>
                  </a:lnTo>
                  <a:lnTo>
                    <a:pt x="813" y="4421"/>
                  </a:lnTo>
                  <a:lnTo>
                    <a:pt x="853" y="4427"/>
                  </a:lnTo>
                  <a:lnTo>
                    <a:pt x="892" y="4434"/>
                  </a:lnTo>
                  <a:lnTo>
                    <a:pt x="933" y="4439"/>
                  </a:lnTo>
                  <a:lnTo>
                    <a:pt x="973" y="4443"/>
                  </a:lnTo>
                  <a:lnTo>
                    <a:pt x="1013" y="4447"/>
                  </a:lnTo>
                  <a:lnTo>
                    <a:pt x="1053" y="4449"/>
                  </a:lnTo>
                  <a:lnTo>
                    <a:pt x="1094" y="4452"/>
                  </a:lnTo>
                  <a:lnTo>
                    <a:pt x="1135" y="4453"/>
                  </a:lnTo>
                  <a:lnTo>
                    <a:pt x="1176" y="4454"/>
                  </a:lnTo>
                  <a:lnTo>
                    <a:pt x="1228" y="4453"/>
                  </a:lnTo>
                  <a:lnTo>
                    <a:pt x="1280" y="4450"/>
                  </a:lnTo>
                  <a:lnTo>
                    <a:pt x="1330" y="4447"/>
                  </a:lnTo>
                  <a:lnTo>
                    <a:pt x="1381" y="4443"/>
                  </a:lnTo>
                  <a:lnTo>
                    <a:pt x="1432" y="4437"/>
                  </a:lnTo>
                  <a:lnTo>
                    <a:pt x="1481" y="4430"/>
                  </a:lnTo>
                  <a:lnTo>
                    <a:pt x="1531" y="4422"/>
                  </a:lnTo>
                  <a:lnTo>
                    <a:pt x="1580" y="4412"/>
                  </a:lnTo>
                  <a:lnTo>
                    <a:pt x="1629" y="4402"/>
                  </a:lnTo>
                  <a:lnTo>
                    <a:pt x="1677" y="4390"/>
                  </a:lnTo>
                  <a:lnTo>
                    <a:pt x="1725" y="4378"/>
                  </a:lnTo>
                  <a:lnTo>
                    <a:pt x="1772" y="4363"/>
                  </a:lnTo>
                  <a:lnTo>
                    <a:pt x="1819" y="4348"/>
                  </a:lnTo>
                  <a:lnTo>
                    <a:pt x="1865" y="4332"/>
                  </a:lnTo>
                  <a:lnTo>
                    <a:pt x="1911" y="4314"/>
                  </a:lnTo>
                  <a:lnTo>
                    <a:pt x="1956" y="4296"/>
                  </a:lnTo>
                  <a:lnTo>
                    <a:pt x="2000" y="4276"/>
                  </a:lnTo>
                  <a:lnTo>
                    <a:pt x="2045" y="4255"/>
                  </a:lnTo>
                  <a:lnTo>
                    <a:pt x="2088" y="4234"/>
                  </a:lnTo>
                  <a:lnTo>
                    <a:pt x="2131" y="4212"/>
                  </a:lnTo>
                  <a:lnTo>
                    <a:pt x="2173" y="4188"/>
                  </a:lnTo>
                  <a:lnTo>
                    <a:pt x="2214" y="4163"/>
                  </a:lnTo>
                  <a:lnTo>
                    <a:pt x="2256" y="4138"/>
                  </a:lnTo>
                  <a:lnTo>
                    <a:pt x="2296" y="4111"/>
                  </a:lnTo>
                  <a:lnTo>
                    <a:pt x="2336" y="4083"/>
                  </a:lnTo>
                  <a:lnTo>
                    <a:pt x="2375" y="4055"/>
                  </a:lnTo>
                  <a:lnTo>
                    <a:pt x="2413" y="4026"/>
                  </a:lnTo>
                  <a:lnTo>
                    <a:pt x="2450" y="3996"/>
                  </a:lnTo>
                  <a:lnTo>
                    <a:pt x="2487" y="3965"/>
                  </a:lnTo>
                  <a:lnTo>
                    <a:pt x="2522" y="3932"/>
                  </a:lnTo>
                  <a:lnTo>
                    <a:pt x="2558" y="3900"/>
                  </a:lnTo>
                  <a:lnTo>
                    <a:pt x="2592" y="3866"/>
                  </a:lnTo>
                  <a:lnTo>
                    <a:pt x="2626" y="3832"/>
                  </a:lnTo>
                  <a:lnTo>
                    <a:pt x="2658" y="3796"/>
                  </a:lnTo>
                  <a:lnTo>
                    <a:pt x="2691" y="3760"/>
                  </a:lnTo>
                  <a:lnTo>
                    <a:pt x="2722" y="3723"/>
                  </a:lnTo>
                  <a:lnTo>
                    <a:pt x="2752" y="3686"/>
                  </a:lnTo>
                  <a:lnTo>
                    <a:pt x="2781" y="3647"/>
                  </a:lnTo>
                  <a:lnTo>
                    <a:pt x="2809" y="3609"/>
                  </a:lnTo>
                  <a:lnTo>
                    <a:pt x="2837" y="3569"/>
                  </a:lnTo>
                  <a:lnTo>
                    <a:pt x="2864" y="3529"/>
                  </a:lnTo>
                  <a:lnTo>
                    <a:pt x="2890" y="3488"/>
                  </a:lnTo>
                  <a:lnTo>
                    <a:pt x="2914" y="3447"/>
                  </a:lnTo>
                  <a:lnTo>
                    <a:pt x="2938" y="3405"/>
                  </a:lnTo>
                  <a:lnTo>
                    <a:pt x="2960" y="3361"/>
                  </a:lnTo>
                  <a:lnTo>
                    <a:pt x="2982" y="3318"/>
                  </a:lnTo>
                  <a:lnTo>
                    <a:pt x="3002" y="3274"/>
                  </a:lnTo>
                  <a:lnTo>
                    <a:pt x="3022" y="3230"/>
                  </a:lnTo>
                  <a:lnTo>
                    <a:pt x="3040" y="3184"/>
                  </a:lnTo>
                  <a:lnTo>
                    <a:pt x="3058" y="3139"/>
                  </a:lnTo>
                  <a:lnTo>
                    <a:pt x="3074" y="3092"/>
                  </a:lnTo>
                  <a:lnTo>
                    <a:pt x="3089" y="3045"/>
                  </a:lnTo>
                  <a:lnTo>
                    <a:pt x="3104" y="2998"/>
                  </a:lnTo>
                  <a:lnTo>
                    <a:pt x="3116" y="2950"/>
                  </a:lnTo>
                  <a:lnTo>
                    <a:pt x="3128" y="2902"/>
                  </a:lnTo>
                  <a:lnTo>
                    <a:pt x="3139" y="2854"/>
                  </a:lnTo>
                  <a:lnTo>
                    <a:pt x="3148" y="2804"/>
                  </a:lnTo>
                  <a:lnTo>
                    <a:pt x="3156" y="2755"/>
                  </a:lnTo>
                  <a:lnTo>
                    <a:pt x="3163" y="2705"/>
                  </a:lnTo>
                  <a:lnTo>
                    <a:pt x="3169" y="2654"/>
                  </a:lnTo>
                  <a:lnTo>
                    <a:pt x="3173" y="2604"/>
                  </a:lnTo>
                  <a:lnTo>
                    <a:pt x="3176" y="2553"/>
                  </a:lnTo>
                  <a:lnTo>
                    <a:pt x="3179" y="2501"/>
                  </a:lnTo>
                  <a:lnTo>
                    <a:pt x="3180" y="2450"/>
                  </a:lnTo>
                  <a:lnTo>
                    <a:pt x="3179" y="2398"/>
                  </a:lnTo>
                  <a:lnTo>
                    <a:pt x="3176" y="2346"/>
                  </a:lnTo>
                  <a:lnTo>
                    <a:pt x="3173" y="2295"/>
                  </a:lnTo>
                  <a:lnTo>
                    <a:pt x="3169" y="2244"/>
                  </a:lnTo>
                  <a:lnTo>
                    <a:pt x="3163" y="2194"/>
                  </a:lnTo>
                  <a:lnTo>
                    <a:pt x="3156" y="2144"/>
                  </a:lnTo>
                  <a:lnTo>
                    <a:pt x="3148" y="2094"/>
                  </a:lnTo>
                  <a:lnTo>
                    <a:pt x="3139" y="2046"/>
                  </a:lnTo>
                  <a:lnTo>
                    <a:pt x="3128" y="1997"/>
                  </a:lnTo>
                  <a:lnTo>
                    <a:pt x="3116" y="1948"/>
                  </a:lnTo>
                  <a:lnTo>
                    <a:pt x="3104" y="1901"/>
                  </a:lnTo>
                  <a:lnTo>
                    <a:pt x="3089" y="1853"/>
                  </a:lnTo>
                  <a:lnTo>
                    <a:pt x="3074" y="1807"/>
                  </a:lnTo>
                  <a:lnTo>
                    <a:pt x="3058" y="1761"/>
                  </a:lnTo>
                  <a:lnTo>
                    <a:pt x="3040" y="1715"/>
                  </a:lnTo>
                  <a:lnTo>
                    <a:pt x="3022" y="1670"/>
                  </a:lnTo>
                  <a:lnTo>
                    <a:pt x="3002" y="1626"/>
                  </a:lnTo>
                  <a:lnTo>
                    <a:pt x="2982" y="1581"/>
                  </a:lnTo>
                  <a:lnTo>
                    <a:pt x="2960" y="1538"/>
                  </a:lnTo>
                  <a:lnTo>
                    <a:pt x="2938" y="1495"/>
                  </a:lnTo>
                  <a:lnTo>
                    <a:pt x="2914" y="1452"/>
                  </a:lnTo>
                  <a:lnTo>
                    <a:pt x="2890" y="1411"/>
                  </a:lnTo>
                  <a:lnTo>
                    <a:pt x="2864" y="1370"/>
                  </a:lnTo>
                  <a:lnTo>
                    <a:pt x="2837" y="1330"/>
                  </a:lnTo>
                  <a:lnTo>
                    <a:pt x="2809" y="1290"/>
                  </a:lnTo>
                  <a:lnTo>
                    <a:pt x="2781" y="1251"/>
                  </a:lnTo>
                  <a:lnTo>
                    <a:pt x="2752" y="1213"/>
                  </a:lnTo>
                  <a:lnTo>
                    <a:pt x="2722" y="1175"/>
                  </a:lnTo>
                  <a:lnTo>
                    <a:pt x="2691" y="1139"/>
                  </a:lnTo>
                  <a:lnTo>
                    <a:pt x="2658" y="1102"/>
                  </a:lnTo>
                  <a:lnTo>
                    <a:pt x="2626" y="1067"/>
                  </a:lnTo>
                  <a:lnTo>
                    <a:pt x="2592" y="103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sp>
          <p:nvSpPr>
            <p:cNvPr id="89" name="Freeform 7"/>
            <p:cNvSpPr>
              <a:spLocks noEditPoints="1"/>
            </p:cNvSpPr>
            <p:nvPr userDrawn="1"/>
          </p:nvSpPr>
          <p:spPr bwMode="auto">
            <a:xfrm>
              <a:off x="80963" y="1193800"/>
              <a:ext cx="428625" cy="430213"/>
            </a:xfrm>
            <a:custGeom>
              <a:avLst/>
              <a:gdLst>
                <a:gd name="T0" fmla="*/ 1182 w 1621"/>
                <a:gd name="T1" fmla="*/ 261 h 1622"/>
                <a:gd name="T2" fmla="*/ 1039 w 1621"/>
                <a:gd name="T3" fmla="*/ 188 h 1622"/>
                <a:gd name="T4" fmla="*/ 879 w 1621"/>
                <a:gd name="T5" fmla="*/ 151 h 1622"/>
                <a:gd name="T6" fmla="*/ 710 w 1621"/>
                <a:gd name="T7" fmla="*/ 155 h 1622"/>
                <a:gd name="T8" fmla="*/ 553 w 1621"/>
                <a:gd name="T9" fmla="*/ 200 h 1622"/>
                <a:gd name="T10" fmla="*/ 415 w 1621"/>
                <a:gd name="T11" fmla="*/ 279 h 1622"/>
                <a:gd name="T12" fmla="*/ 299 w 1621"/>
                <a:gd name="T13" fmla="*/ 389 h 1622"/>
                <a:gd name="T14" fmla="*/ 213 w 1621"/>
                <a:gd name="T15" fmla="*/ 524 h 1622"/>
                <a:gd name="T16" fmla="*/ 161 w 1621"/>
                <a:gd name="T17" fmla="*/ 677 h 1622"/>
                <a:gd name="T18" fmla="*/ 149 w 1621"/>
                <a:gd name="T19" fmla="*/ 846 h 1622"/>
                <a:gd name="T20" fmla="*/ 177 w 1621"/>
                <a:gd name="T21" fmla="*/ 1008 h 1622"/>
                <a:gd name="T22" fmla="*/ 244 w 1621"/>
                <a:gd name="T23" fmla="*/ 1155 h 1622"/>
                <a:gd name="T24" fmla="*/ 342 w 1621"/>
                <a:gd name="T25" fmla="*/ 1280 h 1622"/>
                <a:gd name="T26" fmla="*/ 467 w 1621"/>
                <a:gd name="T27" fmla="*/ 1378 h 1622"/>
                <a:gd name="T28" fmla="*/ 614 w 1621"/>
                <a:gd name="T29" fmla="*/ 1445 h 1622"/>
                <a:gd name="T30" fmla="*/ 777 w 1621"/>
                <a:gd name="T31" fmla="*/ 1473 h 1622"/>
                <a:gd name="T32" fmla="*/ 945 w 1621"/>
                <a:gd name="T33" fmla="*/ 1461 h 1622"/>
                <a:gd name="T34" fmla="*/ 1098 w 1621"/>
                <a:gd name="T35" fmla="*/ 1409 h 1622"/>
                <a:gd name="T36" fmla="*/ 1233 w 1621"/>
                <a:gd name="T37" fmla="*/ 1323 h 1622"/>
                <a:gd name="T38" fmla="*/ 1343 w 1621"/>
                <a:gd name="T39" fmla="*/ 1209 h 1622"/>
                <a:gd name="T40" fmla="*/ 1422 w 1621"/>
                <a:gd name="T41" fmla="*/ 1069 h 1622"/>
                <a:gd name="T42" fmla="*/ 1466 w 1621"/>
                <a:gd name="T43" fmla="*/ 912 h 1622"/>
                <a:gd name="T44" fmla="*/ 1471 w 1621"/>
                <a:gd name="T45" fmla="*/ 743 h 1622"/>
                <a:gd name="T46" fmla="*/ 1434 w 1621"/>
                <a:gd name="T47" fmla="*/ 583 h 1622"/>
                <a:gd name="T48" fmla="*/ 1361 w 1621"/>
                <a:gd name="T49" fmla="*/ 440 h 1622"/>
                <a:gd name="T50" fmla="*/ 1621 w 1621"/>
                <a:gd name="T51" fmla="*/ 811 h 1622"/>
                <a:gd name="T52" fmla="*/ 1596 w 1621"/>
                <a:gd name="T53" fmla="*/ 1013 h 1622"/>
                <a:gd name="T54" fmla="*/ 1524 w 1621"/>
                <a:gd name="T55" fmla="*/ 1198 h 1622"/>
                <a:gd name="T56" fmla="*/ 1412 w 1621"/>
                <a:gd name="T57" fmla="*/ 1356 h 1622"/>
                <a:gd name="T58" fmla="*/ 1265 w 1621"/>
                <a:gd name="T59" fmla="*/ 1483 h 1622"/>
                <a:gd name="T60" fmla="*/ 1090 w 1621"/>
                <a:gd name="T61" fmla="*/ 1573 h 1622"/>
                <a:gd name="T62" fmla="*/ 895 w 1621"/>
                <a:gd name="T63" fmla="*/ 1618 h 1622"/>
                <a:gd name="T64" fmla="*/ 688 w 1621"/>
                <a:gd name="T65" fmla="*/ 1613 h 1622"/>
                <a:gd name="T66" fmla="*/ 496 w 1621"/>
                <a:gd name="T67" fmla="*/ 1558 h 1622"/>
                <a:gd name="T68" fmla="*/ 326 w 1621"/>
                <a:gd name="T69" fmla="*/ 1461 h 1622"/>
                <a:gd name="T70" fmla="*/ 186 w 1621"/>
                <a:gd name="T71" fmla="*/ 1327 h 1622"/>
                <a:gd name="T72" fmla="*/ 80 w 1621"/>
                <a:gd name="T73" fmla="*/ 1162 h 1622"/>
                <a:gd name="T74" fmla="*/ 17 w 1621"/>
                <a:gd name="T75" fmla="*/ 974 h 1622"/>
                <a:gd name="T76" fmla="*/ 1 w 1621"/>
                <a:gd name="T77" fmla="*/ 770 h 1622"/>
                <a:gd name="T78" fmla="*/ 37 w 1621"/>
                <a:gd name="T79" fmla="*/ 570 h 1622"/>
                <a:gd name="T80" fmla="*/ 118 w 1621"/>
                <a:gd name="T81" fmla="*/ 391 h 1622"/>
                <a:gd name="T82" fmla="*/ 237 w 1621"/>
                <a:gd name="T83" fmla="*/ 238 h 1622"/>
                <a:gd name="T84" fmla="*/ 390 w 1621"/>
                <a:gd name="T85" fmla="*/ 117 h 1622"/>
                <a:gd name="T86" fmla="*/ 570 w 1621"/>
                <a:gd name="T87" fmla="*/ 36 h 1622"/>
                <a:gd name="T88" fmla="*/ 769 w 1621"/>
                <a:gd name="T89" fmla="*/ 1 h 1622"/>
                <a:gd name="T90" fmla="*/ 975 w 1621"/>
                <a:gd name="T91" fmla="*/ 16 h 1622"/>
                <a:gd name="T92" fmla="*/ 1163 w 1621"/>
                <a:gd name="T93" fmla="*/ 79 h 1622"/>
                <a:gd name="T94" fmla="*/ 1327 w 1621"/>
                <a:gd name="T95" fmla="*/ 185 h 1622"/>
                <a:gd name="T96" fmla="*/ 1461 w 1621"/>
                <a:gd name="T97" fmla="*/ 325 h 1622"/>
                <a:gd name="T98" fmla="*/ 1558 w 1621"/>
                <a:gd name="T99" fmla="*/ 495 h 1622"/>
                <a:gd name="T100" fmla="*/ 1612 w 1621"/>
                <a:gd name="T101" fmla="*/ 68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21" h="1622">
                  <a:moveTo>
                    <a:pt x="1280" y="342"/>
                  </a:moveTo>
                  <a:lnTo>
                    <a:pt x="1256" y="320"/>
                  </a:lnTo>
                  <a:lnTo>
                    <a:pt x="1233" y="299"/>
                  </a:lnTo>
                  <a:lnTo>
                    <a:pt x="1208" y="279"/>
                  </a:lnTo>
                  <a:lnTo>
                    <a:pt x="1182" y="261"/>
                  </a:lnTo>
                  <a:lnTo>
                    <a:pt x="1155" y="244"/>
                  </a:lnTo>
                  <a:lnTo>
                    <a:pt x="1128" y="227"/>
                  </a:lnTo>
                  <a:lnTo>
                    <a:pt x="1098" y="213"/>
                  </a:lnTo>
                  <a:lnTo>
                    <a:pt x="1070" y="200"/>
                  </a:lnTo>
                  <a:lnTo>
                    <a:pt x="1039" y="188"/>
                  </a:lnTo>
                  <a:lnTo>
                    <a:pt x="1009" y="178"/>
                  </a:lnTo>
                  <a:lnTo>
                    <a:pt x="977" y="168"/>
                  </a:lnTo>
                  <a:lnTo>
                    <a:pt x="945" y="161"/>
                  </a:lnTo>
                  <a:lnTo>
                    <a:pt x="913" y="155"/>
                  </a:lnTo>
                  <a:lnTo>
                    <a:pt x="879" y="151"/>
                  </a:lnTo>
                  <a:lnTo>
                    <a:pt x="845" y="148"/>
                  </a:lnTo>
                  <a:lnTo>
                    <a:pt x="811" y="148"/>
                  </a:lnTo>
                  <a:lnTo>
                    <a:pt x="777" y="148"/>
                  </a:lnTo>
                  <a:lnTo>
                    <a:pt x="744" y="151"/>
                  </a:lnTo>
                  <a:lnTo>
                    <a:pt x="710" y="155"/>
                  </a:lnTo>
                  <a:lnTo>
                    <a:pt x="677" y="161"/>
                  </a:lnTo>
                  <a:lnTo>
                    <a:pt x="646" y="168"/>
                  </a:lnTo>
                  <a:lnTo>
                    <a:pt x="614" y="178"/>
                  </a:lnTo>
                  <a:lnTo>
                    <a:pt x="583" y="188"/>
                  </a:lnTo>
                  <a:lnTo>
                    <a:pt x="553" y="200"/>
                  </a:lnTo>
                  <a:lnTo>
                    <a:pt x="523" y="213"/>
                  </a:lnTo>
                  <a:lnTo>
                    <a:pt x="495" y="227"/>
                  </a:lnTo>
                  <a:lnTo>
                    <a:pt x="467" y="244"/>
                  </a:lnTo>
                  <a:lnTo>
                    <a:pt x="440" y="261"/>
                  </a:lnTo>
                  <a:lnTo>
                    <a:pt x="415" y="279"/>
                  </a:lnTo>
                  <a:lnTo>
                    <a:pt x="389" y="299"/>
                  </a:lnTo>
                  <a:lnTo>
                    <a:pt x="365" y="320"/>
                  </a:lnTo>
                  <a:lnTo>
                    <a:pt x="342" y="342"/>
                  </a:lnTo>
                  <a:lnTo>
                    <a:pt x="320" y="365"/>
                  </a:lnTo>
                  <a:lnTo>
                    <a:pt x="299" y="389"/>
                  </a:lnTo>
                  <a:lnTo>
                    <a:pt x="280" y="414"/>
                  </a:lnTo>
                  <a:lnTo>
                    <a:pt x="261" y="440"/>
                  </a:lnTo>
                  <a:lnTo>
                    <a:pt x="244" y="467"/>
                  </a:lnTo>
                  <a:lnTo>
                    <a:pt x="228" y="495"/>
                  </a:lnTo>
                  <a:lnTo>
                    <a:pt x="213" y="524"/>
                  </a:lnTo>
                  <a:lnTo>
                    <a:pt x="199" y="552"/>
                  </a:lnTo>
                  <a:lnTo>
                    <a:pt x="188" y="583"/>
                  </a:lnTo>
                  <a:lnTo>
                    <a:pt x="177" y="613"/>
                  </a:lnTo>
                  <a:lnTo>
                    <a:pt x="169" y="645"/>
                  </a:lnTo>
                  <a:lnTo>
                    <a:pt x="161" y="677"/>
                  </a:lnTo>
                  <a:lnTo>
                    <a:pt x="155" y="709"/>
                  </a:lnTo>
                  <a:lnTo>
                    <a:pt x="151" y="743"/>
                  </a:lnTo>
                  <a:lnTo>
                    <a:pt x="149" y="777"/>
                  </a:lnTo>
                  <a:lnTo>
                    <a:pt x="148" y="811"/>
                  </a:lnTo>
                  <a:lnTo>
                    <a:pt x="149" y="846"/>
                  </a:lnTo>
                  <a:lnTo>
                    <a:pt x="151" y="879"/>
                  </a:lnTo>
                  <a:lnTo>
                    <a:pt x="155" y="912"/>
                  </a:lnTo>
                  <a:lnTo>
                    <a:pt x="161" y="945"/>
                  </a:lnTo>
                  <a:lnTo>
                    <a:pt x="169" y="977"/>
                  </a:lnTo>
                  <a:lnTo>
                    <a:pt x="177" y="1008"/>
                  </a:lnTo>
                  <a:lnTo>
                    <a:pt x="188" y="1040"/>
                  </a:lnTo>
                  <a:lnTo>
                    <a:pt x="199" y="1069"/>
                  </a:lnTo>
                  <a:lnTo>
                    <a:pt x="213" y="1099"/>
                  </a:lnTo>
                  <a:lnTo>
                    <a:pt x="228" y="1127"/>
                  </a:lnTo>
                  <a:lnTo>
                    <a:pt x="244" y="1155"/>
                  </a:lnTo>
                  <a:lnTo>
                    <a:pt x="261" y="1182"/>
                  </a:lnTo>
                  <a:lnTo>
                    <a:pt x="280" y="1209"/>
                  </a:lnTo>
                  <a:lnTo>
                    <a:pt x="299" y="1233"/>
                  </a:lnTo>
                  <a:lnTo>
                    <a:pt x="320" y="1257"/>
                  </a:lnTo>
                  <a:lnTo>
                    <a:pt x="342" y="1280"/>
                  </a:lnTo>
                  <a:lnTo>
                    <a:pt x="365" y="1302"/>
                  </a:lnTo>
                  <a:lnTo>
                    <a:pt x="389" y="1323"/>
                  </a:lnTo>
                  <a:lnTo>
                    <a:pt x="415" y="1343"/>
                  </a:lnTo>
                  <a:lnTo>
                    <a:pt x="440" y="1362"/>
                  </a:lnTo>
                  <a:lnTo>
                    <a:pt x="467" y="1378"/>
                  </a:lnTo>
                  <a:lnTo>
                    <a:pt x="495" y="1394"/>
                  </a:lnTo>
                  <a:lnTo>
                    <a:pt x="523" y="1409"/>
                  </a:lnTo>
                  <a:lnTo>
                    <a:pt x="553" y="1423"/>
                  </a:lnTo>
                  <a:lnTo>
                    <a:pt x="583" y="1434"/>
                  </a:lnTo>
                  <a:lnTo>
                    <a:pt x="614" y="1445"/>
                  </a:lnTo>
                  <a:lnTo>
                    <a:pt x="646" y="1453"/>
                  </a:lnTo>
                  <a:lnTo>
                    <a:pt x="677" y="1461"/>
                  </a:lnTo>
                  <a:lnTo>
                    <a:pt x="710" y="1467"/>
                  </a:lnTo>
                  <a:lnTo>
                    <a:pt x="744" y="1471"/>
                  </a:lnTo>
                  <a:lnTo>
                    <a:pt x="777" y="1473"/>
                  </a:lnTo>
                  <a:lnTo>
                    <a:pt x="811" y="1474"/>
                  </a:lnTo>
                  <a:lnTo>
                    <a:pt x="845" y="1473"/>
                  </a:lnTo>
                  <a:lnTo>
                    <a:pt x="879" y="1471"/>
                  </a:lnTo>
                  <a:lnTo>
                    <a:pt x="913" y="1467"/>
                  </a:lnTo>
                  <a:lnTo>
                    <a:pt x="945" y="1461"/>
                  </a:lnTo>
                  <a:lnTo>
                    <a:pt x="977" y="1453"/>
                  </a:lnTo>
                  <a:lnTo>
                    <a:pt x="1009" y="1445"/>
                  </a:lnTo>
                  <a:lnTo>
                    <a:pt x="1039" y="1434"/>
                  </a:lnTo>
                  <a:lnTo>
                    <a:pt x="1070" y="1423"/>
                  </a:lnTo>
                  <a:lnTo>
                    <a:pt x="1098" y="1409"/>
                  </a:lnTo>
                  <a:lnTo>
                    <a:pt x="1128" y="1394"/>
                  </a:lnTo>
                  <a:lnTo>
                    <a:pt x="1155" y="1378"/>
                  </a:lnTo>
                  <a:lnTo>
                    <a:pt x="1182" y="1362"/>
                  </a:lnTo>
                  <a:lnTo>
                    <a:pt x="1208" y="1343"/>
                  </a:lnTo>
                  <a:lnTo>
                    <a:pt x="1233" y="1323"/>
                  </a:lnTo>
                  <a:lnTo>
                    <a:pt x="1256" y="1302"/>
                  </a:lnTo>
                  <a:lnTo>
                    <a:pt x="1280" y="1280"/>
                  </a:lnTo>
                  <a:lnTo>
                    <a:pt x="1302" y="1257"/>
                  </a:lnTo>
                  <a:lnTo>
                    <a:pt x="1323" y="1233"/>
                  </a:lnTo>
                  <a:lnTo>
                    <a:pt x="1343" y="1209"/>
                  </a:lnTo>
                  <a:lnTo>
                    <a:pt x="1361" y="1182"/>
                  </a:lnTo>
                  <a:lnTo>
                    <a:pt x="1378" y="1155"/>
                  </a:lnTo>
                  <a:lnTo>
                    <a:pt x="1395" y="1127"/>
                  </a:lnTo>
                  <a:lnTo>
                    <a:pt x="1408" y="1099"/>
                  </a:lnTo>
                  <a:lnTo>
                    <a:pt x="1422" y="1069"/>
                  </a:lnTo>
                  <a:lnTo>
                    <a:pt x="1434" y="1040"/>
                  </a:lnTo>
                  <a:lnTo>
                    <a:pt x="1444" y="1008"/>
                  </a:lnTo>
                  <a:lnTo>
                    <a:pt x="1454" y="977"/>
                  </a:lnTo>
                  <a:lnTo>
                    <a:pt x="1461" y="945"/>
                  </a:lnTo>
                  <a:lnTo>
                    <a:pt x="1466" y="912"/>
                  </a:lnTo>
                  <a:lnTo>
                    <a:pt x="1471" y="879"/>
                  </a:lnTo>
                  <a:lnTo>
                    <a:pt x="1474" y="846"/>
                  </a:lnTo>
                  <a:lnTo>
                    <a:pt x="1474" y="811"/>
                  </a:lnTo>
                  <a:lnTo>
                    <a:pt x="1474" y="777"/>
                  </a:lnTo>
                  <a:lnTo>
                    <a:pt x="1471" y="743"/>
                  </a:lnTo>
                  <a:lnTo>
                    <a:pt x="1466" y="709"/>
                  </a:lnTo>
                  <a:lnTo>
                    <a:pt x="1461" y="677"/>
                  </a:lnTo>
                  <a:lnTo>
                    <a:pt x="1454" y="645"/>
                  </a:lnTo>
                  <a:lnTo>
                    <a:pt x="1444" y="613"/>
                  </a:lnTo>
                  <a:lnTo>
                    <a:pt x="1434" y="583"/>
                  </a:lnTo>
                  <a:lnTo>
                    <a:pt x="1422" y="552"/>
                  </a:lnTo>
                  <a:lnTo>
                    <a:pt x="1408" y="524"/>
                  </a:lnTo>
                  <a:lnTo>
                    <a:pt x="1395" y="495"/>
                  </a:lnTo>
                  <a:lnTo>
                    <a:pt x="1378" y="467"/>
                  </a:lnTo>
                  <a:lnTo>
                    <a:pt x="1361" y="440"/>
                  </a:lnTo>
                  <a:lnTo>
                    <a:pt x="1343" y="414"/>
                  </a:lnTo>
                  <a:lnTo>
                    <a:pt x="1323" y="389"/>
                  </a:lnTo>
                  <a:lnTo>
                    <a:pt x="1302" y="365"/>
                  </a:lnTo>
                  <a:lnTo>
                    <a:pt x="1280" y="342"/>
                  </a:lnTo>
                  <a:close/>
                  <a:moveTo>
                    <a:pt x="1621" y="811"/>
                  </a:moveTo>
                  <a:lnTo>
                    <a:pt x="1620" y="853"/>
                  </a:lnTo>
                  <a:lnTo>
                    <a:pt x="1617" y="894"/>
                  </a:lnTo>
                  <a:lnTo>
                    <a:pt x="1612" y="934"/>
                  </a:lnTo>
                  <a:lnTo>
                    <a:pt x="1606" y="974"/>
                  </a:lnTo>
                  <a:lnTo>
                    <a:pt x="1596" y="1013"/>
                  </a:lnTo>
                  <a:lnTo>
                    <a:pt x="1586" y="1052"/>
                  </a:lnTo>
                  <a:lnTo>
                    <a:pt x="1573" y="1089"/>
                  </a:lnTo>
                  <a:lnTo>
                    <a:pt x="1558" y="1126"/>
                  </a:lnTo>
                  <a:lnTo>
                    <a:pt x="1542" y="1162"/>
                  </a:lnTo>
                  <a:lnTo>
                    <a:pt x="1524" y="1198"/>
                  </a:lnTo>
                  <a:lnTo>
                    <a:pt x="1504" y="1232"/>
                  </a:lnTo>
                  <a:lnTo>
                    <a:pt x="1483" y="1264"/>
                  </a:lnTo>
                  <a:lnTo>
                    <a:pt x="1461" y="1296"/>
                  </a:lnTo>
                  <a:lnTo>
                    <a:pt x="1437" y="1327"/>
                  </a:lnTo>
                  <a:lnTo>
                    <a:pt x="1412" y="1356"/>
                  </a:lnTo>
                  <a:lnTo>
                    <a:pt x="1384" y="1385"/>
                  </a:lnTo>
                  <a:lnTo>
                    <a:pt x="1357" y="1411"/>
                  </a:lnTo>
                  <a:lnTo>
                    <a:pt x="1327" y="1436"/>
                  </a:lnTo>
                  <a:lnTo>
                    <a:pt x="1297" y="1461"/>
                  </a:lnTo>
                  <a:lnTo>
                    <a:pt x="1265" y="1483"/>
                  </a:lnTo>
                  <a:lnTo>
                    <a:pt x="1231" y="1504"/>
                  </a:lnTo>
                  <a:lnTo>
                    <a:pt x="1197" y="1524"/>
                  </a:lnTo>
                  <a:lnTo>
                    <a:pt x="1163" y="1542"/>
                  </a:lnTo>
                  <a:lnTo>
                    <a:pt x="1127" y="1558"/>
                  </a:lnTo>
                  <a:lnTo>
                    <a:pt x="1090" y="1573"/>
                  </a:lnTo>
                  <a:lnTo>
                    <a:pt x="1052" y="1585"/>
                  </a:lnTo>
                  <a:lnTo>
                    <a:pt x="1014" y="1597"/>
                  </a:lnTo>
                  <a:lnTo>
                    <a:pt x="975" y="1605"/>
                  </a:lnTo>
                  <a:lnTo>
                    <a:pt x="935" y="1613"/>
                  </a:lnTo>
                  <a:lnTo>
                    <a:pt x="895" y="1618"/>
                  </a:lnTo>
                  <a:lnTo>
                    <a:pt x="852" y="1621"/>
                  </a:lnTo>
                  <a:lnTo>
                    <a:pt x="811" y="1622"/>
                  </a:lnTo>
                  <a:lnTo>
                    <a:pt x="769" y="1621"/>
                  </a:lnTo>
                  <a:lnTo>
                    <a:pt x="728" y="1618"/>
                  </a:lnTo>
                  <a:lnTo>
                    <a:pt x="688" y="1613"/>
                  </a:lnTo>
                  <a:lnTo>
                    <a:pt x="648" y="1605"/>
                  </a:lnTo>
                  <a:lnTo>
                    <a:pt x="609" y="1597"/>
                  </a:lnTo>
                  <a:lnTo>
                    <a:pt x="570" y="1585"/>
                  </a:lnTo>
                  <a:lnTo>
                    <a:pt x="533" y="1573"/>
                  </a:lnTo>
                  <a:lnTo>
                    <a:pt x="496" y="1558"/>
                  </a:lnTo>
                  <a:lnTo>
                    <a:pt x="460" y="1542"/>
                  </a:lnTo>
                  <a:lnTo>
                    <a:pt x="425" y="1524"/>
                  </a:lnTo>
                  <a:lnTo>
                    <a:pt x="390" y="1504"/>
                  </a:lnTo>
                  <a:lnTo>
                    <a:pt x="358" y="1483"/>
                  </a:lnTo>
                  <a:lnTo>
                    <a:pt x="326" y="1461"/>
                  </a:lnTo>
                  <a:lnTo>
                    <a:pt x="295" y="1436"/>
                  </a:lnTo>
                  <a:lnTo>
                    <a:pt x="266" y="1411"/>
                  </a:lnTo>
                  <a:lnTo>
                    <a:pt x="237" y="1385"/>
                  </a:lnTo>
                  <a:lnTo>
                    <a:pt x="211" y="1356"/>
                  </a:lnTo>
                  <a:lnTo>
                    <a:pt x="186" y="1327"/>
                  </a:lnTo>
                  <a:lnTo>
                    <a:pt x="161" y="1296"/>
                  </a:lnTo>
                  <a:lnTo>
                    <a:pt x="139" y="1264"/>
                  </a:lnTo>
                  <a:lnTo>
                    <a:pt x="118" y="1232"/>
                  </a:lnTo>
                  <a:lnTo>
                    <a:pt x="98" y="1198"/>
                  </a:lnTo>
                  <a:lnTo>
                    <a:pt x="80" y="1162"/>
                  </a:lnTo>
                  <a:lnTo>
                    <a:pt x="64" y="1126"/>
                  </a:lnTo>
                  <a:lnTo>
                    <a:pt x="50" y="1089"/>
                  </a:lnTo>
                  <a:lnTo>
                    <a:pt x="37" y="1052"/>
                  </a:lnTo>
                  <a:lnTo>
                    <a:pt x="26" y="1013"/>
                  </a:lnTo>
                  <a:lnTo>
                    <a:pt x="17" y="974"/>
                  </a:lnTo>
                  <a:lnTo>
                    <a:pt x="9" y="934"/>
                  </a:lnTo>
                  <a:lnTo>
                    <a:pt x="4" y="894"/>
                  </a:lnTo>
                  <a:lnTo>
                    <a:pt x="1" y="853"/>
                  </a:lnTo>
                  <a:lnTo>
                    <a:pt x="0" y="811"/>
                  </a:lnTo>
                  <a:lnTo>
                    <a:pt x="1" y="770"/>
                  </a:lnTo>
                  <a:lnTo>
                    <a:pt x="4" y="728"/>
                  </a:lnTo>
                  <a:lnTo>
                    <a:pt x="9" y="687"/>
                  </a:lnTo>
                  <a:lnTo>
                    <a:pt x="17" y="647"/>
                  </a:lnTo>
                  <a:lnTo>
                    <a:pt x="26" y="608"/>
                  </a:lnTo>
                  <a:lnTo>
                    <a:pt x="37" y="570"/>
                  </a:lnTo>
                  <a:lnTo>
                    <a:pt x="50" y="532"/>
                  </a:lnTo>
                  <a:lnTo>
                    <a:pt x="64" y="495"/>
                  </a:lnTo>
                  <a:lnTo>
                    <a:pt x="80" y="459"/>
                  </a:lnTo>
                  <a:lnTo>
                    <a:pt x="98" y="425"/>
                  </a:lnTo>
                  <a:lnTo>
                    <a:pt x="118" y="391"/>
                  </a:lnTo>
                  <a:lnTo>
                    <a:pt x="139" y="358"/>
                  </a:lnTo>
                  <a:lnTo>
                    <a:pt x="161" y="325"/>
                  </a:lnTo>
                  <a:lnTo>
                    <a:pt x="186" y="295"/>
                  </a:lnTo>
                  <a:lnTo>
                    <a:pt x="211" y="265"/>
                  </a:lnTo>
                  <a:lnTo>
                    <a:pt x="237" y="238"/>
                  </a:lnTo>
                  <a:lnTo>
                    <a:pt x="266" y="210"/>
                  </a:lnTo>
                  <a:lnTo>
                    <a:pt x="295" y="185"/>
                  </a:lnTo>
                  <a:lnTo>
                    <a:pt x="326" y="161"/>
                  </a:lnTo>
                  <a:lnTo>
                    <a:pt x="358" y="139"/>
                  </a:lnTo>
                  <a:lnTo>
                    <a:pt x="390" y="117"/>
                  </a:lnTo>
                  <a:lnTo>
                    <a:pt x="425" y="97"/>
                  </a:lnTo>
                  <a:lnTo>
                    <a:pt x="460" y="79"/>
                  </a:lnTo>
                  <a:lnTo>
                    <a:pt x="496" y="64"/>
                  </a:lnTo>
                  <a:lnTo>
                    <a:pt x="533" y="49"/>
                  </a:lnTo>
                  <a:lnTo>
                    <a:pt x="570" y="36"/>
                  </a:lnTo>
                  <a:lnTo>
                    <a:pt x="609" y="26"/>
                  </a:lnTo>
                  <a:lnTo>
                    <a:pt x="648" y="16"/>
                  </a:lnTo>
                  <a:lnTo>
                    <a:pt x="688" y="9"/>
                  </a:lnTo>
                  <a:lnTo>
                    <a:pt x="728" y="5"/>
                  </a:lnTo>
                  <a:lnTo>
                    <a:pt x="769" y="1"/>
                  </a:lnTo>
                  <a:lnTo>
                    <a:pt x="811" y="0"/>
                  </a:lnTo>
                  <a:lnTo>
                    <a:pt x="852" y="1"/>
                  </a:lnTo>
                  <a:lnTo>
                    <a:pt x="895" y="5"/>
                  </a:lnTo>
                  <a:lnTo>
                    <a:pt x="935" y="9"/>
                  </a:lnTo>
                  <a:lnTo>
                    <a:pt x="975" y="16"/>
                  </a:lnTo>
                  <a:lnTo>
                    <a:pt x="1014" y="26"/>
                  </a:lnTo>
                  <a:lnTo>
                    <a:pt x="1052" y="36"/>
                  </a:lnTo>
                  <a:lnTo>
                    <a:pt x="1090" y="49"/>
                  </a:lnTo>
                  <a:lnTo>
                    <a:pt x="1127" y="64"/>
                  </a:lnTo>
                  <a:lnTo>
                    <a:pt x="1163" y="79"/>
                  </a:lnTo>
                  <a:lnTo>
                    <a:pt x="1197" y="97"/>
                  </a:lnTo>
                  <a:lnTo>
                    <a:pt x="1231" y="117"/>
                  </a:lnTo>
                  <a:lnTo>
                    <a:pt x="1265" y="139"/>
                  </a:lnTo>
                  <a:lnTo>
                    <a:pt x="1297" y="161"/>
                  </a:lnTo>
                  <a:lnTo>
                    <a:pt x="1327" y="185"/>
                  </a:lnTo>
                  <a:lnTo>
                    <a:pt x="1357" y="210"/>
                  </a:lnTo>
                  <a:lnTo>
                    <a:pt x="1384" y="238"/>
                  </a:lnTo>
                  <a:lnTo>
                    <a:pt x="1412" y="265"/>
                  </a:lnTo>
                  <a:lnTo>
                    <a:pt x="1437" y="295"/>
                  </a:lnTo>
                  <a:lnTo>
                    <a:pt x="1461" y="325"/>
                  </a:lnTo>
                  <a:lnTo>
                    <a:pt x="1483" y="358"/>
                  </a:lnTo>
                  <a:lnTo>
                    <a:pt x="1504" y="391"/>
                  </a:lnTo>
                  <a:lnTo>
                    <a:pt x="1524" y="425"/>
                  </a:lnTo>
                  <a:lnTo>
                    <a:pt x="1542" y="459"/>
                  </a:lnTo>
                  <a:lnTo>
                    <a:pt x="1558" y="495"/>
                  </a:lnTo>
                  <a:lnTo>
                    <a:pt x="1573" y="532"/>
                  </a:lnTo>
                  <a:lnTo>
                    <a:pt x="1586" y="570"/>
                  </a:lnTo>
                  <a:lnTo>
                    <a:pt x="1596" y="608"/>
                  </a:lnTo>
                  <a:lnTo>
                    <a:pt x="1606" y="647"/>
                  </a:lnTo>
                  <a:lnTo>
                    <a:pt x="1612" y="687"/>
                  </a:lnTo>
                  <a:lnTo>
                    <a:pt x="1617" y="728"/>
                  </a:lnTo>
                  <a:lnTo>
                    <a:pt x="1620" y="770"/>
                  </a:lnTo>
                  <a:lnTo>
                    <a:pt x="1621" y="81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472687569"/>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prator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278294" y="2778760"/>
            <a:ext cx="8439573" cy="1300480"/>
          </a:xfrm>
        </p:spPr>
        <p:txBody>
          <a:bodyPr lIns="0" tIns="0" rIns="0" bIns="0" anchor="ctr" anchorCtr="1">
            <a:normAutofit/>
          </a:bodyPr>
          <a:lstStyle>
            <a:lvl1pPr algn="ctr">
              <a:defRPr sz="2500" cap="all" baseline="0">
                <a:solidFill>
                  <a:schemeClr val="bg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bg1"/>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422923148"/>
              </p:ext>
            </p:extLst>
          </p:nvPr>
        </p:nvGraphicFramePr>
        <p:xfrm>
          <a:off x="839786" y="6525344"/>
          <a:ext cx="10512796" cy="214568"/>
        </p:xfrm>
        <a:graphic>
          <a:graphicData uri="http://schemas.openxmlformats.org/drawingml/2006/table">
            <a:tbl>
              <a:tblPr firstRow="1" bandRow="1">
                <a:tableStyleId>{2D5ABB26-0587-4C30-8999-92F81FD0307C}</a:tableStyleId>
              </a:tblPr>
              <a:tblGrid>
                <a:gridCol w="5256398">
                  <a:extLst>
                    <a:ext uri="{9D8B030D-6E8A-4147-A177-3AD203B41FA5}">
                      <a16:colId xmlns:a16="http://schemas.microsoft.com/office/drawing/2014/main" xmlns="" val="20000"/>
                    </a:ext>
                  </a:extLst>
                </a:gridCol>
                <a:gridCol w="5256398">
                  <a:extLst>
                    <a:ext uri="{9D8B030D-6E8A-4147-A177-3AD203B41FA5}">
                      <a16:colId xmlns:a16="http://schemas.microsoft.com/office/drawing/2014/main" xmlns="" val="20001"/>
                    </a:ext>
                  </a:extLst>
                </a:gridCol>
              </a:tblGrid>
              <a:tr h="2145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bg2"/>
                          </a:solidFill>
                          <a:latin typeface="Arial" panose="020B0604020202020204" pitchFamily="34" charset="0"/>
                          <a:ea typeface="+mn-ea"/>
                          <a:cs typeface="Arial" panose="020B0604020202020204" pitchFamily="34" charset="0"/>
                        </a:rPr>
                        <a:t>© 2023 | Shardul Amarchand Mangaldas &amp; Co</a:t>
                      </a:r>
                    </a:p>
                  </a:txBody>
                  <a:tcPr marL="0" marR="0" marT="0" marB="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kern="1200" dirty="0">
                          <a:solidFill>
                            <a:schemeClr val="bg2"/>
                          </a:solidFill>
                          <a:latin typeface="Arial" panose="020B0604020202020204" pitchFamily="34" charset="0"/>
                          <a:ea typeface="+mn-ea"/>
                          <a:cs typeface="Arial" panose="020B0604020202020204" pitchFamily="34" charset="0"/>
                        </a:rPr>
                        <a:t>Privileged and Confidential </a:t>
                      </a:r>
                    </a:p>
                  </a:txBody>
                  <a:tcPr marL="0" marR="0" marT="0" marB="0"/>
                </a:tc>
                <a:extLst>
                  <a:ext uri="{0D108BD9-81ED-4DB2-BD59-A6C34878D82A}">
                    <a16:rowId xmlns:a16="http://schemas.microsoft.com/office/drawing/2014/main" xmlns="" val="10000"/>
                  </a:ext>
                </a:extLst>
              </a:tr>
            </a:tbl>
          </a:graphicData>
        </a:graphic>
      </p:graphicFrame>
      <p:grpSp>
        <p:nvGrpSpPr>
          <p:cNvPr id="3" name="Group 2"/>
          <p:cNvGrpSpPr/>
          <p:nvPr/>
        </p:nvGrpSpPr>
        <p:grpSpPr>
          <a:xfrm>
            <a:off x="9869488" y="374650"/>
            <a:ext cx="1839913" cy="719138"/>
            <a:chOff x="9869488" y="374650"/>
            <a:chExt cx="1839913" cy="719138"/>
          </a:xfrm>
        </p:grpSpPr>
        <p:sp>
          <p:nvSpPr>
            <p:cNvPr id="9" name="Freeform 11"/>
            <p:cNvSpPr>
              <a:spLocks/>
            </p:cNvSpPr>
            <p:nvPr/>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2" name="Freeform 12"/>
            <p:cNvSpPr>
              <a:spLocks/>
            </p:cNvSpPr>
            <p:nvPr/>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3" name="Freeform 13"/>
            <p:cNvSpPr>
              <a:spLocks noEditPoints="1"/>
            </p:cNvSpPr>
            <p:nvPr/>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4"/>
            <p:cNvSpPr>
              <a:spLocks/>
            </p:cNvSpPr>
            <p:nvPr/>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5" name="Freeform 15"/>
            <p:cNvSpPr>
              <a:spLocks noEditPoints="1"/>
            </p:cNvSpPr>
            <p:nvPr/>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6" name="Freeform 16"/>
            <p:cNvSpPr>
              <a:spLocks/>
            </p:cNvSpPr>
            <p:nvPr/>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7"/>
            <p:cNvSpPr>
              <a:spLocks/>
            </p:cNvSpPr>
            <p:nvPr/>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8"/>
            <p:cNvSpPr>
              <a:spLocks noEditPoints="1"/>
            </p:cNvSpPr>
            <p:nvPr/>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9"/>
            <p:cNvSpPr>
              <a:spLocks/>
            </p:cNvSpPr>
            <p:nvPr/>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20"/>
            <p:cNvSpPr>
              <a:spLocks noEditPoints="1"/>
            </p:cNvSpPr>
            <p:nvPr/>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21"/>
            <p:cNvSpPr>
              <a:spLocks/>
            </p:cNvSpPr>
            <p:nvPr/>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22"/>
            <p:cNvSpPr>
              <a:spLocks/>
            </p:cNvSpPr>
            <p:nvPr/>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23"/>
            <p:cNvSpPr>
              <a:spLocks/>
            </p:cNvSpPr>
            <p:nvPr/>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24"/>
            <p:cNvSpPr>
              <a:spLocks noEditPoints="1"/>
            </p:cNvSpPr>
            <p:nvPr/>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5"/>
            <p:cNvSpPr>
              <a:spLocks/>
            </p:cNvSpPr>
            <p:nvPr/>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6"/>
            <p:cNvSpPr>
              <a:spLocks noEditPoints="1"/>
            </p:cNvSpPr>
            <p:nvPr/>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7"/>
            <p:cNvSpPr>
              <a:spLocks/>
            </p:cNvSpPr>
            <p:nvPr/>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8"/>
            <p:cNvSpPr>
              <a:spLocks noEditPoints="1"/>
            </p:cNvSpPr>
            <p:nvPr/>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9"/>
            <p:cNvSpPr>
              <a:spLocks/>
            </p:cNvSpPr>
            <p:nvPr/>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30"/>
            <p:cNvSpPr>
              <a:spLocks noEditPoints="1"/>
            </p:cNvSpPr>
            <p:nvPr/>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31"/>
            <p:cNvSpPr>
              <a:spLocks noEditPoints="1"/>
            </p:cNvSpPr>
            <p:nvPr/>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32"/>
            <p:cNvSpPr>
              <a:spLocks/>
            </p:cNvSpPr>
            <p:nvPr/>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33"/>
            <p:cNvSpPr>
              <a:spLocks noEditPoints="1"/>
            </p:cNvSpPr>
            <p:nvPr/>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34"/>
            <p:cNvSpPr>
              <a:spLocks noEditPoints="1"/>
            </p:cNvSpPr>
            <p:nvPr/>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5"/>
            <p:cNvSpPr>
              <a:spLocks/>
            </p:cNvSpPr>
            <p:nvPr/>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6"/>
            <p:cNvSpPr>
              <a:spLocks noEditPoints="1"/>
            </p:cNvSpPr>
            <p:nvPr/>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7"/>
            <p:cNvSpPr>
              <a:spLocks noEditPoints="1"/>
            </p:cNvSpPr>
            <p:nvPr/>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8"/>
            <p:cNvSpPr>
              <a:spLocks noEditPoints="1"/>
            </p:cNvSpPr>
            <p:nvPr/>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9"/>
            <p:cNvSpPr>
              <a:spLocks noEditPoints="1"/>
            </p:cNvSpPr>
            <p:nvPr/>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40"/>
            <p:cNvSpPr>
              <a:spLocks noEditPoints="1"/>
            </p:cNvSpPr>
            <p:nvPr/>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41"/>
            <p:cNvSpPr>
              <a:spLocks noEditPoints="1"/>
            </p:cNvSpPr>
            <p:nvPr/>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42"/>
            <p:cNvSpPr>
              <a:spLocks noEditPoints="1"/>
            </p:cNvSpPr>
            <p:nvPr/>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43"/>
            <p:cNvSpPr>
              <a:spLocks noEditPoints="1"/>
            </p:cNvSpPr>
            <p:nvPr/>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44"/>
            <p:cNvSpPr>
              <a:spLocks noEditPoints="1"/>
            </p:cNvSpPr>
            <p:nvPr/>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45"/>
            <p:cNvSpPr>
              <a:spLocks noEditPoints="1"/>
            </p:cNvSpPr>
            <p:nvPr/>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8" name="Freeform 5"/>
          <p:cNvSpPr>
            <a:spLocks/>
          </p:cNvSpPr>
          <p:nvPr/>
        </p:nvSpPr>
        <p:spPr bwMode="auto">
          <a:xfrm>
            <a:off x="107950" y="1225550"/>
            <a:ext cx="369888" cy="371475"/>
          </a:xfrm>
          <a:custGeom>
            <a:avLst/>
            <a:gdLst>
              <a:gd name="T0" fmla="*/ 1395 w 1398"/>
              <a:gd name="T1" fmla="*/ 774 h 1405"/>
              <a:gd name="T2" fmla="*/ 1376 w 1398"/>
              <a:gd name="T3" fmla="*/ 878 h 1405"/>
              <a:gd name="T4" fmla="*/ 1344 w 1398"/>
              <a:gd name="T5" fmla="*/ 976 h 1405"/>
              <a:gd name="T6" fmla="*/ 1297 w 1398"/>
              <a:gd name="T7" fmla="*/ 1066 h 1405"/>
              <a:gd name="T8" fmla="*/ 1239 w 1398"/>
              <a:gd name="T9" fmla="*/ 1149 h 1405"/>
              <a:gd name="T10" fmla="*/ 1169 w 1398"/>
              <a:gd name="T11" fmla="*/ 1222 h 1405"/>
              <a:gd name="T12" fmla="*/ 1090 w 1398"/>
              <a:gd name="T13" fmla="*/ 1285 h 1405"/>
              <a:gd name="T14" fmla="*/ 1002 w 1398"/>
              <a:gd name="T15" fmla="*/ 1336 h 1405"/>
              <a:gd name="T16" fmla="*/ 907 w 1398"/>
              <a:gd name="T17" fmla="*/ 1373 h 1405"/>
              <a:gd name="T18" fmla="*/ 805 w 1398"/>
              <a:gd name="T19" fmla="*/ 1396 h 1405"/>
              <a:gd name="T20" fmla="*/ 699 w 1398"/>
              <a:gd name="T21" fmla="*/ 1405 h 1405"/>
              <a:gd name="T22" fmla="*/ 592 w 1398"/>
              <a:gd name="T23" fmla="*/ 1396 h 1405"/>
              <a:gd name="T24" fmla="*/ 491 w 1398"/>
              <a:gd name="T25" fmla="*/ 1373 h 1405"/>
              <a:gd name="T26" fmla="*/ 396 w 1398"/>
              <a:gd name="T27" fmla="*/ 1336 h 1405"/>
              <a:gd name="T28" fmla="*/ 308 w 1398"/>
              <a:gd name="T29" fmla="*/ 1285 h 1405"/>
              <a:gd name="T30" fmla="*/ 228 w 1398"/>
              <a:gd name="T31" fmla="*/ 1222 h 1405"/>
              <a:gd name="T32" fmla="*/ 160 w 1398"/>
              <a:gd name="T33" fmla="*/ 1149 h 1405"/>
              <a:gd name="T34" fmla="*/ 101 w 1398"/>
              <a:gd name="T35" fmla="*/ 1066 h 1405"/>
              <a:gd name="T36" fmla="*/ 54 w 1398"/>
              <a:gd name="T37" fmla="*/ 976 h 1405"/>
              <a:gd name="T38" fmla="*/ 21 w 1398"/>
              <a:gd name="T39" fmla="*/ 878 h 1405"/>
              <a:gd name="T40" fmla="*/ 3 w 1398"/>
              <a:gd name="T41" fmla="*/ 774 h 1405"/>
              <a:gd name="T42" fmla="*/ 1 w 1398"/>
              <a:gd name="T43" fmla="*/ 666 h 1405"/>
              <a:gd name="T44" fmla="*/ 14 w 1398"/>
              <a:gd name="T45" fmla="*/ 561 h 1405"/>
              <a:gd name="T46" fmla="*/ 42 w 1398"/>
              <a:gd name="T47" fmla="*/ 461 h 1405"/>
              <a:gd name="T48" fmla="*/ 84 w 1398"/>
              <a:gd name="T49" fmla="*/ 368 h 1405"/>
              <a:gd name="T50" fmla="*/ 138 w 1398"/>
              <a:gd name="T51" fmla="*/ 282 h 1405"/>
              <a:gd name="T52" fmla="*/ 205 w 1398"/>
              <a:gd name="T53" fmla="*/ 206 h 1405"/>
              <a:gd name="T54" fmla="*/ 281 w 1398"/>
              <a:gd name="T55" fmla="*/ 139 h 1405"/>
              <a:gd name="T56" fmla="*/ 366 w 1398"/>
              <a:gd name="T57" fmla="*/ 85 h 1405"/>
              <a:gd name="T58" fmla="*/ 459 w 1398"/>
              <a:gd name="T59" fmla="*/ 43 h 1405"/>
              <a:gd name="T60" fmla="*/ 558 w 1398"/>
              <a:gd name="T61" fmla="*/ 14 h 1405"/>
              <a:gd name="T62" fmla="*/ 663 w 1398"/>
              <a:gd name="T63" fmla="*/ 1 h 1405"/>
              <a:gd name="T64" fmla="*/ 771 w 1398"/>
              <a:gd name="T65" fmla="*/ 4 h 1405"/>
              <a:gd name="T66" fmla="*/ 874 w 1398"/>
              <a:gd name="T67" fmla="*/ 23 h 1405"/>
              <a:gd name="T68" fmla="*/ 972 w 1398"/>
              <a:gd name="T69" fmla="*/ 55 h 1405"/>
              <a:gd name="T70" fmla="*/ 1062 w 1398"/>
              <a:gd name="T71" fmla="*/ 102 h 1405"/>
              <a:gd name="T72" fmla="*/ 1144 w 1398"/>
              <a:gd name="T73" fmla="*/ 161 h 1405"/>
              <a:gd name="T74" fmla="*/ 1216 w 1398"/>
              <a:gd name="T75" fmla="*/ 231 h 1405"/>
              <a:gd name="T76" fmla="*/ 1279 w 1398"/>
              <a:gd name="T77" fmla="*/ 310 h 1405"/>
              <a:gd name="T78" fmla="*/ 1329 w 1398"/>
              <a:gd name="T79" fmla="*/ 398 h 1405"/>
              <a:gd name="T80" fmla="*/ 1367 w 1398"/>
              <a:gd name="T81" fmla="*/ 493 h 1405"/>
              <a:gd name="T82" fmla="*/ 1391 w 1398"/>
              <a:gd name="T83" fmla="*/ 596 h 1405"/>
              <a:gd name="T84" fmla="*/ 1398 w 1398"/>
              <a:gd name="T85" fmla="*/ 70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8" h="1405">
                <a:moveTo>
                  <a:pt x="1398" y="702"/>
                </a:moveTo>
                <a:lnTo>
                  <a:pt x="1398" y="738"/>
                </a:lnTo>
                <a:lnTo>
                  <a:pt x="1395" y="774"/>
                </a:lnTo>
                <a:lnTo>
                  <a:pt x="1391" y="809"/>
                </a:lnTo>
                <a:lnTo>
                  <a:pt x="1385" y="844"/>
                </a:lnTo>
                <a:lnTo>
                  <a:pt x="1376" y="878"/>
                </a:lnTo>
                <a:lnTo>
                  <a:pt x="1367" y="912"/>
                </a:lnTo>
                <a:lnTo>
                  <a:pt x="1356" y="944"/>
                </a:lnTo>
                <a:lnTo>
                  <a:pt x="1344" y="976"/>
                </a:lnTo>
                <a:lnTo>
                  <a:pt x="1329" y="1007"/>
                </a:lnTo>
                <a:lnTo>
                  <a:pt x="1314" y="1038"/>
                </a:lnTo>
                <a:lnTo>
                  <a:pt x="1297" y="1066"/>
                </a:lnTo>
                <a:lnTo>
                  <a:pt x="1279" y="1095"/>
                </a:lnTo>
                <a:lnTo>
                  <a:pt x="1259" y="1123"/>
                </a:lnTo>
                <a:lnTo>
                  <a:pt x="1239" y="1149"/>
                </a:lnTo>
                <a:lnTo>
                  <a:pt x="1216" y="1175"/>
                </a:lnTo>
                <a:lnTo>
                  <a:pt x="1194" y="1200"/>
                </a:lnTo>
                <a:lnTo>
                  <a:pt x="1169" y="1222"/>
                </a:lnTo>
                <a:lnTo>
                  <a:pt x="1144" y="1245"/>
                </a:lnTo>
                <a:lnTo>
                  <a:pt x="1117" y="1265"/>
                </a:lnTo>
                <a:lnTo>
                  <a:pt x="1090" y="1285"/>
                </a:lnTo>
                <a:lnTo>
                  <a:pt x="1062" y="1303"/>
                </a:lnTo>
                <a:lnTo>
                  <a:pt x="1032" y="1320"/>
                </a:lnTo>
                <a:lnTo>
                  <a:pt x="1002" y="1336"/>
                </a:lnTo>
                <a:lnTo>
                  <a:pt x="972" y="1349"/>
                </a:lnTo>
                <a:lnTo>
                  <a:pt x="940" y="1363"/>
                </a:lnTo>
                <a:lnTo>
                  <a:pt x="907" y="1373"/>
                </a:lnTo>
                <a:lnTo>
                  <a:pt x="874" y="1383"/>
                </a:lnTo>
                <a:lnTo>
                  <a:pt x="840" y="1390"/>
                </a:lnTo>
                <a:lnTo>
                  <a:pt x="805" y="1396"/>
                </a:lnTo>
                <a:lnTo>
                  <a:pt x="771" y="1402"/>
                </a:lnTo>
                <a:lnTo>
                  <a:pt x="735" y="1404"/>
                </a:lnTo>
                <a:lnTo>
                  <a:pt x="699" y="1405"/>
                </a:lnTo>
                <a:lnTo>
                  <a:pt x="663" y="1404"/>
                </a:lnTo>
                <a:lnTo>
                  <a:pt x="627" y="1402"/>
                </a:lnTo>
                <a:lnTo>
                  <a:pt x="592" y="1396"/>
                </a:lnTo>
                <a:lnTo>
                  <a:pt x="558" y="1390"/>
                </a:lnTo>
                <a:lnTo>
                  <a:pt x="525" y="1383"/>
                </a:lnTo>
                <a:lnTo>
                  <a:pt x="491" y="1373"/>
                </a:lnTo>
                <a:lnTo>
                  <a:pt x="459" y="1363"/>
                </a:lnTo>
                <a:lnTo>
                  <a:pt x="427" y="1349"/>
                </a:lnTo>
                <a:lnTo>
                  <a:pt x="396" y="1336"/>
                </a:lnTo>
                <a:lnTo>
                  <a:pt x="366" y="1320"/>
                </a:lnTo>
                <a:lnTo>
                  <a:pt x="336" y="1303"/>
                </a:lnTo>
                <a:lnTo>
                  <a:pt x="308" y="1285"/>
                </a:lnTo>
                <a:lnTo>
                  <a:pt x="281" y="1265"/>
                </a:lnTo>
                <a:lnTo>
                  <a:pt x="254" y="1245"/>
                </a:lnTo>
                <a:lnTo>
                  <a:pt x="228" y="1222"/>
                </a:lnTo>
                <a:lnTo>
                  <a:pt x="205" y="1200"/>
                </a:lnTo>
                <a:lnTo>
                  <a:pt x="181" y="1175"/>
                </a:lnTo>
                <a:lnTo>
                  <a:pt x="160" y="1149"/>
                </a:lnTo>
                <a:lnTo>
                  <a:pt x="138" y="1123"/>
                </a:lnTo>
                <a:lnTo>
                  <a:pt x="119" y="1095"/>
                </a:lnTo>
                <a:lnTo>
                  <a:pt x="101" y="1066"/>
                </a:lnTo>
                <a:lnTo>
                  <a:pt x="84" y="1038"/>
                </a:lnTo>
                <a:lnTo>
                  <a:pt x="69" y="1007"/>
                </a:lnTo>
                <a:lnTo>
                  <a:pt x="54" y="976"/>
                </a:lnTo>
                <a:lnTo>
                  <a:pt x="42" y="944"/>
                </a:lnTo>
                <a:lnTo>
                  <a:pt x="31" y="912"/>
                </a:lnTo>
                <a:lnTo>
                  <a:pt x="21" y="878"/>
                </a:lnTo>
                <a:lnTo>
                  <a:pt x="14" y="844"/>
                </a:lnTo>
                <a:lnTo>
                  <a:pt x="8" y="809"/>
                </a:lnTo>
                <a:lnTo>
                  <a:pt x="3" y="774"/>
                </a:lnTo>
                <a:lnTo>
                  <a:pt x="1" y="738"/>
                </a:lnTo>
                <a:lnTo>
                  <a:pt x="0" y="702"/>
                </a:lnTo>
                <a:lnTo>
                  <a:pt x="1" y="666"/>
                </a:lnTo>
                <a:lnTo>
                  <a:pt x="3" y="631"/>
                </a:lnTo>
                <a:lnTo>
                  <a:pt x="8" y="596"/>
                </a:lnTo>
                <a:lnTo>
                  <a:pt x="14" y="561"/>
                </a:lnTo>
                <a:lnTo>
                  <a:pt x="21" y="527"/>
                </a:lnTo>
                <a:lnTo>
                  <a:pt x="31" y="493"/>
                </a:lnTo>
                <a:lnTo>
                  <a:pt x="42" y="461"/>
                </a:lnTo>
                <a:lnTo>
                  <a:pt x="54" y="430"/>
                </a:lnTo>
                <a:lnTo>
                  <a:pt x="69" y="398"/>
                </a:lnTo>
                <a:lnTo>
                  <a:pt x="84" y="368"/>
                </a:lnTo>
                <a:lnTo>
                  <a:pt x="101" y="338"/>
                </a:lnTo>
                <a:lnTo>
                  <a:pt x="119" y="310"/>
                </a:lnTo>
                <a:lnTo>
                  <a:pt x="138" y="282"/>
                </a:lnTo>
                <a:lnTo>
                  <a:pt x="160" y="255"/>
                </a:lnTo>
                <a:lnTo>
                  <a:pt x="181" y="231"/>
                </a:lnTo>
                <a:lnTo>
                  <a:pt x="205" y="206"/>
                </a:lnTo>
                <a:lnTo>
                  <a:pt x="228" y="183"/>
                </a:lnTo>
                <a:lnTo>
                  <a:pt x="254" y="161"/>
                </a:lnTo>
                <a:lnTo>
                  <a:pt x="281" y="139"/>
                </a:lnTo>
                <a:lnTo>
                  <a:pt x="308" y="120"/>
                </a:lnTo>
                <a:lnTo>
                  <a:pt x="336" y="102"/>
                </a:lnTo>
                <a:lnTo>
                  <a:pt x="366" y="85"/>
                </a:lnTo>
                <a:lnTo>
                  <a:pt x="396" y="70"/>
                </a:lnTo>
                <a:lnTo>
                  <a:pt x="427" y="55"/>
                </a:lnTo>
                <a:lnTo>
                  <a:pt x="459" y="43"/>
                </a:lnTo>
                <a:lnTo>
                  <a:pt x="491" y="32"/>
                </a:lnTo>
                <a:lnTo>
                  <a:pt x="525" y="23"/>
                </a:lnTo>
                <a:lnTo>
                  <a:pt x="558" y="14"/>
                </a:lnTo>
                <a:lnTo>
                  <a:pt x="592" y="8"/>
                </a:lnTo>
                <a:lnTo>
                  <a:pt x="627" y="4"/>
                </a:lnTo>
                <a:lnTo>
                  <a:pt x="663" y="1"/>
                </a:lnTo>
                <a:lnTo>
                  <a:pt x="699" y="0"/>
                </a:lnTo>
                <a:lnTo>
                  <a:pt x="735" y="1"/>
                </a:lnTo>
                <a:lnTo>
                  <a:pt x="771" y="4"/>
                </a:lnTo>
                <a:lnTo>
                  <a:pt x="805" y="8"/>
                </a:lnTo>
                <a:lnTo>
                  <a:pt x="840" y="14"/>
                </a:lnTo>
                <a:lnTo>
                  <a:pt x="874" y="23"/>
                </a:lnTo>
                <a:lnTo>
                  <a:pt x="907" y="32"/>
                </a:lnTo>
                <a:lnTo>
                  <a:pt x="940" y="43"/>
                </a:lnTo>
                <a:lnTo>
                  <a:pt x="972" y="55"/>
                </a:lnTo>
                <a:lnTo>
                  <a:pt x="1002" y="70"/>
                </a:lnTo>
                <a:lnTo>
                  <a:pt x="1032" y="85"/>
                </a:lnTo>
                <a:lnTo>
                  <a:pt x="1062" y="102"/>
                </a:lnTo>
                <a:lnTo>
                  <a:pt x="1090" y="120"/>
                </a:lnTo>
                <a:lnTo>
                  <a:pt x="1117" y="139"/>
                </a:lnTo>
                <a:lnTo>
                  <a:pt x="1144" y="161"/>
                </a:lnTo>
                <a:lnTo>
                  <a:pt x="1169" y="183"/>
                </a:lnTo>
                <a:lnTo>
                  <a:pt x="1194" y="206"/>
                </a:lnTo>
                <a:lnTo>
                  <a:pt x="1216" y="231"/>
                </a:lnTo>
                <a:lnTo>
                  <a:pt x="1239" y="255"/>
                </a:lnTo>
                <a:lnTo>
                  <a:pt x="1259" y="282"/>
                </a:lnTo>
                <a:lnTo>
                  <a:pt x="1279" y="310"/>
                </a:lnTo>
                <a:lnTo>
                  <a:pt x="1297" y="338"/>
                </a:lnTo>
                <a:lnTo>
                  <a:pt x="1314" y="368"/>
                </a:lnTo>
                <a:lnTo>
                  <a:pt x="1329" y="398"/>
                </a:lnTo>
                <a:lnTo>
                  <a:pt x="1344" y="430"/>
                </a:lnTo>
                <a:lnTo>
                  <a:pt x="1356" y="461"/>
                </a:lnTo>
                <a:lnTo>
                  <a:pt x="1367" y="493"/>
                </a:lnTo>
                <a:lnTo>
                  <a:pt x="1376" y="527"/>
                </a:lnTo>
                <a:lnTo>
                  <a:pt x="1385" y="561"/>
                </a:lnTo>
                <a:lnTo>
                  <a:pt x="1391" y="596"/>
                </a:lnTo>
                <a:lnTo>
                  <a:pt x="1395" y="631"/>
                </a:lnTo>
                <a:lnTo>
                  <a:pt x="1398" y="666"/>
                </a:lnTo>
                <a:lnTo>
                  <a:pt x="1398" y="702"/>
                </a:lnTo>
                <a:close/>
              </a:path>
            </a:pathLst>
          </a:custGeom>
          <a:solidFill>
            <a:srgbClr val="F7A61E"/>
          </a:solidFill>
          <a:ln>
            <a:noFill/>
          </a:ln>
        </p:spPr>
        <p:txBody>
          <a:bodyPr vert="horz" wrap="square" lIns="91440" tIns="45720" rIns="91440" bIns="45720" numCol="1" anchor="t" anchorCtr="0" compatLnSpc="1">
            <a:prstTxWarp prst="textNoShape">
              <a:avLst/>
            </a:prstTxWarp>
          </a:bodyPr>
          <a:lstStyle/>
          <a:p>
            <a:endParaRPr lang="en-IN"/>
          </a:p>
        </p:txBody>
      </p:sp>
      <p:sp>
        <p:nvSpPr>
          <p:cNvPr id="46" name="Freeform 6"/>
          <p:cNvSpPr>
            <a:spLocks noEditPoints="1"/>
          </p:cNvSpPr>
          <p:nvPr/>
        </p:nvSpPr>
        <p:spPr bwMode="auto">
          <a:xfrm>
            <a:off x="317500" y="1169988"/>
            <a:ext cx="2108200" cy="2108200"/>
          </a:xfrm>
          <a:custGeom>
            <a:avLst/>
            <a:gdLst>
              <a:gd name="T0" fmla="*/ 5932 w 7965"/>
              <a:gd name="T1" fmla="*/ 1372 h 7968"/>
              <a:gd name="T2" fmla="*/ 5467 w 7965"/>
              <a:gd name="T3" fmla="*/ 1081 h 7968"/>
              <a:gd name="T4" fmla="*/ 4952 w 7965"/>
              <a:gd name="T5" fmla="*/ 870 h 7968"/>
              <a:gd name="T6" fmla="*/ 4399 w 7965"/>
              <a:gd name="T7" fmla="*/ 749 h 7968"/>
              <a:gd name="T8" fmla="*/ 3815 w 7965"/>
              <a:gd name="T9" fmla="*/ 728 h 7968"/>
              <a:gd name="T10" fmla="*/ 3247 w 7965"/>
              <a:gd name="T11" fmla="*/ 807 h 7968"/>
              <a:gd name="T12" fmla="*/ 2715 w 7965"/>
              <a:gd name="T13" fmla="*/ 980 h 7968"/>
              <a:gd name="T14" fmla="*/ 2227 w 7965"/>
              <a:gd name="T15" fmla="*/ 1237 h 7968"/>
              <a:gd name="T16" fmla="*/ 1793 w 7965"/>
              <a:gd name="T17" fmla="*/ 1571 h 7968"/>
              <a:gd name="T18" fmla="*/ 1420 w 7965"/>
              <a:gd name="T19" fmla="*/ 1971 h 7968"/>
              <a:gd name="T20" fmla="*/ 1117 w 7965"/>
              <a:gd name="T21" fmla="*/ 2430 h 7968"/>
              <a:gd name="T22" fmla="*/ 896 w 7965"/>
              <a:gd name="T23" fmla="*/ 2938 h 7968"/>
              <a:gd name="T24" fmla="*/ 762 w 7965"/>
              <a:gd name="T25" fmla="*/ 3487 h 7968"/>
              <a:gd name="T26" fmla="*/ 726 w 7965"/>
              <a:gd name="T27" fmla="*/ 4068 h 7968"/>
              <a:gd name="T28" fmla="*/ 790 w 7965"/>
              <a:gd name="T29" fmla="*/ 4641 h 7968"/>
              <a:gd name="T30" fmla="*/ 950 w 7965"/>
              <a:gd name="T31" fmla="*/ 5178 h 7968"/>
              <a:gd name="T32" fmla="*/ 1196 w 7965"/>
              <a:gd name="T33" fmla="*/ 5674 h 7968"/>
              <a:gd name="T34" fmla="*/ 1519 w 7965"/>
              <a:gd name="T35" fmla="*/ 6117 h 7968"/>
              <a:gd name="T36" fmla="*/ 1910 w 7965"/>
              <a:gd name="T37" fmla="*/ 6499 h 7968"/>
              <a:gd name="T38" fmla="*/ 2361 w 7965"/>
              <a:gd name="T39" fmla="*/ 6812 h 7968"/>
              <a:gd name="T40" fmla="*/ 2863 w 7965"/>
              <a:gd name="T41" fmla="*/ 7045 h 7968"/>
              <a:gd name="T42" fmla="*/ 3406 w 7965"/>
              <a:gd name="T43" fmla="*/ 7192 h 7968"/>
              <a:gd name="T44" fmla="*/ 3983 w 7965"/>
              <a:gd name="T45" fmla="*/ 7243 h 7968"/>
              <a:gd name="T46" fmla="*/ 4560 w 7965"/>
              <a:gd name="T47" fmla="*/ 7192 h 7968"/>
              <a:gd name="T48" fmla="*/ 5104 w 7965"/>
              <a:gd name="T49" fmla="*/ 7045 h 7968"/>
              <a:gd name="T50" fmla="*/ 5605 w 7965"/>
              <a:gd name="T51" fmla="*/ 6812 h 7968"/>
              <a:gd name="T52" fmla="*/ 6055 w 7965"/>
              <a:gd name="T53" fmla="*/ 6499 h 7968"/>
              <a:gd name="T54" fmla="*/ 6446 w 7965"/>
              <a:gd name="T55" fmla="*/ 6117 h 7968"/>
              <a:gd name="T56" fmla="*/ 6770 w 7965"/>
              <a:gd name="T57" fmla="*/ 5674 h 7968"/>
              <a:gd name="T58" fmla="*/ 7015 w 7965"/>
              <a:gd name="T59" fmla="*/ 5178 h 7968"/>
              <a:gd name="T60" fmla="*/ 7175 w 7965"/>
              <a:gd name="T61" fmla="*/ 4641 h 7968"/>
              <a:gd name="T62" fmla="*/ 7241 w 7965"/>
              <a:gd name="T63" fmla="*/ 4068 h 7968"/>
              <a:gd name="T64" fmla="*/ 7204 w 7965"/>
              <a:gd name="T65" fmla="*/ 3487 h 7968"/>
              <a:gd name="T66" fmla="*/ 7071 w 7965"/>
              <a:gd name="T67" fmla="*/ 2938 h 7968"/>
              <a:gd name="T68" fmla="*/ 6848 w 7965"/>
              <a:gd name="T69" fmla="*/ 2430 h 7968"/>
              <a:gd name="T70" fmla="*/ 6547 w 7965"/>
              <a:gd name="T71" fmla="*/ 1971 h 7968"/>
              <a:gd name="T72" fmla="*/ 7960 w 7965"/>
              <a:gd name="T73" fmla="*/ 4189 h 7968"/>
              <a:gd name="T74" fmla="*/ 7653 w 7965"/>
              <a:gd name="T75" fmla="*/ 5534 h 7968"/>
              <a:gd name="T76" fmla="*/ 6931 w 7965"/>
              <a:gd name="T77" fmla="*/ 6662 h 7968"/>
              <a:gd name="T78" fmla="*/ 5882 w 7965"/>
              <a:gd name="T79" fmla="*/ 7487 h 7968"/>
              <a:gd name="T80" fmla="*/ 4589 w 7965"/>
              <a:gd name="T81" fmla="*/ 7922 h 7968"/>
              <a:gd name="T82" fmla="*/ 3180 w 7965"/>
              <a:gd name="T83" fmla="*/ 7887 h 7968"/>
              <a:gd name="T84" fmla="*/ 1918 w 7965"/>
              <a:gd name="T85" fmla="*/ 7391 h 7968"/>
              <a:gd name="T86" fmla="*/ 910 w 7965"/>
              <a:gd name="T87" fmla="*/ 6517 h 7968"/>
              <a:gd name="T88" fmla="*/ 242 w 7965"/>
              <a:gd name="T89" fmla="*/ 5354 h 7968"/>
              <a:gd name="T90" fmla="*/ 0 w 7965"/>
              <a:gd name="T91" fmla="*/ 3984 h 7968"/>
              <a:gd name="T92" fmla="*/ 242 w 7965"/>
              <a:gd name="T93" fmla="*/ 2613 h 7968"/>
              <a:gd name="T94" fmla="*/ 910 w 7965"/>
              <a:gd name="T95" fmla="*/ 1450 h 7968"/>
              <a:gd name="T96" fmla="*/ 1918 w 7965"/>
              <a:gd name="T97" fmla="*/ 576 h 7968"/>
              <a:gd name="T98" fmla="*/ 3180 w 7965"/>
              <a:gd name="T99" fmla="*/ 81 h 7968"/>
              <a:gd name="T100" fmla="*/ 4589 w 7965"/>
              <a:gd name="T101" fmla="*/ 46 h 7968"/>
              <a:gd name="T102" fmla="*/ 5882 w 7965"/>
              <a:gd name="T103" fmla="*/ 481 h 7968"/>
              <a:gd name="T104" fmla="*/ 6931 w 7965"/>
              <a:gd name="T105" fmla="*/ 1305 h 7968"/>
              <a:gd name="T106" fmla="*/ 7653 w 7965"/>
              <a:gd name="T107" fmla="*/ 2433 h 7968"/>
              <a:gd name="T108" fmla="*/ 7960 w 7965"/>
              <a:gd name="T109" fmla="*/ 3779 h 7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65" h="7968">
                <a:moveTo>
                  <a:pt x="6287" y="1679"/>
                </a:moveTo>
                <a:lnTo>
                  <a:pt x="6231" y="1624"/>
                </a:lnTo>
                <a:lnTo>
                  <a:pt x="6174" y="1571"/>
                </a:lnTo>
                <a:lnTo>
                  <a:pt x="6115" y="1518"/>
                </a:lnTo>
                <a:lnTo>
                  <a:pt x="6055" y="1468"/>
                </a:lnTo>
                <a:lnTo>
                  <a:pt x="5994" y="1419"/>
                </a:lnTo>
                <a:lnTo>
                  <a:pt x="5932" y="1372"/>
                </a:lnTo>
                <a:lnTo>
                  <a:pt x="5868" y="1326"/>
                </a:lnTo>
                <a:lnTo>
                  <a:pt x="5805" y="1280"/>
                </a:lnTo>
                <a:lnTo>
                  <a:pt x="5739" y="1237"/>
                </a:lnTo>
                <a:lnTo>
                  <a:pt x="5673" y="1195"/>
                </a:lnTo>
                <a:lnTo>
                  <a:pt x="5605" y="1155"/>
                </a:lnTo>
                <a:lnTo>
                  <a:pt x="5536" y="1117"/>
                </a:lnTo>
                <a:lnTo>
                  <a:pt x="5467" y="1081"/>
                </a:lnTo>
                <a:lnTo>
                  <a:pt x="5396" y="1045"/>
                </a:lnTo>
                <a:lnTo>
                  <a:pt x="5324" y="1012"/>
                </a:lnTo>
                <a:lnTo>
                  <a:pt x="5251" y="980"/>
                </a:lnTo>
                <a:lnTo>
                  <a:pt x="5178" y="949"/>
                </a:lnTo>
                <a:lnTo>
                  <a:pt x="5104" y="922"/>
                </a:lnTo>
                <a:lnTo>
                  <a:pt x="5028" y="895"/>
                </a:lnTo>
                <a:lnTo>
                  <a:pt x="4952" y="870"/>
                </a:lnTo>
                <a:lnTo>
                  <a:pt x="4875" y="848"/>
                </a:lnTo>
                <a:lnTo>
                  <a:pt x="4797" y="826"/>
                </a:lnTo>
                <a:lnTo>
                  <a:pt x="4720" y="807"/>
                </a:lnTo>
                <a:lnTo>
                  <a:pt x="4640" y="790"/>
                </a:lnTo>
                <a:lnTo>
                  <a:pt x="4560" y="775"/>
                </a:lnTo>
                <a:lnTo>
                  <a:pt x="4480" y="762"/>
                </a:lnTo>
                <a:lnTo>
                  <a:pt x="4399" y="749"/>
                </a:lnTo>
                <a:lnTo>
                  <a:pt x="4317" y="740"/>
                </a:lnTo>
                <a:lnTo>
                  <a:pt x="4234" y="733"/>
                </a:lnTo>
                <a:lnTo>
                  <a:pt x="4151" y="728"/>
                </a:lnTo>
                <a:lnTo>
                  <a:pt x="4067" y="725"/>
                </a:lnTo>
                <a:lnTo>
                  <a:pt x="3983" y="724"/>
                </a:lnTo>
                <a:lnTo>
                  <a:pt x="3899" y="725"/>
                </a:lnTo>
                <a:lnTo>
                  <a:pt x="3815" y="728"/>
                </a:lnTo>
                <a:lnTo>
                  <a:pt x="3732" y="733"/>
                </a:lnTo>
                <a:lnTo>
                  <a:pt x="3650" y="740"/>
                </a:lnTo>
                <a:lnTo>
                  <a:pt x="3568" y="749"/>
                </a:lnTo>
                <a:lnTo>
                  <a:pt x="3487" y="762"/>
                </a:lnTo>
                <a:lnTo>
                  <a:pt x="3406" y="775"/>
                </a:lnTo>
                <a:lnTo>
                  <a:pt x="3326" y="790"/>
                </a:lnTo>
                <a:lnTo>
                  <a:pt x="3247" y="807"/>
                </a:lnTo>
                <a:lnTo>
                  <a:pt x="3168" y="826"/>
                </a:lnTo>
                <a:lnTo>
                  <a:pt x="3091" y="848"/>
                </a:lnTo>
                <a:lnTo>
                  <a:pt x="3014" y="870"/>
                </a:lnTo>
                <a:lnTo>
                  <a:pt x="2937" y="895"/>
                </a:lnTo>
                <a:lnTo>
                  <a:pt x="2863" y="922"/>
                </a:lnTo>
                <a:lnTo>
                  <a:pt x="2788" y="949"/>
                </a:lnTo>
                <a:lnTo>
                  <a:pt x="2715" y="980"/>
                </a:lnTo>
                <a:lnTo>
                  <a:pt x="2642" y="1012"/>
                </a:lnTo>
                <a:lnTo>
                  <a:pt x="2570" y="1045"/>
                </a:lnTo>
                <a:lnTo>
                  <a:pt x="2500" y="1081"/>
                </a:lnTo>
                <a:lnTo>
                  <a:pt x="2430" y="1117"/>
                </a:lnTo>
                <a:lnTo>
                  <a:pt x="2361" y="1155"/>
                </a:lnTo>
                <a:lnTo>
                  <a:pt x="2294" y="1195"/>
                </a:lnTo>
                <a:lnTo>
                  <a:pt x="2227" y="1237"/>
                </a:lnTo>
                <a:lnTo>
                  <a:pt x="2162" y="1280"/>
                </a:lnTo>
                <a:lnTo>
                  <a:pt x="2097" y="1326"/>
                </a:lnTo>
                <a:lnTo>
                  <a:pt x="2033" y="1372"/>
                </a:lnTo>
                <a:lnTo>
                  <a:pt x="1972" y="1419"/>
                </a:lnTo>
                <a:lnTo>
                  <a:pt x="1910" y="1468"/>
                </a:lnTo>
                <a:lnTo>
                  <a:pt x="1851" y="1518"/>
                </a:lnTo>
                <a:lnTo>
                  <a:pt x="1793" y="1571"/>
                </a:lnTo>
                <a:lnTo>
                  <a:pt x="1735" y="1624"/>
                </a:lnTo>
                <a:lnTo>
                  <a:pt x="1679" y="1679"/>
                </a:lnTo>
                <a:lnTo>
                  <a:pt x="1625" y="1735"/>
                </a:lnTo>
                <a:lnTo>
                  <a:pt x="1571" y="1792"/>
                </a:lnTo>
                <a:lnTo>
                  <a:pt x="1519" y="1851"/>
                </a:lnTo>
                <a:lnTo>
                  <a:pt x="1469" y="1911"/>
                </a:lnTo>
                <a:lnTo>
                  <a:pt x="1420" y="1971"/>
                </a:lnTo>
                <a:lnTo>
                  <a:pt x="1371" y="2034"/>
                </a:lnTo>
                <a:lnTo>
                  <a:pt x="1325" y="2097"/>
                </a:lnTo>
                <a:lnTo>
                  <a:pt x="1281" y="2161"/>
                </a:lnTo>
                <a:lnTo>
                  <a:pt x="1238" y="2227"/>
                </a:lnTo>
                <a:lnTo>
                  <a:pt x="1196" y="2293"/>
                </a:lnTo>
                <a:lnTo>
                  <a:pt x="1156" y="2361"/>
                </a:lnTo>
                <a:lnTo>
                  <a:pt x="1117" y="2430"/>
                </a:lnTo>
                <a:lnTo>
                  <a:pt x="1081" y="2499"/>
                </a:lnTo>
                <a:lnTo>
                  <a:pt x="1045" y="2570"/>
                </a:lnTo>
                <a:lnTo>
                  <a:pt x="1013" y="2642"/>
                </a:lnTo>
                <a:lnTo>
                  <a:pt x="981" y="2715"/>
                </a:lnTo>
                <a:lnTo>
                  <a:pt x="950" y="2789"/>
                </a:lnTo>
                <a:lnTo>
                  <a:pt x="922" y="2862"/>
                </a:lnTo>
                <a:lnTo>
                  <a:pt x="896" y="2938"/>
                </a:lnTo>
                <a:lnTo>
                  <a:pt x="871" y="3014"/>
                </a:lnTo>
                <a:lnTo>
                  <a:pt x="848" y="3091"/>
                </a:lnTo>
                <a:lnTo>
                  <a:pt x="827" y="3169"/>
                </a:lnTo>
                <a:lnTo>
                  <a:pt x="808" y="3247"/>
                </a:lnTo>
                <a:lnTo>
                  <a:pt x="790" y="3327"/>
                </a:lnTo>
                <a:lnTo>
                  <a:pt x="775" y="3406"/>
                </a:lnTo>
                <a:lnTo>
                  <a:pt x="762" y="3487"/>
                </a:lnTo>
                <a:lnTo>
                  <a:pt x="750" y="3568"/>
                </a:lnTo>
                <a:lnTo>
                  <a:pt x="741" y="3650"/>
                </a:lnTo>
                <a:lnTo>
                  <a:pt x="734" y="3733"/>
                </a:lnTo>
                <a:lnTo>
                  <a:pt x="729" y="3816"/>
                </a:lnTo>
                <a:lnTo>
                  <a:pt x="726" y="3899"/>
                </a:lnTo>
                <a:lnTo>
                  <a:pt x="725" y="3984"/>
                </a:lnTo>
                <a:lnTo>
                  <a:pt x="726" y="4068"/>
                </a:lnTo>
                <a:lnTo>
                  <a:pt x="729" y="4151"/>
                </a:lnTo>
                <a:lnTo>
                  <a:pt x="734" y="4234"/>
                </a:lnTo>
                <a:lnTo>
                  <a:pt x="741" y="4317"/>
                </a:lnTo>
                <a:lnTo>
                  <a:pt x="750" y="4399"/>
                </a:lnTo>
                <a:lnTo>
                  <a:pt x="762" y="4480"/>
                </a:lnTo>
                <a:lnTo>
                  <a:pt x="775" y="4561"/>
                </a:lnTo>
                <a:lnTo>
                  <a:pt x="790" y="4641"/>
                </a:lnTo>
                <a:lnTo>
                  <a:pt x="808" y="4720"/>
                </a:lnTo>
                <a:lnTo>
                  <a:pt x="827" y="4798"/>
                </a:lnTo>
                <a:lnTo>
                  <a:pt x="848" y="4876"/>
                </a:lnTo>
                <a:lnTo>
                  <a:pt x="871" y="4953"/>
                </a:lnTo>
                <a:lnTo>
                  <a:pt x="896" y="5029"/>
                </a:lnTo>
                <a:lnTo>
                  <a:pt x="922" y="5105"/>
                </a:lnTo>
                <a:lnTo>
                  <a:pt x="950" y="5178"/>
                </a:lnTo>
                <a:lnTo>
                  <a:pt x="981" y="5252"/>
                </a:lnTo>
                <a:lnTo>
                  <a:pt x="1013" y="5325"/>
                </a:lnTo>
                <a:lnTo>
                  <a:pt x="1045" y="5397"/>
                </a:lnTo>
                <a:lnTo>
                  <a:pt x="1081" y="5468"/>
                </a:lnTo>
                <a:lnTo>
                  <a:pt x="1117" y="5537"/>
                </a:lnTo>
                <a:lnTo>
                  <a:pt x="1156" y="5606"/>
                </a:lnTo>
                <a:lnTo>
                  <a:pt x="1196" y="5674"/>
                </a:lnTo>
                <a:lnTo>
                  <a:pt x="1238" y="5740"/>
                </a:lnTo>
                <a:lnTo>
                  <a:pt x="1281" y="5806"/>
                </a:lnTo>
                <a:lnTo>
                  <a:pt x="1325" y="5871"/>
                </a:lnTo>
                <a:lnTo>
                  <a:pt x="1371" y="5934"/>
                </a:lnTo>
                <a:lnTo>
                  <a:pt x="1420" y="5996"/>
                </a:lnTo>
                <a:lnTo>
                  <a:pt x="1469" y="6057"/>
                </a:lnTo>
                <a:lnTo>
                  <a:pt x="1519" y="6117"/>
                </a:lnTo>
                <a:lnTo>
                  <a:pt x="1571" y="6175"/>
                </a:lnTo>
                <a:lnTo>
                  <a:pt x="1625" y="6232"/>
                </a:lnTo>
                <a:lnTo>
                  <a:pt x="1679" y="6289"/>
                </a:lnTo>
                <a:lnTo>
                  <a:pt x="1735" y="6343"/>
                </a:lnTo>
                <a:lnTo>
                  <a:pt x="1793" y="6396"/>
                </a:lnTo>
                <a:lnTo>
                  <a:pt x="1851" y="6449"/>
                </a:lnTo>
                <a:lnTo>
                  <a:pt x="1910" y="6499"/>
                </a:lnTo>
                <a:lnTo>
                  <a:pt x="1972" y="6548"/>
                </a:lnTo>
                <a:lnTo>
                  <a:pt x="2033" y="6596"/>
                </a:lnTo>
                <a:lnTo>
                  <a:pt x="2097" y="6643"/>
                </a:lnTo>
                <a:lnTo>
                  <a:pt x="2162" y="6687"/>
                </a:lnTo>
                <a:lnTo>
                  <a:pt x="2227" y="6730"/>
                </a:lnTo>
                <a:lnTo>
                  <a:pt x="2294" y="6772"/>
                </a:lnTo>
                <a:lnTo>
                  <a:pt x="2361" y="6812"/>
                </a:lnTo>
                <a:lnTo>
                  <a:pt x="2430" y="6851"/>
                </a:lnTo>
                <a:lnTo>
                  <a:pt x="2500" y="6888"/>
                </a:lnTo>
                <a:lnTo>
                  <a:pt x="2570" y="6922"/>
                </a:lnTo>
                <a:lnTo>
                  <a:pt x="2642" y="6955"/>
                </a:lnTo>
                <a:lnTo>
                  <a:pt x="2715" y="6987"/>
                </a:lnTo>
                <a:lnTo>
                  <a:pt x="2788" y="7018"/>
                </a:lnTo>
                <a:lnTo>
                  <a:pt x="2863" y="7045"/>
                </a:lnTo>
                <a:lnTo>
                  <a:pt x="2937" y="7072"/>
                </a:lnTo>
                <a:lnTo>
                  <a:pt x="3014" y="7097"/>
                </a:lnTo>
                <a:lnTo>
                  <a:pt x="3091" y="7120"/>
                </a:lnTo>
                <a:lnTo>
                  <a:pt x="3168" y="7141"/>
                </a:lnTo>
                <a:lnTo>
                  <a:pt x="3247" y="7160"/>
                </a:lnTo>
                <a:lnTo>
                  <a:pt x="3326" y="7178"/>
                </a:lnTo>
                <a:lnTo>
                  <a:pt x="3406" y="7192"/>
                </a:lnTo>
                <a:lnTo>
                  <a:pt x="3487" y="7205"/>
                </a:lnTo>
                <a:lnTo>
                  <a:pt x="3568" y="7218"/>
                </a:lnTo>
                <a:lnTo>
                  <a:pt x="3650" y="7227"/>
                </a:lnTo>
                <a:lnTo>
                  <a:pt x="3732" y="7234"/>
                </a:lnTo>
                <a:lnTo>
                  <a:pt x="3815" y="7239"/>
                </a:lnTo>
                <a:lnTo>
                  <a:pt x="3899" y="7242"/>
                </a:lnTo>
                <a:lnTo>
                  <a:pt x="3983" y="7243"/>
                </a:lnTo>
                <a:lnTo>
                  <a:pt x="4067" y="7242"/>
                </a:lnTo>
                <a:lnTo>
                  <a:pt x="4151" y="7239"/>
                </a:lnTo>
                <a:lnTo>
                  <a:pt x="4234" y="7234"/>
                </a:lnTo>
                <a:lnTo>
                  <a:pt x="4317" y="7227"/>
                </a:lnTo>
                <a:lnTo>
                  <a:pt x="4399" y="7218"/>
                </a:lnTo>
                <a:lnTo>
                  <a:pt x="4480" y="7205"/>
                </a:lnTo>
                <a:lnTo>
                  <a:pt x="4560" y="7192"/>
                </a:lnTo>
                <a:lnTo>
                  <a:pt x="4640" y="7178"/>
                </a:lnTo>
                <a:lnTo>
                  <a:pt x="4720" y="7160"/>
                </a:lnTo>
                <a:lnTo>
                  <a:pt x="4797" y="7141"/>
                </a:lnTo>
                <a:lnTo>
                  <a:pt x="4875" y="7120"/>
                </a:lnTo>
                <a:lnTo>
                  <a:pt x="4952" y="7097"/>
                </a:lnTo>
                <a:lnTo>
                  <a:pt x="5028" y="7072"/>
                </a:lnTo>
                <a:lnTo>
                  <a:pt x="5104" y="7045"/>
                </a:lnTo>
                <a:lnTo>
                  <a:pt x="5178" y="7018"/>
                </a:lnTo>
                <a:lnTo>
                  <a:pt x="5251" y="6987"/>
                </a:lnTo>
                <a:lnTo>
                  <a:pt x="5324" y="6955"/>
                </a:lnTo>
                <a:lnTo>
                  <a:pt x="5396" y="6922"/>
                </a:lnTo>
                <a:lnTo>
                  <a:pt x="5467" y="6888"/>
                </a:lnTo>
                <a:lnTo>
                  <a:pt x="5536" y="6851"/>
                </a:lnTo>
                <a:lnTo>
                  <a:pt x="5605" y="6812"/>
                </a:lnTo>
                <a:lnTo>
                  <a:pt x="5673" y="6772"/>
                </a:lnTo>
                <a:lnTo>
                  <a:pt x="5739" y="6730"/>
                </a:lnTo>
                <a:lnTo>
                  <a:pt x="5805" y="6687"/>
                </a:lnTo>
                <a:lnTo>
                  <a:pt x="5868" y="6643"/>
                </a:lnTo>
                <a:lnTo>
                  <a:pt x="5932" y="6596"/>
                </a:lnTo>
                <a:lnTo>
                  <a:pt x="5994" y="6548"/>
                </a:lnTo>
                <a:lnTo>
                  <a:pt x="6055" y="6499"/>
                </a:lnTo>
                <a:lnTo>
                  <a:pt x="6115" y="6449"/>
                </a:lnTo>
                <a:lnTo>
                  <a:pt x="6174" y="6396"/>
                </a:lnTo>
                <a:lnTo>
                  <a:pt x="6231" y="6343"/>
                </a:lnTo>
                <a:lnTo>
                  <a:pt x="6287" y="6289"/>
                </a:lnTo>
                <a:lnTo>
                  <a:pt x="6342" y="6232"/>
                </a:lnTo>
                <a:lnTo>
                  <a:pt x="6395" y="6175"/>
                </a:lnTo>
                <a:lnTo>
                  <a:pt x="6446" y="6117"/>
                </a:lnTo>
                <a:lnTo>
                  <a:pt x="6498" y="6057"/>
                </a:lnTo>
                <a:lnTo>
                  <a:pt x="6547" y="5996"/>
                </a:lnTo>
                <a:lnTo>
                  <a:pt x="6594" y="5934"/>
                </a:lnTo>
                <a:lnTo>
                  <a:pt x="6640" y="5871"/>
                </a:lnTo>
                <a:lnTo>
                  <a:pt x="6685" y="5806"/>
                </a:lnTo>
                <a:lnTo>
                  <a:pt x="6728" y="5740"/>
                </a:lnTo>
                <a:lnTo>
                  <a:pt x="6770" y="5674"/>
                </a:lnTo>
                <a:lnTo>
                  <a:pt x="6810" y="5606"/>
                </a:lnTo>
                <a:lnTo>
                  <a:pt x="6848" y="5537"/>
                </a:lnTo>
                <a:lnTo>
                  <a:pt x="6885" y="5468"/>
                </a:lnTo>
                <a:lnTo>
                  <a:pt x="6920" y="5397"/>
                </a:lnTo>
                <a:lnTo>
                  <a:pt x="6954" y="5325"/>
                </a:lnTo>
                <a:lnTo>
                  <a:pt x="6986" y="5252"/>
                </a:lnTo>
                <a:lnTo>
                  <a:pt x="7015" y="5178"/>
                </a:lnTo>
                <a:lnTo>
                  <a:pt x="7044" y="5105"/>
                </a:lnTo>
                <a:lnTo>
                  <a:pt x="7071" y="5029"/>
                </a:lnTo>
                <a:lnTo>
                  <a:pt x="7095" y="4953"/>
                </a:lnTo>
                <a:lnTo>
                  <a:pt x="7118" y="4876"/>
                </a:lnTo>
                <a:lnTo>
                  <a:pt x="7139" y="4798"/>
                </a:lnTo>
                <a:lnTo>
                  <a:pt x="7158" y="4720"/>
                </a:lnTo>
                <a:lnTo>
                  <a:pt x="7175" y="4641"/>
                </a:lnTo>
                <a:lnTo>
                  <a:pt x="7190" y="4561"/>
                </a:lnTo>
                <a:lnTo>
                  <a:pt x="7204" y="4480"/>
                </a:lnTo>
                <a:lnTo>
                  <a:pt x="7215" y="4399"/>
                </a:lnTo>
                <a:lnTo>
                  <a:pt x="7224" y="4317"/>
                </a:lnTo>
                <a:lnTo>
                  <a:pt x="7231" y="4234"/>
                </a:lnTo>
                <a:lnTo>
                  <a:pt x="7237" y="4151"/>
                </a:lnTo>
                <a:lnTo>
                  <a:pt x="7241" y="4068"/>
                </a:lnTo>
                <a:lnTo>
                  <a:pt x="7242" y="3984"/>
                </a:lnTo>
                <a:lnTo>
                  <a:pt x="7241" y="3899"/>
                </a:lnTo>
                <a:lnTo>
                  <a:pt x="7237" y="3816"/>
                </a:lnTo>
                <a:lnTo>
                  <a:pt x="7231" y="3733"/>
                </a:lnTo>
                <a:lnTo>
                  <a:pt x="7224" y="3650"/>
                </a:lnTo>
                <a:lnTo>
                  <a:pt x="7215" y="3568"/>
                </a:lnTo>
                <a:lnTo>
                  <a:pt x="7204" y="3487"/>
                </a:lnTo>
                <a:lnTo>
                  <a:pt x="7190" y="3406"/>
                </a:lnTo>
                <a:lnTo>
                  <a:pt x="7175" y="3327"/>
                </a:lnTo>
                <a:lnTo>
                  <a:pt x="7158" y="3247"/>
                </a:lnTo>
                <a:lnTo>
                  <a:pt x="7139" y="3169"/>
                </a:lnTo>
                <a:lnTo>
                  <a:pt x="7118" y="3091"/>
                </a:lnTo>
                <a:lnTo>
                  <a:pt x="7095" y="3014"/>
                </a:lnTo>
                <a:lnTo>
                  <a:pt x="7071" y="2938"/>
                </a:lnTo>
                <a:lnTo>
                  <a:pt x="7044" y="2862"/>
                </a:lnTo>
                <a:lnTo>
                  <a:pt x="7015" y="2789"/>
                </a:lnTo>
                <a:lnTo>
                  <a:pt x="6986" y="2715"/>
                </a:lnTo>
                <a:lnTo>
                  <a:pt x="6954" y="2642"/>
                </a:lnTo>
                <a:lnTo>
                  <a:pt x="6920" y="2570"/>
                </a:lnTo>
                <a:lnTo>
                  <a:pt x="6885" y="2499"/>
                </a:lnTo>
                <a:lnTo>
                  <a:pt x="6848" y="2430"/>
                </a:lnTo>
                <a:lnTo>
                  <a:pt x="6810" y="2361"/>
                </a:lnTo>
                <a:lnTo>
                  <a:pt x="6770" y="2293"/>
                </a:lnTo>
                <a:lnTo>
                  <a:pt x="6728" y="2227"/>
                </a:lnTo>
                <a:lnTo>
                  <a:pt x="6685" y="2161"/>
                </a:lnTo>
                <a:lnTo>
                  <a:pt x="6640" y="2097"/>
                </a:lnTo>
                <a:lnTo>
                  <a:pt x="6594" y="2034"/>
                </a:lnTo>
                <a:lnTo>
                  <a:pt x="6547" y="1971"/>
                </a:lnTo>
                <a:lnTo>
                  <a:pt x="6498" y="1911"/>
                </a:lnTo>
                <a:lnTo>
                  <a:pt x="6446" y="1851"/>
                </a:lnTo>
                <a:lnTo>
                  <a:pt x="6395" y="1792"/>
                </a:lnTo>
                <a:lnTo>
                  <a:pt x="6342" y="1735"/>
                </a:lnTo>
                <a:lnTo>
                  <a:pt x="6287" y="1679"/>
                </a:lnTo>
                <a:close/>
                <a:moveTo>
                  <a:pt x="7965" y="3984"/>
                </a:moveTo>
                <a:lnTo>
                  <a:pt x="7960" y="4189"/>
                </a:lnTo>
                <a:lnTo>
                  <a:pt x="7945" y="4391"/>
                </a:lnTo>
                <a:lnTo>
                  <a:pt x="7919" y="4590"/>
                </a:lnTo>
                <a:lnTo>
                  <a:pt x="7884" y="4787"/>
                </a:lnTo>
                <a:lnTo>
                  <a:pt x="7840" y="4980"/>
                </a:lnTo>
                <a:lnTo>
                  <a:pt x="7786" y="5168"/>
                </a:lnTo>
                <a:lnTo>
                  <a:pt x="7723" y="5354"/>
                </a:lnTo>
                <a:lnTo>
                  <a:pt x="7653" y="5534"/>
                </a:lnTo>
                <a:lnTo>
                  <a:pt x="7573" y="5711"/>
                </a:lnTo>
                <a:lnTo>
                  <a:pt x="7485" y="5883"/>
                </a:lnTo>
                <a:lnTo>
                  <a:pt x="7389" y="6050"/>
                </a:lnTo>
                <a:lnTo>
                  <a:pt x="7286" y="6211"/>
                </a:lnTo>
                <a:lnTo>
                  <a:pt x="7174" y="6368"/>
                </a:lnTo>
                <a:lnTo>
                  <a:pt x="7056" y="6517"/>
                </a:lnTo>
                <a:lnTo>
                  <a:pt x="6931" y="6662"/>
                </a:lnTo>
                <a:lnTo>
                  <a:pt x="6799" y="6800"/>
                </a:lnTo>
                <a:lnTo>
                  <a:pt x="6661" y="6933"/>
                </a:lnTo>
                <a:lnTo>
                  <a:pt x="6516" y="7058"/>
                </a:lnTo>
                <a:lnTo>
                  <a:pt x="6365" y="7177"/>
                </a:lnTo>
                <a:lnTo>
                  <a:pt x="6210" y="7287"/>
                </a:lnTo>
                <a:lnTo>
                  <a:pt x="6048" y="7391"/>
                </a:lnTo>
                <a:lnTo>
                  <a:pt x="5882" y="7487"/>
                </a:lnTo>
                <a:lnTo>
                  <a:pt x="5710" y="7574"/>
                </a:lnTo>
                <a:lnTo>
                  <a:pt x="5533" y="7654"/>
                </a:lnTo>
                <a:lnTo>
                  <a:pt x="5352" y="7726"/>
                </a:lnTo>
                <a:lnTo>
                  <a:pt x="5167" y="7789"/>
                </a:lnTo>
                <a:lnTo>
                  <a:pt x="4978" y="7842"/>
                </a:lnTo>
                <a:lnTo>
                  <a:pt x="4785" y="7887"/>
                </a:lnTo>
                <a:lnTo>
                  <a:pt x="4589" y="7922"/>
                </a:lnTo>
                <a:lnTo>
                  <a:pt x="4391" y="7948"/>
                </a:lnTo>
                <a:lnTo>
                  <a:pt x="4188" y="7963"/>
                </a:lnTo>
                <a:lnTo>
                  <a:pt x="3983" y="7968"/>
                </a:lnTo>
                <a:lnTo>
                  <a:pt x="3778" y="7963"/>
                </a:lnTo>
                <a:lnTo>
                  <a:pt x="3576" y="7948"/>
                </a:lnTo>
                <a:lnTo>
                  <a:pt x="3376" y="7922"/>
                </a:lnTo>
                <a:lnTo>
                  <a:pt x="3180" y="7887"/>
                </a:lnTo>
                <a:lnTo>
                  <a:pt x="2988" y="7842"/>
                </a:lnTo>
                <a:lnTo>
                  <a:pt x="2799" y="7789"/>
                </a:lnTo>
                <a:lnTo>
                  <a:pt x="2614" y="7726"/>
                </a:lnTo>
                <a:lnTo>
                  <a:pt x="2433" y="7654"/>
                </a:lnTo>
                <a:lnTo>
                  <a:pt x="2257" y="7574"/>
                </a:lnTo>
                <a:lnTo>
                  <a:pt x="2085" y="7487"/>
                </a:lnTo>
                <a:lnTo>
                  <a:pt x="1918" y="7391"/>
                </a:lnTo>
                <a:lnTo>
                  <a:pt x="1757" y="7287"/>
                </a:lnTo>
                <a:lnTo>
                  <a:pt x="1600" y="7177"/>
                </a:lnTo>
                <a:lnTo>
                  <a:pt x="1449" y="7058"/>
                </a:lnTo>
                <a:lnTo>
                  <a:pt x="1305" y="6933"/>
                </a:lnTo>
                <a:lnTo>
                  <a:pt x="1167" y="6800"/>
                </a:lnTo>
                <a:lnTo>
                  <a:pt x="1035" y="6662"/>
                </a:lnTo>
                <a:lnTo>
                  <a:pt x="910" y="6517"/>
                </a:lnTo>
                <a:lnTo>
                  <a:pt x="791" y="6368"/>
                </a:lnTo>
                <a:lnTo>
                  <a:pt x="681" y="6211"/>
                </a:lnTo>
                <a:lnTo>
                  <a:pt x="577" y="6050"/>
                </a:lnTo>
                <a:lnTo>
                  <a:pt x="481" y="5883"/>
                </a:lnTo>
                <a:lnTo>
                  <a:pt x="393" y="5711"/>
                </a:lnTo>
                <a:lnTo>
                  <a:pt x="314" y="5534"/>
                </a:lnTo>
                <a:lnTo>
                  <a:pt x="242" y="5354"/>
                </a:lnTo>
                <a:lnTo>
                  <a:pt x="179" y="5168"/>
                </a:lnTo>
                <a:lnTo>
                  <a:pt x="126" y="4980"/>
                </a:lnTo>
                <a:lnTo>
                  <a:pt x="81" y="4787"/>
                </a:lnTo>
                <a:lnTo>
                  <a:pt x="46" y="4590"/>
                </a:lnTo>
                <a:lnTo>
                  <a:pt x="21" y="4391"/>
                </a:lnTo>
                <a:lnTo>
                  <a:pt x="5" y="4189"/>
                </a:lnTo>
                <a:lnTo>
                  <a:pt x="0" y="3984"/>
                </a:lnTo>
                <a:lnTo>
                  <a:pt x="5" y="3779"/>
                </a:lnTo>
                <a:lnTo>
                  <a:pt x="21" y="3576"/>
                </a:lnTo>
                <a:lnTo>
                  <a:pt x="46" y="3377"/>
                </a:lnTo>
                <a:lnTo>
                  <a:pt x="81" y="3180"/>
                </a:lnTo>
                <a:lnTo>
                  <a:pt x="126" y="2988"/>
                </a:lnTo>
                <a:lnTo>
                  <a:pt x="179" y="2799"/>
                </a:lnTo>
                <a:lnTo>
                  <a:pt x="242" y="2613"/>
                </a:lnTo>
                <a:lnTo>
                  <a:pt x="314" y="2433"/>
                </a:lnTo>
                <a:lnTo>
                  <a:pt x="393" y="2257"/>
                </a:lnTo>
                <a:lnTo>
                  <a:pt x="481" y="2084"/>
                </a:lnTo>
                <a:lnTo>
                  <a:pt x="577" y="1918"/>
                </a:lnTo>
                <a:lnTo>
                  <a:pt x="681" y="1756"/>
                </a:lnTo>
                <a:lnTo>
                  <a:pt x="791" y="1600"/>
                </a:lnTo>
                <a:lnTo>
                  <a:pt x="910" y="1450"/>
                </a:lnTo>
                <a:lnTo>
                  <a:pt x="1035" y="1305"/>
                </a:lnTo>
                <a:lnTo>
                  <a:pt x="1167" y="1167"/>
                </a:lnTo>
                <a:lnTo>
                  <a:pt x="1305" y="1034"/>
                </a:lnTo>
                <a:lnTo>
                  <a:pt x="1449" y="909"/>
                </a:lnTo>
                <a:lnTo>
                  <a:pt x="1600" y="791"/>
                </a:lnTo>
                <a:lnTo>
                  <a:pt x="1757" y="680"/>
                </a:lnTo>
                <a:lnTo>
                  <a:pt x="1918" y="576"/>
                </a:lnTo>
                <a:lnTo>
                  <a:pt x="2085" y="481"/>
                </a:lnTo>
                <a:lnTo>
                  <a:pt x="2257" y="393"/>
                </a:lnTo>
                <a:lnTo>
                  <a:pt x="2433" y="313"/>
                </a:lnTo>
                <a:lnTo>
                  <a:pt x="2614" y="242"/>
                </a:lnTo>
                <a:lnTo>
                  <a:pt x="2799" y="179"/>
                </a:lnTo>
                <a:lnTo>
                  <a:pt x="2988" y="125"/>
                </a:lnTo>
                <a:lnTo>
                  <a:pt x="3180" y="81"/>
                </a:lnTo>
                <a:lnTo>
                  <a:pt x="3376" y="46"/>
                </a:lnTo>
                <a:lnTo>
                  <a:pt x="3576" y="20"/>
                </a:lnTo>
                <a:lnTo>
                  <a:pt x="3778" y="5"/>
                </a:lnTo>
                <a:lnTo>
                  <a:pt x="3983" y="0"/>
                </a:lnTo>
                <a:lnTo>
                  <a:pt x="4188" y="5"/>
                </a:lnTo>
                <a:lnTo>
                  <a:pt x="4391" y="20"/>
                </a:lnTo>
                <a:lnTo>
                  <a:pt x="4589" y="46"/>
                </a:lnTo>
                <a:lnTo>
                  <a:pt x="4785" y="81"/>
                </a:lnTo>
                <a:lnTo>
                  <a:pt x="4978" y="125"/>
                </a:lnTo>
                <a:lnTo>
                  <a:pt x="5167" y="179"/>
                </a:lnTo>
                <a:lnTo>
                  <a:pt x="5352" y="242"/>
                </a:lnTo>
                <a:lnTo>
                  <a:pt x="5533" y="313"/>
                </a:lnTo>
                <a:lnTo>
                  <a:pt x="5710" y="393"/>
                </a:lnTo>
                <a:lnTo>
                  <a:pt x="5882" y="481"/>
                </a:lnTo>
                <a:lnTo>
                  <a:pt x="6048" y="576"/>
                </a:lnTo>
                <a:lnTo>
                  <a:pt x="6210" y="680"/>
                </a:lnTo>
                <a:lnTo>
                  <a:pt x="6365" y="791"/>
                </a:lnTo>
                <a:lnTo>
                  <a:pt x="6516" y="909"/>
                </a:lnTo>
                <a:lnTo>
                  <a:pt x="6661" y="1034"/>
                </a:lnTo>
                <a:lnTo>
                  <a:pt x="6799" y="1167"/>
                </a:lnTo>
                <a:lnTo>
                  <a:pt x="6931" y="1305"/>
                </a:lnTo>
                <a:lnTo>
                  <a:pt x="7056" y="1450"/>
                </a:lnTo>
                <a:lnTo>
                  <a:pt x="7174" y="1600"/>
                </a:lnTo>
                <a:lnTo>
                  <a:pt x="7286" y="1756"/>
                </a:lnTo>
                <a:lnTo>
                  <a:pt x="7389" y="1918"/>
                </a:lnTo>
                <a:lnTo>
                  <a:pt x="7485" y="2084"/>
                </a:lnTo>
                <a:lnTo>
                  <a:pt x="7573" y="2257"/>
                </a:lnTo>
                <a:lnTo>
                  <a:pt x="7653" y="2433"/>
                </a:lnTo>
                <a:lnTo>
                  <a:pt x="7723" y="2613"/>
                </a:lnTo>
                <a:lnTo>
                  <a:pt x="7786" y="2799"/>
                </a:lnTo>
                <a:lnTo>
                  <a:pt x="7840" y="2988"/>
                </a:lnTo>
                <a:lnTo>
                  <a:pt x="7884" y="3180"/>
                </a:lnTo>
                <a:lnTo>
                  <a:pt x="7919" y="3377"/>
                </a:lnTo>
                <a:lnTo>
                  <a:pt x="7945" y="3576"/>
                </a:lnTo>
                <a:lnTo>
                  <a:pt x="7960" y="3779"/>
                </a:lnTo>
                <a:lnTo>
                  <a:pt x="7965" y="39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7" name="Freeform 7"/>
          <p:cNvSpPr>
            <a:spLocks/>
          </p:cNvSpPr>
          <p:nvPr/>
        </p:nvSpPr>
        <p:spPr bwMode="auto">
          <a:xfrm>
            <a:off x="0" y="2917825"/>
            <a:ext cx="958850" cy="1295400"/>
          </a:xfrm>
          <a:custGeom>
            <a:avLst/>
            <a:gdLst>
              <a:gd name="T0" fmla="*/ 2413 w 3624"/>
              <a:gd name="T1" fmla="*/ 872 h 4896"/>
              <a:gd name="T2" fmla="*/ 2173 w 3624"/>
              <a:gd name="T3" fmla="*/ 710 h 4896"/>
              <a:gd name="T4" fmla="*/ 1910 w 3624"/>
              <a:gd name="T5" fmla="*/ 583 h 4896"/>
              <a:gd name="T6" fmla="*/ 1628 w 3624"/>
              <a:gd name="T7" fmla="*/ 496 h 4896"/>
              <a:gd name="T8" fmla="*/ 1330 w 3624"/>
              <a:gd name="T9" fmla="*/ 451 h 4896"/>
              <a:gd name="T10" fmla="*/ 1053 w 3624"/>
              <a:gd name="T11" fmla="*/ 449 h 4896"/>
              <a:gd name="T12" fmla="*/ 814 w 3624"/>
              <a:gd name="T13" fmla="*/ 477 h 4896"/>
              <a:gd name="T14" fmla="*/ 584 w 3624"/>
              <a:gd name="T15" fmla="*/ 534 h 4896"/>
              <a:gd name="T16" fmla="*/ 366 w 3624"/>
              <a:gd name="T17" fmla="*/ 615 h 4896"/>
              <a:gd name="T18" fmla="*/ 160 w 3624"/>
              <a:gd name="T19" fmla="*/ 721 h 4896"/>
              <a:gd name="T20" fmla="*/ 0 w 3624"/>
              <a:gd name="T21" fmla="*/ 300 h 4896"/>
              <a:gd name="T22" fmla="*/ 202 w 3624"/>
              <a:gd name="T23" fmla="*/ 202 h 4896"/>
              <a:gd name="T24" fmla="*/ 413 w 3624"/>
              <a:gd name="T25" fmla="*/ 121 h 4896"/>
              <a:gd name="T26" fmla="*/ 633 w 3624"/>
              <a:gd name="T27" fmla="*/ 60 h 4896"/>
              <a:gd name="T28" fmla="*/ 861 w 3624"/>
              <a:gd name="T29" fmla="*/ 19 h 4896"/>
              <a:gd name="T30" fmla="*/ 1097 w 3624"/>
              <a:gd name="T31" fmla="*/ 1 h 4896"/>
              <a:gd name="T32" fmla="*/ 1669 w 3624"/>
              <a:gd name="T33" fmla="*/ 49 h 4896"/>
              <a:gd name="T34" fmla="*/ 2343 w 3624"/>
              <a:gd name="T35" fmla="*/ 295 h 4896"/>
              <a:gd name="T36" fmla="*/ 2906 w 3624"/>
              <a:gd name="T37" fmla="*/ 716 h 4896"/>
              <a:gd name="T38" fmla="*/ 3328 w 3624"/>
              <a:gd name="T39" fmla="*/ 1281 h 4896"/>
              <a:gd name="T40" fmla="*/ 3574 w 3624"/>
              <a:gd name="T41" fmla="*/ 1955 h 4896"/>
              <a:gd name="T42" fmla="*/ 3611 w 3624"/>
              <a:gd name="T43" fmla="*/ 2698 h 4896"/>
              <a:gd name="T44" fmla="*/ 3431 w 3624"/>
              <a:gd name="T45" fmla="*/ 3401 h 4896"/>
              <a:gd name="T46" fmla="*/ 3064 w 3624"/>
              <a:gd name="T47" fmla="*/ 4005 h 4896"/>
              <a:gd name="T48" fmla="*/ 2545 w 3624"/>
              <a:gd name="T49" fmla="*/ 4478 h 4896"/>
              <a:gd name="T50" fmla="*/ 1904 w 3624"/>
              <a:gd name="T51" fmla="*/ 4787 h 4896"/>
              <a:gd name="T52" fmla="*/ 1176 w 3624"/>
              <a:gd name="T53" fmla="*/ 4896 h 4896"/>
              <a:gd name="T54" fmla="*/ 939 w 3624"/>
              <a:gd name="T55" fmla="*/ 4885 h 4896"/>
              <a:gd name="T56" fmla="*/ 708 w 3624"/>
              <a:gd name="T57" fmla="*/ 4852 h 4896"/>
              <a:gd name="T58" fmla="*/ 486 w 3624"/>
              <a:gd name="T59" fmla="*/ 4798 h 4896"/>
              <a:gd name="T60" fmla="*/ 271 w 3624"/>
              <a:gd name="T61" fmla="*/ 4724 h 4896"/>
              <a:gd name="T62" fmla="*/ 66 w 3624"/>
              <a:gd name="T63" fmla="*/ 4631 h 4896"/>
              <a:gd name="T64" fmla="*/ 95 w 3624"/>
              <a:gd name="T65" fmla="*/ 4134 h 4896"/>
              <a:gd name="T66" fmla="*/ 295 w 3624"/>
              <a:gd name="T67" fmla="*/ 4248 h 4896"/>
              <a:gd name="T68" fmla="*/ 509 w 3624"/>
              <a:gd name="T69" fmla="*/ 4338 h 4896"/>
              <a:gd name="T70" fmla="*/ 736 w 3624"/>
              <a:gd name="T71" fmla="*/ 4403 h 4896"/>
              <a:gd name="T72" fmla="*/ 973 w 3624"/>
              <a:gd name="T73" fmla="*/ 4441 h 4896"/>
              <a:gd name="T74" fmla="*/ 1228 w 3624"/>
              <a:gd name="T75" fmla="*/ 4451 h 4896"/>
              <a:gd name="T76" fmla="*/ 1530 w 3624"/>
              <a:gd name="T77" fmla="*/ 4420 h 4896"/>
              <a:gd name="T78" fmla="*/ 1818 w 3624"/>
              <a:gd name="T79" fmla="*/ 4347 h 4896"/>
              <a:gd name="T80" fmla="*/ 2088 w 3624"/>
              <a:gd name="T81" fmla="*/ 4233 h 4896"/>
              <a:gd name="T82" fmla="*/ 2335 w 3624"/>
              <a:gd name="T83" fmla="*/ 4082 h 4896"/>
              <a:gd name="T84" fmla="*/ 2558 w 3624"/>
              <a:gd name="T85" fmla="*/ 3898 h 4896"/>
              <a:gd name="T86" fmla="*/ 2752 w 3624"/>
              <a:gd name="T87" fmla="*/ 3684 h 4896"/>
              <a:gd name="T88" fmla="*/ 2914 w 3624"/>
              <a:gd name="T89" fmla="*/ 3444 h 4896"/>
              <a:gd name="T90" fmla="*/ 3040 w 3624"/>
              <a:gd name="T91" fmla="*/ 3183 h 4896"/>
              <a:gd name="T92" fmla="*/ 3127 w 3624"/>
              <a:gd name="T93" fmla="*/ 2901 h 4896"/>
              <a:gd name="T94" fmla="*/ 3173 w 3624"/>
              <a:gd name="T95" fmla="*/ 2603 h 4896"/>
              <a:gd name="T96" fmla="*/ 3173 w 3624"/>
              <a:gd name="T97" fmla="*/ 2294 h 4896"/>
              <a:gd name="T98" fmla="*/ 3127 w 3624"/>
              <a:gd name="T99" fmla="*/ 1996 h 4896"/>
              <a:gd name="T100" fmla="*/ 3040 w 3624"/>
              <a:gd name="T101" fmla="*/ 1714 h 4896"/>
              <a:gd name="T102" fmla="*/ 2914 w 3624"/>
              <a:gd name="T103" fmla="*/ 1451 h 4896"/>
              <a:gd name="T104" fmla="*/ 2752 w 3624"/>
              <a:gd name="T105" fmla="*/ 1211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4" h="4896">
                <a:moveTo>
                  <a:pt x="2592" y="1032"/>
                </a:moveTo>
                <a:lnTo>
                  <a:pt x="2558" y="998"/>
                </a:lnTo>
                <a:lnTo>
                  <a:pt x="2522" y="965"/>
                </a:lnTo>
                <a:lnTo>
                  <a:pt x="2486" y="934"/>
                </a:lnTo>
                <a:lnTo>
                  <a:pt x="2449" y="902"/>
                </a:lnTo>
                <a:lnTo>
                  <a:pt x="2413" y="872"/>
                </a:lnTo>
                <a:lnTo>
                  <a:pt x="2374" y="842"/>
                </a:lnTo>
                <a:lnTo>
                  <a:pt x="2335" y="814"/>
                </a:lnTo>
                <a:lnTo>
                  <a:pt x="2296" y="787"/>
                </a:lnTo>
                <a:lnTo>
                  <a:pt x="2255" y="760"/>
                </a:lnTo>
                <a:lnTo>
                  <a:pt x="2215" y="735"/>
                </a:lnTo>
                <a:lnTo>
                  <a:pt x="2173" y="710"/>
                </a:lnTo>
                <a:lnTo>
                  <a:pt x="2131" y="687"/>
                </a:lnTo>
                <a:lnTo>
                  <a:pt x="2088" y="664"/>
                </a:lnTo>
                <a:lnTo>
                  <a:pt x="2045" y="642"/>
                </a:lnTo>
                <a:lnTo>
                  <a:pt x="2001" y="621"/>
                </a:lnTo>
                <a:lnTo>
                  <a:pt x="1955" y="601"/>
                </a:lnTo>
                <a:lnTo>
                  <a:pt x="1910" y="583"/>
                </a:lnTo>
                <a:lnTo>
                  <a:pt x="1864" y="566"/>
                </a:lnTo>
                <a:lnTo>
                  <a:pt x="1818" y="550"/>
                </a:lnTo>
                <a:lnTo>
                  <a:pt x="1772" y="535"/>
                </a:lnTo>
                <a:lnTo>
                  <a:pt x="1724" y="520"/>
                </a:lnTo>
                <a:lnTo>
                  <a:pt x="1677" y="507"/>
                </a:lnTo>
                <a:lnTo>
                  <a:pt x="1628" y="496"/>
                </a:lnTo>
                <a:lnTo>
                  <a:pt x="1579" y="486"/>
                </a:lnTo>
                <a:lnTo>
                  <a:pt x="1530" y="475"/>
                </a:lnTo>
                <a:lnTo>
                  <a:pt x="1481" y="467"/>
                </a:lnTo>
                <a:lnTo>
                  <a:pt x="1431" y="461"/>
                </a:lnTo>
                <a:lnTo>
                  <a:pt x="1380" y="455"/>
                </a:lnTo>
                <a:lnTo>
                  <a:pt x="1330" y="451"/>
                </a:lnTo>
                <a:lnTo>
                  <a:pt x="1279" y="447"/>
                </a:lnTo>
                <a:lnTo>
                  <a:pt x="1228" y="446"/>
                </a:lnTo>
                <a:lnTo>
                  <a:pt x="1176" y="445"/>
                </a:lnTo>
                <a:lnTo>
                  <a:pt x="1135" y="445"/>
                </a:lnTo>
                <a:lnTo>
                  <a:pt x="1094" y="447"/>
                </a:lnTo>
                <a:lnTo>
                  <a:pt x="1053" y="449"/>
                </a:lnTo>
                <a:lnTo>
                  <a:pt x="1013" y="451"/>
                </a:lnTo>
                <a:lnTo>
                  <a:pt x="973" y="455"/>
                </a:lnTo>
                <a:lnTo>
                  <a:pt x="933" y="459"/>
                </a:lnTo>
                <a:lnTo>
                  <a:pt x="893" y="464"/>
                </a:lnTo>
                <a:lnTo>
                  <a:pt x="853" y="470"/>
                </a:lnTo>
                <a:lnTo>
                  <a:pt x="814" y="477"/>
                </a:lnTo>
                <a:lnTo>
                  <a:pt x="775" y="485"/>
                </a:lnTo>
                <a:lnTo>
                  <a:pt x="736" y="493"/>
                </a:lnTo>
                <a:lnTo>
                  <a:pt x="698" y="502"/>
                </a:lnTo>
                <a:lnTo>
                  <a:pt x="659" y="511"/>
                </a:lnTo>
                <a:lnTo>
                  <a:pt x="621" y="522"/>
                </a:lnTo>
                <a:lnTo>
                  <a:pt x="584" y="534"/>
                </a:lnTo>
                <a:lnTo>
                  <a:pt x="546" y="545"/>
                </a:lnTo>
                <a:lnTo>
                  <a:pt x="509" y="558"/>
                </a:lnTo>
                <a:lnTo>
                  <a:pt x="473" y="572"/>
                </a:lnTo>
                <a:lnTo>
                  <a:pt x="437" y="585"/>
                </a:lnTo>
                <a:lnTo>
                  <a:pt x="401" y="599"/>
                </a:lnTo>
                <a:lnTo>
                  <a:pt x="366" y="615"/>
                </a:lnTo>
                <a:lnTo>
                  <a:pt x="330" y="631"/>
                </a:lnTo>
                <a:lnTo>
                  <a:pt x="295" y="648"/>
                </a:lnTo>
                <a:lnTo>
                  <a:pt x="261" y="665"/>
                </a:lnTo>
                <a:lnTo>
                  <a:pt x="228" y="683"/>
                </a:lnTo>
                <a:lnTo>
                  <a:pt x="194" y="702"/>
                </a:lnTo>
                <a:lnTo>
                  <a:pt x="160" y="721"/>
                </a:lnTo>
                <a:lnTo>
                  <a:pt x="127" y="741"/>
                </a:lnTo>
                <a:lnTo>
                  <a:pt x="95" y="761"/>
                </a:lnTo>
                <a:lnTo>
                  <a:pt x="63" y="783"/>
                </a:lnTo>
                <a:lnTo>
                  <a:pt x="31" y="804"/>
                </a:lnTo>
                <a:lnTo>
                  <a:pt x="0" y="826"/>
                </a:lnTo>
                <a:lnTo>
                  <a:pt x="0" y="300"/>
                </a:lnTo>
                <a:lnTo>
                  <a:pt x="33" y="283"/>
                </a:lnTo>
                <a:lnTo>
                  <a:pt x="66" y="265"/>
                </a:lnTo>
                <a:lnTo>
                  <a:pt x="99" y="249"/>
                </a:lnTo>
                <a:lnTo>
                  <a:pt x="133" y="232"/>
                </a:lnTo>
                <a:lnTo>
                  <a:pt x="167" y="216"/>
                </a:lnTo>
                <a:lnTo>
                  <a:pt x="202" y="202"/>
                </a:lnTo>
                <a:lnTo>
                  <a:pt x="236" y="186"/>
                </a:lnTo>
                <a:lnTo>
                  <a:pt x="271" y="172"/>
                </a:lnTo>
                <a:lnTo>
                  <a:pt x="306" y="159"/>
                </a:lnTo>
                <a:lnTo>
                  <a:pt x="341" y="145"/>
                </a:lnTo>
                <a:lnTo>
                  <a:pt x="377" y="133"/>
                </a:lnTo>
                <a:lnTo>
                  <a:pt x="413" y="121"/>
                </a:lnTo>
                <a:lnTo>
                  <a:pt x="449" y="109"/>
                </a:lnTo>
                <a:lnTo>
                  <a:pt x="486" y="98"/>
                </a:lnTo>
                <a:lnTo>
                  <a:pt x="522" y="88"/>
                </a:lnTo>
                <a:lnTo>
                  <a:pt x="559" y="78"/>
                </a:lnTo>
                <a:lnTo>
                  <a:pt x="596" y="68"/>
                </a:lnTo>
                <a:lnTo>
                  <a:pt x="633" y="60"/>
                </a:lnTo>
                <a:lnTo>
                  <a:pt x="671" y="52"/>
                </a:lnTo>
                <a:lnTo>
                  <a:pt x="708" y="44"/>
                </a:lnTo>
                <a:lnTo>
                  <a:pt x="746" y="37"/>
                </a:lnTo>
                <a:lnTo>
                  <a:pt x="785" y="30"/>
                </a:lnTo>
                <a:lnTo>
                  <a:pt x="823" y="24"/>
                </a:lnTo>
                <a:lnTo>
                  <a:pt x="861" y="19"/>
                </a:lnTo>
                <a:lnTo>
                  <a:pt x="900" y="15"/>
                </a:lnTo>
                <a:lnTo>
                  <a:pt x="939" y="11"/>
                </a:lnTo>
                <a:lnTo>
                  <a:pt x="978" y="7"/>
                </a:lnTo>
                <a:lnTo>
                  <a:pt x="1018" y="5"/>
                </a:lnTo>
                <a:lnTo>
                  <a:pt x="1057" y="2"/>
                </a:lnTo>
                <a:lnTo>
                  <a:pt x="1097" y="1"/>
                </a:lnTo>
                <a:lnTo>
                  <a:pt x="1136" y="0"/>
                </a:lnTo>
                <a:lnTo>
                  <a:pt x="1176" y="0"/>
                </a:lnTo>
                <a:lnTo>
                  <a:pt x="1302" y="3"/>
                </a:lnTo>
                <a:lnTo>
                  <a:pt x="1426" y="12"/>
                </a:lnTo>
                <a:lnTo>
                  <a:pt x="1549" y="27"/>
                </a:lnTo>
                <a:lnTo>
                  <a:pt x="1669" y="49"/>
                </a:lnTo>
                <a:lnTo>
                  <a:pt x="1787" y="77"/>
                </a:lnTo>
                <a:lnTo>
                  <a:pt x="1904" y="109"/>
                </a:lnTo>
                <a:lnTo>
                  <a:pt x="2018" y="148"/>
                </a:lnTo>
                <a:lnTo>
                  <a:pt x="2129" y="191"/>
                </a:lnTo>
                <a:lnTo>
                  <a:pt x="2237" y="241"/>
                </a:lnTo>
                <a:lnTo>
                  <a:pt x="2343" y="295"/>
                </a:lnTo>
                <a:lnTo>
                  <a:pt x="2445" y="353"/>
                </a:lnTo>
                <a:lnTo>
                  <a:pt x="2545" y="418"/>
                </a:lnTo>
                <a:lnTo>
                  <a:pt x="2640" y="486"/>
                </a:lnTo>
                <a:lnTo>
                  <a:pt x="2733" y="558"/>
                </a:lnTo>
                <a:lnTo>
                  <a:pt x="2821" y="635"/>
                </a:lnTo>
                <a:lnTo>
                  <a:pt x="2906" y="716"/>
                </a:lnTo>
                <a:lnTo>
                  <a:pt x="2987" y="801"/>
                </a:lnTo>
                <a:lnTo>
                  <a:pt x="3064" y="891"/>
                </a:lnTo>
                <a:lnTo>
                  <a:pt x="3137" y="983"/>
                </a:lnTo>
                <a:lnTo>
                  <a:pt x="3206" y="1079"/>
                </a:lnTo>
                <a:lnTo>
                  <a:pt x="3269" y="1179"/>
                </a:lnTo>
                <a:lnTo>
                  <a:pt x="3328" y="1281"/>
                </a:lnTo>
                <a:lnTo>
                  <a:pt x="3382" y="1387"/>
                </a:lnTo>
                <a:lnTo>
                  <a:pt x="3431" y="1494"/>
                </a:lnTo>
                <a:lnTo>
                  <a:pt x="3475" y="1606"/>
                </a:lnTo>
                <a:lnTo>
                  <a:pt x="3513" y="1720"/>
                </a:lnTo>
                <a:lnTo>
                  <a:pt x="3547" y="1836"/>
                </a:lnTo>
                <a:lnTo>
                  <a:pt x="3574" y="1955"/>
                </a:lnTo>
                <a:lnTo>
                  <a:pt x="3595" y="2075"/>
                </a:lnTo>
                <a:lnTo>
                  <a:pt x="3611" y="2198"/>
                </a:lnTo>
                <a:lnTo>
                  <a:pt x="3621" y="2322"/>
                </a:lnTo>
                <a:lnTo>
                  <a:pt x="3624" y="2448"/>
                </a:lnTo>
                <a:lnTo>
                  <a:pt x="3621" y="2574"/>
                </a:lnTo>
                <a:lnTo>
                  <a:pt x="3611" y="2698"/>
                </a:lnTo>
                <a:lnTo>
                  <a:pt x="3595" y="2821"/>
                </a:lnTo>
                <a:lnTo>
                  <a:pt x="3574" y="2941"/>
                </a:lnTo>
                <a:lnTo>
                  <a:pt x="3547" y="3060"/>
                </a:lnTo>
                <a:lnTo>
                  <a:pt x="3513" y="3176"/>
                </a:lnTo>
                <a:lnTo>
                  <a:pt x="3475" y="3290"/>
                </a:lnTo>
                <a:lnTo>
                  <a:pt x="3431" y="3401"/>
                </a:lnTo>
                <a:lnTo>
                  <a:pt x="3382" y="3509"/>
                </a:lnTo>
                <a:lnTo>
                  <a:pt x="3328" y="3615"/>
                </a:lnTo>
                <a:lnTo>
                  <a:pt x="3269" y="3717"/>
                </a:lnTo>
                <a:lnTo>
                  <a:pt x="3206" y="3817"/>
                </a:lnTo>
                <a:lnTo>
                  <a:pt x="3137" y="3913"/>
                </a:lnTo>
                <a:lnTo>
                  <a:pt x="3064" y="4005"/>
                </a:lnTo>
                <a:lnTo>
                  <a:pt x="2987" y="4094"/>
                </a:lnTo>
                <a:lnTo>
                  <a:pt x="2906" y="4180"/>
                </a:lnTo>
                <a:lnTo>
                  <a:pt x="2821" y="4261"/>
                </a:lnTo>
                <a:lnTo>
                  <a:pt x="2733" y="4337"/>
                </a:lnTo>
                <a:lnTo>
                  <a:pt x="2640" y="4410"/>
                </a:lnTo>
                <a:lnTo>
                  <a:pt x="2545" y="4478"/>
                </a:lnTo>
                <a:lnTo>
                  <a:pt x="2445" y="4541"/>
                </a:lnTo>
                <a:lnTo>
                  <a:pt x="2343" y="4601"/>
                </a:lnTo>
                <a:lnTo>
                  <a:pt x="2237" y="4655"/>
                </a:lnTo>
                <a:lnTo>
                  <a:pt x="2129" y="4704"/>
                </a:lnTo>
                <a:lnTo>
                  <a:pt x="2018" y="4748"/>
                </a:lnTo>
                <a:lnTo>
                  <a:pt x="1904" y="4787"/>
                </a:lnTo>
                <a:lnTo>
                  <a:pt x="1787" y="4819"/>
                </a:lnTo>
                <a:lnTo>
                  <a:pt x="1669" y="4847"/>
                </a:lnTo>
                <a:lnTo>
                  <a:pt x="1549" y="4869"/>
                </a:lnTo>
                <a:lnTo>
                  <a:pt x="1426" y="4884"/>
                </a:lnTo>
                <a:lnTo>
                  <a:pt x="1302" y="4893"/>
                </a:lnTo>
                <a:lnTo>
                  <a:pt x="1176" y="4896"/>
                </a:lnTo>
                <a:lnTo>
                  <a:pt x="1136" y="4896"/>
                </a:lnTo>
                <a:lnTo>
                  <a:pt x="1097" y="4895"/>
                </a:lnTo>
                <a:lnTo>
                  <a:pt x="1057" y="4894"/>
                </a:lnTo>
                <a:lnTo>
                  <a:pt x="1018" y="4891"/>
                </a:lnTo>
                <a:lnTo>
                  <a:pt x="978" y="4889"/>
                </a:lnTo>
                <a:lnTo>
                  <a:pt x="939" y="4885"/>
                </a:lnTo>
                <a:lnTo>
                  <a:pt x="900" y="4881"/>
                </a:lnTo>
                <a:lnTo>
                  <a:pt x="861" y="4877"/>
                </a:lnTo>
                <a:lnTo>
                  <a:pt x="823" y="4872"/>
                </a:lnTo>
                <a:lnTo>
                  <a:pt x="785" y="4865"/>
                </a:lnTo>
                <a:lnTo>
                  <a:pt x="746" y="4859"/>
                </a:lnTo>
                <a:lnTo>
                  <a:pt x="708" y="4852"/>
                </a:lnTo>
                <a:lnTo>
                  <a:pt x="671" y="4844"/>
                </a:lnTo>
                <a:lnTo>
                  <a:pt x="633" y="4836"/>
                </a:lnTo>
                <a:lnTo>
                  <a:pt x="596" y="4828"/>
                </a:lnTo>
                <a:lnTo>
                  <a:pt x="559" y="4818"/>
                </a:lnTo>
                <a:lnTo>
                  <a:pt x="522" y="4808"/>
                </a:lnTo>
                <a:lnTo>
                  <a:pt x="486" y="4798"/>
                </a:lnTo>
                <a:lnTo>
                  <a:pt x="449" y="4787"/>
                </a:lnTo>
                <a:lnTo>
                  <a:pt x="413" y="4775"/>
                </a:lnTo>
                <a:lnTo>
                  <a:pt x="377" y="4763"/>
                </a:lnTo>
                <a:lnTo>
                  <a:pt x="341" y="4751"/>
                </a:lnTo>
                <a:lnTo>
                  <a:pt x="306" y="4737"/>
                </a:lnTo>
                <a:lnTo>
                  <a:pt x="271" y="4724"/>
                </a:lnTo>
                <a:lnTo>
                  <a:pt x="236" y="4710"/>
                </a:lnTo>
                <a:lnTo>
                  <a:pt x="202" y="4694"/>
                </a:lnTo>
                <a:lnTo>
                  <a:pt x="167" y="4680"/>
                </a:lnTo>
                <a:lnTo>
                  <a:pt x="133" y="4663"/>
                </a:lnTo>
                <a:lnTo>
                  <a:pt x="99" y="4647"/>
                </a:lnTo>
                <a:lnTo>
                  <a:pt x="66" y="4631"/>
                </a:lnTo>
                <a:lnTo>
                  <a:pt x="33" y="4613"/>
                </a:lnTo>
                <a:lnTo>
                  <a:pt x="0" y="4596"/>
                </a:lnTo>
                <a:lnTo>
                  <a:pt x="0" y="4070"/>
                </a:lnTo>
                <a:lnTo>
                  <a:pt x="31" y="4092"/>
                </a:lnTo>
                <a:lnTo>
                  <a:pt x="63" y="4114"/>
                </a:lnTo>
                <a:lnTo>
                  <a:pt x="95" y="4134"/>
                </a:lnTo>
                <a:lnTo>
                  <a:pt x="127" y="4155"/>
                </a:lnTo>
                <a:lnTo>
                  <a:pt x="160" y="4174"/>
                </a:lnTo>
                <a:lnTo>
                  <a:pt x="194" y="4194"/>
                </a:lnTo>
                <a:lnTo>
                  <a:pt x="228" y="4212"/>
                </a:lnTo>
                <a:lnTo>
                  <a:pt x="261" y="4231"/>
                </a:lnTo>
                <a:lnTo>
                  <a:pt x="295" y="4248"/>
                </a:lnTo>
                <a:lnTo>
                  <a:pt x="330" y="4265"/>
                </a:lnTo>
                <a:lnTo>
                  <a:pt x="366" y="4281"/>
                </a:lnTo>
                <a:lnTo>
                  <a:pt x="401" y="4296"/>
                </a:lnTo>
                <a:lnTo>
                  <a:pt x="437" y="4311"/>
                </a:lnTo>
                <a:lnTo>
                  <a:pt x="473" y="4325"/>
                </a:lnTo>
                <a:lnTo>
                  <a:pt x="509" y="4338"/>
                </a:lnTo>
                <a:lnTo>
                  <a:pt x="546" y="4351"/>
                </a:lnTo>
                <a:lnTo>
                  <a:pt x="584" y="4363"/>
                </a:lnTo>
                <a:lnTo>
                  <a:pt x="621" y="4374"/>
                </a:lnTo>
                <a:lnTo>
                  <a:pt x="659" y="4385"/>
                </a:lnTo>
                <a:lnTo>
                  <a:pt x="698" y="4394"/>
                </a:lnTo>
                <a:lnTo>
                  <a:pt x="736" y="4403"/>
                </a:lnTo>
                <a:lnTo>
                  <a:pt x="775" y="4411"/>
                </a:lnTo>
                <a:lnTo>
                  <a:pt x="814" y="4418"/>
                </a:lnTo>
                <a:lnTo>
                  <a:pt x="853" y="4426"/>
                </a:lnTo>
                <a:lnTo>
                  <a:pt x="893" y="4432"/>
                </a:lnTo>
                <a:lnTo>
                  <a:pt x="933" y="4437"/>
                </a:lnTo>
                <a:lnTo>
                  <a:pt x="973" y="4441"/>
                </a:lnTo>
                <a:lnTo>
                  <a:pt x="1013" y="4445"/>
                </a:lnTo>
                <a:lnTo>
                  <a:pt x="1053" y="4448"/>
                </a:lnTo>
                <a:lnTo>
                  <a:pt x="1094" y="4450"/>
                </a:lnTo>
                <a:lnTo>
                  <a:pt x="1135" y="4451"/>
                </a:lnTo>
                <a:lnTo>
                  <a:pt x="1176" y="4451"/>
                </a:lnTo>
                <a:lnTo>
                  <a:pt x="1228" y="4451"/>
                </a:lnTo>
                <a:lnTo>
                  <a:pt x="1279" y="4449"/>
                </a:lnTo>
                <a:lnTo>
                  <a:pt x="1330" y="4446"/>
                </a:lnTo>
                <a:lnTo>
                  <a:pt x="1380" y="4441"/>
                </a:lnTo>
                <a:lnTo>
                  <a:pt x="1431" y="4436"/>
                </a:lnTo>
                <a:lnTo>
                  <a:pt x="1481" y="4429"/>
                </a:lnTo>
                <a:lnTo>
                  <a:pt x="1530" y="4420"/>
                </a:lnTo>
                <a:lnTo>
                  <a:pt x="1579" y="4411"/>
                </a:lnTo>
                <a:lnTo>
                  <a:pt x="1628" y="4400"/>
                </a:lnTo>
                <a:lnTo>
                  <a:pt x="1677" y="4389"/>
                </a:lnTo>
                <a:lnTo>
                  <a:pt x="1724" y="4375"/>
                </a:lnTo>
                <a:lnTo>
                  <a:pt x="1772" y="4361"/>
                </a:lnTo>
                <a:lnTo>
                  <a:pt x="1818" y="4347"/>
                </a:lnTo>
                <a:lnTo>
                  <a:pt x="1864" y="4330"/>
                </a:lnTo>
                <a:lnTo>
                  <a:pt x="1910" y="4313"/>
                </a:lnTo>
                <a:lnTo>
                  <a:pt x="1955" y="4294"/>
                </a:lnTo>
                <a:lnTo>
                  <a:pt x="2001" y="4275"/>
                </a:lnTo>
                <a:lnTo>
                  <a:pt x="2045" y="4254"/>
                </a:lnTo>
                <a:lnTo>
                  <a:pt x="2088" y="4233"/>
                </a:lnTo>
                <a:lnTo>
                  <a:pt x="2131" y="4209"/>
                </a:lnTo>
                <a:lnTo>
                  <a:pt x="2173" y="4186"/>
                </a:lnTo>
                <a:lnTo>
                  <a:pt x="2215" y="4161"/>
                </a:lnTo>
                <a:lnTo>
                  <a:pt x="2255" y="4135"/>
                </a:lnTo>
                <a:lnTo>
                  <a:pt x="2296" y="4110"/>
                </a:lnTo>
                <a:lnTo>
                  <a:pt x="2335" y="4082"/>
                </a:lnTo>
                <a:lnTo>
                  <a:pt x="2374" y="4053"/>
                </a:lnTo>
                <a:lnTo>
                  <a:pt x="2413" y="4024"/>
                </a:lnTo>
                <a:lnTo>
                  <a:pt x="2449" y="3994"/>
                </a:lnTo>
                <a:lnTo>
                  <a:pt x="2486" y="3963"/>
                </a:lnTo>
                <a:lnTo>
                  <a:pt x="2522" y="3930"/>
                </a:lnTo>
                <a:lnTo>
                  <a:pt x="2558" y="3898"/>
                </a:lnTo>
                <a:lnTo>
                  <a:pt x="2592" y="3865"/>
                </a:lnTo>
                <a:lnTo>
                  <a:pt x="2626" y="3830"/>
                </a:lnTo>
                <a:lnTo>
                  <a:pt x="2658" y="3795"/>
                </a:lnTo>
                <a:lnTo>
                  <a:pt x="2690" y="3759"/>
                </a:lnTo>
                <a:lnTo>
                  <a:pt x="2721" y="3722"/>
                </a:lnTo>
                <a:lnTo>
                  <a:pt x="2752" y="3684"/>
                </a:lnTo>
                <a:lnTo>
                  <a:pt x="2780" y="3646"/>
                </a:lnTo>
                <a:lnTo>
                  <a:pt x="2809" y="3607"/>
                </a:lnTo>
                <a:lnTo>
                  <a:pt x="2837" y="3567"/>
                </a:lnTo>
                <a:lnTo>
                  <a:pt x="2863" y="3527"/>
                </a:lnTo>
                <a:lnTo>
                  <a:pt x="2889" y="3486"/>
                </a:lnTo>
                <a:lnTo>
                  <a:pt x="2914" y="3444"/>
                </a:lnTo>
                <a:lnTo>
                  <a:pt x="2937" y="3402"/>
                </a:lnTo>
                <a:lnTo>
                  <a:pt x="2960" y="3359"/>
                </a:lnTo>
                <a:lnTo>
                  <a:pt x="2981" y="3316"/>
                </a:lnTo>
                <a:lnTo>
                  <a:pt x="3002" y="3272"/>
                </a:lnTo>
                <a:lnTo>
                  <a:pt x="3021" y="3228"/>
                </a:lnTo>
                <a:lnTo>
                  <a:pt x="3040" y="3183"/>
                </a:lnTo>
                <a:lnTo>
                  <a:pt x="3057" y="3137"/>
                </a:lnTo>
                <a:lnTo>
                  <a:pt x="3074" y="3091"/>
                </a:lnTo>
                <a:lnTo>
                  <a:pt x="3089" y="3044"/>
                </a:lnTo>
                <a:lnTo>
                  <a:pt x="3102" y="2996"/>
                </a:lnTo>
                <a:lnTo>
                  <a:pt x="3116" y="2949"/>
                </a:lnTo>
                <a:lnTo>
                  <a:pt x="3127" y="2901"/>
                </a:lnTo>
                <a:lnTo>
                  <a:pt x="3138" y="2852"/>
                </a:lnTo>
                <a:lnTo>
                  <a:pt x="3147" y="2803"/>
                </a:lnTo>
                <a:lnTo>
                  <a:pt x="3156" y="2753"/>
                </a:lnTo>
                <a:lnTo>
                  <a:pt x="3163" y="2703"/>
                </a:lnTo>
                <a:lnTo>
                  <a:pt x="3168" y="2653"/>
                </a:lnTo>
                <a:lnTo>
                  <a:pt x="3173" y="2603"/>
                </a:lnTo>
                <a:lnTo>
                  <a:pt x="3176" y="2551"/>
                </a:lnTo>
                <a:lnTo>
                  <a:pt x="3178" y="2500"/>
                </a:lnTo>
                <a:lnTo>
                  <a:pt x="3178" y="2448"/>
                </a:lnTo>
                <a:lnTo>
                  <a:pt x="3178" y="2397"/>
                </a:lnTo>
                <a:lnTo>
                  <a:pt x="3176" y="2344"/>
                </a:lnTo>
                <a:lnTo>
                  <a:pt x="3173" y="2294"/>
                </a:lnTo>
                <a:lnTo>
                  <a:pt x="3168" y="2243"/>
                </a:lnTo>
                <a:lnTo>
                  <a:pt x="3163" y="2193"/>
                </a:lnTo>
                <a:lnTo>
                  <a:pt x="3156" y="2142"/>
                </a:lnTo>
                <a:lnTo>
                  <a:pt x="3147" y="2093"/>
                </a:lnTo>
                <a:lnTo>
                  <a:pt x="3138" y="2044"/>
                </a:lnTo>
                <a:lnTo>
                  <a:pt x="3127" y="1996"/>
                </a:lnTo>
                <a:lnTo>
                  <a:pt x="3116" y="1948"/>
                </a:lnTo>
                <a:lnTo>
                  <a:pt x="3102" y="1899"/>
                </a:lnTo>
                <a:lnTo>
                  <a:pt x="3089" y="1852"/>
                </a:lnTo>
                <a:lnTo>
                  <a:pt x="3074" y="1805"/>
                </a:lnTo>
                <a:lnTo>
                  <a:pt x="3057" y="1759"/>
                </a:lnTo>
                <a:lnTo>
                  <a:pt x="3040" y="1714"/>
                </a:lnTo>
                <a:lnTo>
                  <a:pt x="3021" y="1668"/>
                </a:lnTo>
                <a:lnTo>
                  <a:pt x="3002" y="1624"/>
                </a:lnTo>
                <a:lnTo>
                  <a:pt x="2981" y="1580"/>
                </a:lnTo>
                <a:lnTo>
                  <a:pt x="2960" y="1536"/>
                </a:lnTo>
                <a:lnTo>
                  <a:pt x="2937" y="1493"/>
                </a:lnTo>
                <a:lnTo>
                  <a:pt x="2914" y="1451"/>
                </a:lnTo>
                <a:lnTo>
                  <a:pt x="2889" y="1409"/>
                </a:lnTo>
                <a:lnTo>
                  <a:pt x="2863" y="1368"/>
                </a:lnTo>
                <a:lnTo>
                  <a:pt x="2837" y="1328"/>
                </a:lnTo>
                <a:lnTo>
                  <a:pt x="2809" y="1288"/>
                </a:lnTo>
                <a:lnTo>
                  <a:pt x="2780" y="1249"/>
                </a:lnTo>
                <a:lnTo>
                  <a:pt x="2752" y="1211"/>
                </a:lnTo>
                <a:lnTo>
                  <a:pt x="2721" y="1174"/>
                </a:lnTo>
                <a:lnTo>
                  <a:pt x="2690" y="1138"/>
                </a:lnTo>
                <a:lnTo>
                  <a:pt x="2658" y="1101"/>
                </a:lnTo>
                <a:lnTo>
                  <a:pt x="2626" y="1066"/>
                </a:lnTo>
                <a:lnTo>
                  <a:pt x="2592" y="103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48" name="Freeform 8"/>
          <p:cNvSpPr>
            <a:spLocks noEditPoints="1"/>
          </p:cNvSpPr>
          <p:nvPr/>
        </p:nvSpPr>
        <p:spPr bwMode="auto">
          <a:xfrm>
            <a:off x="80963" y="1193800"/>
            <a:ext cx="428625" cy="428625"/>
          </a:xfrm>
          <a:custGeom>
            <a:avLst/>
            <a:gdLst>
              <a:gd name="T0" fmla="*/ 1181 w 1621"/>
              <a:gd name="T1" fmla="*/ 262 h 1622"/>
              <a:gd name="T2" fmla="*/ 1039 w 1621"/>
              <a:gd name="T3" fmla="*/ 188 h 1622"/>
              <a:gd name="T4" fmla="*/ 879 w 1621"/>
              <a:gd name="T5" fmla="*/ 152 h 1622"/>
              <a:gd name="T6" fmla="*/ 710 w 1621"/>
              <a:gd name="T7" fmla="*/ 156 h 1622"/>
              <a:gd name="T8" fmla="*/ 553 w 1621"/>
              <a:gd name="T9" fmla="*/ 200 h 1622"/>
              <a:gd name="T10" fmla="*/ 414 w 1621"/>
              <a:gd name="T11" fmla="*/ 280 h 1622"/>
              <a:gd name="T12" fmla="*/ 299 w 1621"/>
              <a:gd name="T13" fmla="*/ 390 h 1622"/>
              <a:gd name="T14" fmla="*/ 213 w 1621"/>
              <a:gd name="T15" fmla="*/ 524 h 1622"/>
              <a:gd name="T16" fmla="*/ 161 w 1621"/>
              <a:gd name="T17" fmla="*/ 678 h 1622"/>
              <a:gd name="T18" fmla="*/ 149 w 1621"/>
              <a:gd name="T19" fmla="*/ 846 h 1622"/>
              <a:gd name="T20" fmla="*/ 178 w 1621"/>
              <a:gd name="T21" fmla="*/ 1009 h 1622"/>
              <a:gd name="T22" fmla="*/ 243 w 1621"/>
              <a:gd name="T23" fmla="*/ 1156 h 1622"/>
              <a:gd name="T24" fmla="*/ 342 w 1621"/>
              <a:gd name="T25" fmla="*/ 1281 h 1622"/>
              <a:gd name="T26" fmla="*/ 467 w 1621"/>
              <a:gd name="T27" fmla="*/ 1379 h 1622"/>
              <a:gd name="T28" fmla="*/ 613 w 1621"/>
              <a:gd name="T29" fmla="*/ 1445 h 1622"/>
              <a:gd name="T30" fmla="*/ 777 w 1621"/>
              <a:gd name="T31" fmla="*/ 1473 h 1622"/>
              <a:gd name="T32" fmla="*/ 944 w 1621"/>
              <a:gd name="T33" fmla="*/ 1461 h 1622"/>
              <a:gd name="T34" fmla="*/ 1098 w 1621"/>
              <a:gd name="T35" fmla="*/ 1410 h 1622"/>
              <a:gd name="T36" fmla="*/ 1232 w 1621"/>
              <a:gd name="T37" fmla="*/ 1324 h 1622"/>
              <a:gd name="T38" fmla="*/ 1342 w 1621"/>
              <a:gd name="T39" fmla="*/ 1208 h 1622"/>
              <a:gd name="T40" fmla="*/ 1422 w 1621"/>
              <a:gd name="T41" fmla="*/ 1069 h 1622"/>
              <a:gd name="T42" fmla="*/ 1466 w 1621"/>
              <a:gd name="T43" fmla="*/ 913 h 1622"/>
              <a:gd name="T44" fmla="*/ 1470 w 1621"/>
              <a:gd name="T45" fmla="*/ 743 h 1622"/>
              <a:gd name="T46" fmla="*/ 1434 w 1621"/>
              <a:gd name="T47" fmla="*/ 583 h 1622"/>
              <a:gd name="T48" fmla="*/ 1360 w 1621"/>
              <a:gd name="T49" fmla="*/ 441 h 1622"/>
              <a:gd name="T50" fmla="*/ 1621 w 1621"/>
              <a:gd name="T51" fmla="*/ 811 h 1622"/>
              <a:gd name="T52" fmla="*/ 1596 w 1621"/>
              <a:gd name="T53" fmla="*/ 1014 h 1622"/>
              <a:gd name="T54" fmla="*/ 1523 w 1621"/>
              <a:gd name="T55" fmla="*/ 1198 h 1622"/>
              <a:gd name="T56" fmla="*/ 1411 w 1621"/>
              <a:gd name="T57" fmla="*/ 1357 h 1622"/>
              <a:gd name="T58" fmla="*/ 1264 w 1621"/>
              <a:gd name="T59" fmla="*/ 1484 h 1622"/>
              <a:gd name="T60" fmla="*/ 1090 w 1621"/>
              <a:gd name="T61" fmla="*/ 1573 h 1622"/>
              <a:gd name="T62" fmla="*/ 894 w 1621"/>
              <a:gd name="T63" fmla="*/ 1618 h 1622"/>
              <a:gd name="T64" fmla="*/ 687 w 1621"/>
              <a:gd name="T65" fmla="*/ 1613 h 1622"/>
              <a:gd name="T66" fmla="*/ 495 w 1621"/>
              <a:gd name="T67" fmla="*/ 1559 h 1622"/>
              <a:gd name="T68" fmla="*/ 325 w 1621"/>
              <a:gd name="T69" fmla="*/ 1461 h 1622"/>
              <a:gd name="T70" fmla="*/ 185 w 1621"/>
              <a:gd name="T71" fmla="*/ 1327 h 1622"/>
              <a:gd name="T72" fmla="*/ 80 w 1621"/>
              <a:gd name="T73" fmla="*/ 1163 h 1622"/>
              <a:gd name="T74" fmla="*/ 17 w 1621"/>
              <a:gd name="T75" fmla="*/ 975 h 1622"/>
              <a:gd name="T76" fmla="*/ 1 w 1621"/>
              <a:gd name="T77" fmla="*/ 769 h 1622"/>
              <a:gd name="T78" fmla="*/ 36 w 1621"/>
              <a:gd name="T79" fmla="*/ 570 h 1622"/>
              <a:gd name="T80" fmla="*/ 117 w 1621"/>
              <a:gd name="T81" fmla="*/ 391 h 1622"/>
              <a:gd name="T82" fmla="*/ 237 w 1621"/>
              <a:gd name="T83" fmla="*/ 238 h 1622"/>
              <a:gd name="T84" fmla="*/ 391 w 1621"/>
              <a:gd name="T85" fmla="*/ 118 h 1622"/>
              <a:gd name="T86" fmla="*/ 570 w 1621"/>
              <a:gd name="T87" fmla="*/ 37 h 1622"/>
              <a:gd name="T88" fmla="*/ 769 w 1621"/>
              <a:gd name="T89" fmla="*/ 1 h 1622"/>
              <a:gd name="T90" fmla="*/ 974 w 1621"/>
              <a:gd name="T91" fmla="*/ 18 h 1622"/>
              <a:gd name="T92" fmla="*/ 1163 w 1621"/>
              <a:gd name="T93" fmla="*/ 80 h 1622"/>
              <a:gd name="T94" fmla="*/ 1327 w 1621"/>
              <a:gd name="T95" fmla="*/ 186 h 1622"/>
              <a:gd name="T96" fmla="*/ 1460 w 1621"/>
              <a:gd name="T97" fmla="*/ 326 h 1622"/>
              <a:gd name="T98" fmla="*/ 1557 w 1621"/>
              <a:gd name="T99" fmla="*/ 495 h 1622"/>
              <a:gd name="T100" fmla="*/ 1612 w 1621"/>
              <a:gd name="T101" fmla="*/ 688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21" h="1622">
                <a:moveTo>
                  <a:pt x="1279" y="343"/>
                </a:moveTo>
                <a:lnTo>
                  <a:pt x="1257" y="320"/>
                </a:lnTo>
                <a:lnTo>
                  <a:pt x="1232" y="299"/>
                </a:lnTo>
                <a:lnTo>
                  <a:pt x="1208" y="280"/>
                </a:lnTo>
                <a:lnTo>
                  <a:pt x="1181" y="262"/>
                </a:lnTo>
                <a:lnTo>
                  <a:pt x="1154" y="244"/>
                </a:lnTo>
                <a:lnTo>
                  <a:pt x="1127" y="228"/>
                </a:lnTo>
                <a:lnTo>
                  <a:pt x="1098" y="213"/>
                </a:lnTo>
                <a:lnTo>
                  <a:pt x="1069" y="200"/>
                </a:lnTo>
                <a:lnTo>
                  <a:pt x="1039" y="188"/>
                </a:lnTo>
                <a:lnTo>
                  <a:pt x="1008" y="177"/>
                </a:lnTo>
                <a:lnTo>
                  <a:pt x="977" y="169"/>
                </a:lnTo>
                <a:lnTo>
                  <a:pt x="944" y="161"/>
                </a:lnTo>
                <a:lnTo>
                  <a:pt x="912" y="156"/>
                </a:lnTo>
                <a:lnTo>
                  <a:pt x="879" y="152"/>
                </a:lnTo>
                <a:lnTo>
                  <a:pt x="845" y="149"/>
                </a:lnTo>
                <a:lnTo>
                  <a:pt x="811" y="148"/>
                </a:lnTo>
                <a:lnTo>
                  <a:pt x="777" y="149"/>
                </a:lnTo>
                <a:lnTo>
                  <a:pt x="743" y="152"/>
                </a:lnTo>
                <a:lnTo>
                  <a:pt x="710" y="156"/>
                </a:lnTo>
                <a:lnTo>
                  <a:pt x="677" y="161"/>
                </a:lnTo>
                <a:lnTo>
                  <a:pt x="645" y="169"/>
                </a:lnTo>
                <a:lnTo>
                  <a:pt x="613" y="177"/>
                </a:lnTo>
                <a:lnTo>
                  <a:pt x="583" y="188"/>
                </a:lnTo>
                <a:lnTo>
                  <a:pt x="553" y="200"/>
                </a:lnTo>
                <a:lnTo>
                  <a:pt x="523" y="213"/>
                </a:lnTo>
                <a:lnTo>
                  <a:pt x="494" y="228"/>
                </a:lnTo>
                <a:lnTo>
                  <a:pt x="467" y="244"/>
                </a:lnTo>
                <a:lnTo>
                  <a:pt x="440" y="262"/>
                </a:lnTo>
                <a:lnTo>
                  <a:pt x="414" y="280"/>
                </a:lnTo>
                <a:lnTo>
                  <a:pt x="389" y="299"/>
                </a:lnTo>
                <a:lnTo>
                  <a:pt x="365" y="320"/>
                </a:lnTo>
                <a:lnTo>
                  <a:pt x="342" y="343"/>
                </a:lnTo>
                <a:lnTo>
                  <a:pt x="320" y="365"/>
                </a:lnTo>
                <a:lnTo>
                  <a:pt x="299" y="390"/>
                </a:lnTo>
                <a:lnTo>
                  <a:pt x="279" y="414"/>
                </a:lnTo>
                <a:lnTo>
                  <a:pt x="261" y="441"/>
                </a:lnTo>
                <a:lnTo>
                  <a:pt x="243" y="468"/>
                </a:lnTo>
                <a:lnTo>
                  <a:pt x="228" y="495"/>
                </a:lnTo>
                <a:lnTo>
                  <a:pt x="213" y="524"/>
                </a:lnTo>
                <a:lnTo>
                  <a:pt x="199" y="553"/>
                </a:lnTo>
                <a:lnTo>
                  <a:pt x="188" y="583"/>
                </a:lnTo>
                <a:lnTo>
                  <a:pt x="178" y="614"/>
                </a:lnTo>
                <a:lnTo>
                  <a:pt x="169" y="646"/>
                </a:lnTo>
                <a:lnTo>
                  <a:pt x="161" y="678"/>
                </a:lnTo>
                <a:lnTo>
                  <a:pt x="155" y="711"/>
                </a:lnTo>
                <a:lnTo>
                  <a:pt x="151" y="743"/>
                </a:lnTo>
                <a:lnTo>
                  <a:pt x="149" y="777"/>
                </a:lnTo>
                <a:lnTo>
                  <a:pt x="148" y="811"/>
                </a:lnTo>
                <a:lnTo>
                  <a:pt x="149" y="846"/>
                </a:lnTo>
                <a:lnTo>
                  <a:pt x="151" y="879"/>
                </a:lnTo>
                <a:lnTo>
                  <a:pt x="155" y="913"/>
                </a:lnTo>
                <a:lnTo>
                  <a:pt x="161" y="945"/>
                </a:lnTo>
                <a:lnTo>
                  <a:pt x="169" y="977"/>
                </a:lnTo>
                <a:lnTo>
                  <a:pt x="178" y="1009"/>
                </a:lnTo>
                <a:lnTo>
                  <a:pt x="188" y="1040"/>
                </a:lnTo>
                <a:lnTo>
                  <a:pt x="199" y="1069"/>
                </a:lnTo>
                <a:lnTo>
                  <a:pt x="213" y="1099"/>
                </a:lnTo>
                <a:lnTo>
                  <a:pt x="228" y="1128"/>
                </a:lnTo>
                <a:lnTo>
                  <a:pt x="243" y="1156"/>
                </a:lnTo>
                <a:lnTo>
                  <a:pt x="261" y="1182"/>
                </a:lnTo>
                <a:lnTo>
                  <a:pt x="279" y="1208"/>
                </a:lnTo>
                <a:lnTo>
                  <a:pt x="299" y="1234"/>
                </a:lnTo>
                <a:lnTo>
                  <a:pt x="320" y="1258"/>
                </a:lnTo>
                <a:lnTo>
                  <a:pt x="342" y="1281"/>
                </a:lnTo>
                <a:lnTo>
                  <a:pt x="365" y="1302"/>
                </a:lnTo>
                <a:lnTo>
                  <a:pt x="389" y="1324"/>
                </a:lnTo>
                <a:lnTo>
                  <a:pt x="414" y="1343"/>
                </a:lnTo>
                <a:lnTo>
                  <a:pt x="440" y="1362"/>
                </a:lnTo>
                <a:lnTo>
                  <a:pt x="467" y="1379"/>
                </a:lnTo>
                <a:lnTo>
                  <a:pt x="494" y="1394"/>
                </a:lnTo>
                <a:lnTo>
                  <a:pt x="523" y="1410"/>
                </a:lnTo>
                <a:lnTo>
                  <a:pt x="553" y="1423"/>
                </a:lnTo>
                <a:lnTo>
                  <a:pt x="583" y="1434"/>
                </a:lnTo>
                <a:lnTo>
                  <a:pt x="613" y="1445"/>
                </a:lnTo>
                <a:lnTo>
                  <a:pt x="645" y="1454"/>
                </a:lnTo>
                <a:lnTo>
                  <a:pt x="677" y="1461"/>
                </a:lnTo>
                <a:lnTo>
                  <a:pt x="710" y="1467"/>
                </a:lnTo>
                <a:lnTo>
                  <a:pt x="743" y="1471"/>
                </a:lnTo>
                <a:lnTo>
                  <a:pt x="777" y="1473"/>
                </a:lnTo>
                <a:lnTo>
                  <a:pt x="811" y="1474"/>
                </a:lnTo>
                <a:lnTo>
                  <a:pt x="845" y="1473"/>
                </a:lnTo>
                <a:lnTo>
                  <a:pt x="879" y="1471"/>
                </a:lnTo>
                <a:lnTo>
                  <a:pt x="912" y="1467"/>
                </a:lnTo>
                <a:lnTo>
                  <a:pt x="944" y="1461"/>
                </a:lnTo>
                <a:lnTo>
                  <a:pt x="977" y="1454"/>
                </a:lnTo>
                <a:lnTo>
                  <a:pt x="1008" y="1445"/>
                </a:lnTo>
                <a:lnTo>
                  <a:pt x="1039" y="1434"/>
                </a:lnTo>
                <a:lnTo>
                  <a:pt x="1069" y="1423"/>
                </a:lnTo>
                <a:lnTo>
                  <a:pt x="1098" y="1410"/>
                </a:lnTo>
                <a:lnTo>
                  <a:pt x="1127" y="1394"/>
                </a:lnTo>
                <a:lnTo>
                  <a:pt x="1154" y="1379"/>
                </a:lnTo>
                <a:lnTo>
                  <a:pt x="1181" y="1362"/>
                </a:lnTo>
                <a:lnTo>
                  <a:pt x="1208" y="1343"/>
                </a:lnTo>
                <a:lnTo>
                  <a:pt x="1232" y="1324"/>
                </a:lnTo>
                <a:lnTo>
                  <a:pt x="1257" y="1302"/>
                </a:lnTo>
                <a:lnTo>
                  <a:pt x="1279" y="1281"/>
                </a:lnTo>
                <a:lnTo>
                  <a:pt x="1302" y="1258"/>
                </a:lnTo>
                <a:lnTo>
                  <a:pt x="1323" y="1234"/>
                </a:lnTo>
                <a:lnTo>
                  <a:pt x="1342" y="1208"/>
                </a:lnTo>
                <a:lnTo>
                  <a:pt x="1360" y="1182"/>
                </a:lnTo>
                <a:lnTo>
                  <a:pt x="1378" y="1156"/>
                </a:lnTo>
                <a:lnTo>
                  <a:pt x="1394" y="1128"/>
                </a:lnTo>
                <a:lnTo>
                  <a:pt x="1409" y="1099"/>
                </a:lnTo>
                <a:lnTo>
                  <a:pt x="1422" y="1069"/>
                </a:lnTo>
                <a:lnTo>
                  <a:pt x="1434" y="1040"/>
                </a:lnTo>
                <a:lnTo>
                  <a:pt x="1444" y="1009"/>
                </a:lnTo>
                <a:lnTo>
                  <a:pt x="1453" y="977"/>
                </a:lnTo>
                <a:lnTo>
                  <a:pt x="1461" y="945"/>
                </a:lnTo>
                <a:lnTo>
                  <a:pt x="1466" y="913"/>
                </a:lnTo>
                <a:lnTo>
                  <a:pt x="1470" y="879"/>
                </a:lnTo>
                <a:lnTo>
                  <a:pt x="1473" y="846"/>
                </a:lnTo>
                <a:lnTo>
                  <a:pt x="1474" y="811"/>
                </a:lnTo>
                <a:lnTo>
                  <a:pt x="1473" y="777"/>
                </a:lnTo>
                <a:lnTo>
                  <a:pt x="1470" y="743"/>
                </a:lnTo>
                <a:lnTo>
                  <a:pt x="1466" y="711"/>
                </a:lnTo>
                <a:lnTo>
                  <a:pt x="1461" y="678"/>
                </a:lnTo>
                <a:lnTo>
                  <a:pt x="1453" y="646"/>
                </a:lnTo>
                <a:lnTo>
                  <a:pt x="1444" y="614"/>
                </a:lnTo>
                <a:lnTo>
                  <a:pt x="1434" y="583"/>
                </a:lnTo>
                <a:lnTo>
                  <a:pt x="1422" y="553"/>
                </a:lnTo>
                <a:lnTo>
                  <a:pt x="1409" y="524"/>
                </a:lnTo>
                <a:lnTo>
                  <a:pt x="1394" y="495"/>
                </a:lnTo>
                <a:lnTo>
                  <a:pt x="1378" y="468"/>
                </a:lnTo>
                <a:lnTo>
                  <a:pt x="1360" y="441"/>
                </a:lnTo>
                <a:lnTo>
                  <a:pt x="1342" y="414"/>
                </a:lnTo>
                <a:lnTo>
                  <a:pt x="1323" y="390"/>
                </a:lnTo>
                <a:lnTo>
                  <a:pt x="1302" y="365"/>
                </a:lnTo>
                <a:lnTo>
                  <a:pt x="1279" y="343"/>
                </a:lnTo>
                <a:close/>
                <a:moveTo>
                  <a:pt x="1621" y="811"/>
                </a:moveTo>
                <a:lnTo>
                  <a:pt x="1620" y="853"/>
                </a:lnTo>
                <a:lnTo>
                  <a:pt x="1617" y="894"/>
                </a:lnTo>
                <a:lnTo>
                  <a:pt x="1612" y="935"/>
                </a:lnTo>
                <a:lnTo>
                  <a:pt x="1604" y="975"/>
                </a:lnTo>
                <a:lnTo>
                  <a:pt x="1596" y="1014"/>
                </a:lnTo>
                <a:lnTo>
                  <a:pt x="1585" y="1052"/>
                </a:lnTo>
                <a:lnTo>
                  <a:pt x="1572" y="1090"/>
                </a:lnTo>
                <a:lnTo>
                  <a:pt x="1557" y="1127"/>
                </a:lnTo>
                <a:lnTo>
                  <a:pt x="1541" y="1163"/>
                </a:lnTo>
                <a:lnTo>
                  <a:pt x="1523" y="1198"/>
                </a:lnTo>
                <a:lnTo>
                  <a:pt x="1504" y="1231"/>
                </a:lnTo>
                <a:lnTo>
                  <a:pt x="1482" y="1264"/>
                </a:lnTo>
                <a:lnTo>
                  <a:pt x="1460" y="1296"/>
                </a:lnTo>
                <a:lnTo>
                  <a:pt x="1436" y="1327"/>
                </a:lnTo>
                <a:lnTo>
                  <a:pt x="1411" y="1357"/>
                </a:lnTo>
                <a:lnTo>
                  <a:pt x="1384" y="1384"/>
                </a:lnTo>
                <a:lnTo>
                  <a:pt x="1355" y="1412"/>
                </a:lnTo>
                <a:lnTo>
                  <a:pt x="1327" y="1438"/>
                </a:lnTo>
                <a:lnTo>
                  <a:pt x="1296" y="1461"/>
                </a:lnTo>
                <a:lnTo>
                  <a:pt x="1264" y="1484"/>
                </a:lnTo>
                <a:lnTo>
                  <a:pt x="1231" y="1505"/>
                </a:lnTo>
                <a:lnTo>
                  <a:pt x="1197" y="1525"/>
                </a:lnTo>
                <a:lnTo>
                  <a:pt x="1163" y="1542"/>
                </a:lnTo>
                <a:lnTo>
                  <a:pt x="1127" y="1559"/>
                </a:lnTo>
                <a:lnTo>
                  <a:pt x="1090" y="1573"/>
                </a:lnTo>
                <a:lnTo>
                  <a:pt x="1052" y="1586"/>
                </a:lnTo>
                <a:lnTo>
                  <a:pt x="1013" y="1596"/>
                </a:lnTo>
                <a:lnTo>
                  <a:pt x="974" y="1606"/>
                </a:lnTo>
                <a:lnTo>
                  <a:pt x="934" y="1613"/>
                </a:lnTo>
                <a:lnTo>
                  <a:pt x="894" y="1618"/>
                </a:lnTo>
                <a:lnTo>
                  <a:pt x="853" y="1621"/>
                </a:lnTo>
                <a:lnTo>
                  <a:pt x="811" y="1622"/>
                </a:lnTo>
                <a:lnTo>
                  <a:pt x="769" y="1621"/>
                </a:lnTo>
                <a:lnTo>
                  <a:pt x="728" y="1618"/>
                </a:lnTo>
                <a:lnTo>
                  <a:pt x="687" y="1613"/>
                </a:lnTo>
                <a:lnTo>
                  <a:pt x="647" y="1606"/>
                </a:lnTo>
                <a:lnTo>
                  <a:pt x="608" y="1596"/>
                </a:lnTo>
                <a:lnTo>
                  <a:pt x="570" y="1586"/>
                </a:lnTo>
                <a:lnTo>
                  <a:pt x="532" y="1573"/>
                </a:lnTo>
                <a:lnTo>
                  <a:pt x="495" y="1559"/>
                </a:lnTo>
                <a:lnTo>
                  <a:pt x="460" y="1542"/>
                </a:lnTo>
                <a:lnTo>
                  <a:pt x="425" y="1525"/>
                </a:lnTo>
                <a:lnTo>
                  <a:pt x="391" y="1505"/>
                </a:lnTo>
                <a:lnTo>
                  <a:pt x="357" y="1484"/>
                </a:lnTo>
                <a:lnTo>
                  <a:pt x="325" y="1461"/>
                </a:lnTo>
                <a:lnTo>
                  <a:pt x="296" y="1438"/>
                </a:lnTo>
                <a:lnTo>
                  <a:pt x="266" y="1412"/>
                </a:lnTo>
                <a:lnTo>
                  <a:pt x="237" y="1384"/>
                </a:lnTo>
                <a:lnTo>
                  <a:pt x="211" y="1357"/>
                </a:lnTo>
                <a:lnTo>
                  <a:pt x="185" y="1327"/>
                </a:lnTo>
                <a:lnTo>
                  <a:pt x="161" y="1296"/>
                </a:lnTo>
                <a:lnTo>
                  <a:pt x="139" y="1264"/>
                </a:lnTo>
                <a:lnTo>
                  <a:pt x="117" y="1231"/>
                </a:lnTo>
                <a:lnTo>
                  <a:pt x="98" y="1198"/>
                </a:lnTo>
                <a:lnTo>
                  <a:pt x="80" y="1163"/>
                </a:lnTo>
                <a:lnTo>
                  <a:pt x="64" y="1127"/>
                </a:lnTo>
                <a:lnTo>
                  <a:pt x="50" y="1090"/>
                </a:lnTo>
                <a:lnTo>
                  <a:pt x="36" y="1052"/>
                </a:lnTo>
                <a:lnTo>
                  <a:pt x="26" y="1014"/>
                </a:lnTo>
                <a:lnTo>
                  <a:pt x="17" y="975"/>
                </a:lnTo>
                <a:lnTo>
                  <a:pt x="10" y="935"/>
                </a:lnTo>
                <a:lnTo>
                  <a:pt x="5" y="894"/>
                </a:lnTo>
                <a:lnTo>
                  <a:pt x="1" y="853"/>
                </a:lnTo>
                <a:lnTo>
                  <a:pt x="0" y="811"/>
                </a:lnTo>
                <a:lnTo>
                  <a:pt x="1" y="769"/>
                </a:lnTo>
                <a:lnTo>
                  <a:pt x="5" y="728"/>
                </a:lnTo>
                <a:lnTo>
                  <a:pt x="10" y="688"/>
                </a:lnTo>
                <a:lnTo>
                  <a:pt x="17" y="648"/>
                </a:lnTo>
                <a:lnTo>
                  <a:pt x="26" y="609"/>
                </a:lnTo>
                <a:lnTo>
                  <a:pt x="36" y="570"/>
                </a:lnTo>
                <a:lnTo>
                  <a:pt x="50" y="532"/>
                </a:lnTo>
                <a:lnTo>
                  <a:pt x="64" y="495"/>
                </a:lnTo>
                <a:lnTo>
                  <a:pt x="80" y="459"/>
                </a:lnTo>
                <a:lnTo>
                  <a:pt x="98" y="425"/>
                </a:lnTo>
                <a:lnTo>
                  <a:pt x="117" y="391"/>
                </a:lnTo>
                <a:lnTo>
                  <a:pt x="139" y="358"/>
                </a:lnTo>
                <a:lnTo>
                  <a:pt x="161" y="326"/>
                </a:lnTo>
                <a:lnTo>
                  <a:pt x="185" y="295"/>
                </a:lnTo>
                <a:lnTo>
                  <a:pt x="211" y="267"/>
                </a:lnTo>
                <a:lnTo>
                  <a:pt x="237" y="238"/>
                </a:lnTo>
                <a:lnTo>
                  <a:pt x="266" y="211"/>
                </a:lnTo>
                <a:lnTo>
                  <a:pt x="296" y="186"/>
                </a:lnTo>
                <a:lnTo>
                  <a:pt x="325" y="162"/>
                </a:lnTo>
                <a:lnTo>
                  <a:pt x="357" y="139"/>
                </a:lnTo>
                <a:lnTo>
                  <a:pt x="391" y="118"/>
                </a:lnTo>
                <a:lnTo>
                  <a:pt x="425" y="99"/>
                </a:lnTo>
                <a:lnTo>
                  <a:pt x="460" y="80"/>
                </a:lnTo>
                <a:lnTo>
                  <a:pt x="495" y="65"/>
                </a:lnTo>
                <a:lnTo>
                  <a:pt x="532" y="49"/>
                </a:lnTo>
                <a:lnTo>
                  <a:pt x="570" y="37"/>
                </a:lnTo>
                <a:lnTo>
                  <a:pt x="608" y="26"/>
                </a:lnTo>
                <a:lnTo>
                  <a:pt x="647" y="18"/>
                </a:lnTo>
                <a:lnTo>
                  <a:pt x="687" y="10"/>
                </a:lnTo>
                <a:lnTo>
                  <a:pt x="728" y="5"/>
                </a:lnTo>
                <a:lnTo>
                  <a:pt x="769" y="1"/>
                </a:lnTo>
                <a:lnTo>
                  <a:pt x="811" y="0"/>
                </a:lnTo>
                <a:lnTo>
                  <a:pt x="853" y="1"/>
                </a:lnTo>
                <a:lnTo>
                  <a:pt x="894" y="5"/>
                </a:lnTo>
                <a:lnTo>
                  <a:pt x="934" y="10"/>
                </a:lnTo>
                <a:lnTo>
                  <a:pt x="974" y="18"/>
                </a:lnTo>
                <a:lnTo>
                  <a:pt x="1013" y="26"/>
                </a:lnTo>
                <a:lnTo>
                  <a:pt x="1052" y="37"/>
                </a:lnTo>
                <a:lnTo>
                  <a:pt x="1090" y="49"/>
                </a:lnTo>
                <a:lnTo>
                  <a:pt x="1127" y="65"/>
                </a:lnTo>
                <a:lnTo>
                  <a:pt x="1163" y="80"/>
                </a:lnTo>
                <a:lnTo>
                  <a:pt x="1197" y="99"/>
                </a:lnTo>
                <a:lnTo>
                  <a:pt x="1231" y="118"/>
                </a:lnTo>
                <a:lnTo>
                  <a:pt x="1264" y="139"/>
                </a:lnTo>
                <a:lnTo>
                  <a:pt x="1296" y="162"/>
                </a:lnTo>
                <a:lnTo>
                  <a:pt x="1327" y="186"/>
                </a:lnTo>
                <a:lnTo>
                  <a:pt x="1355" y="211"/>
                </a:lnTo>
                <a:lnTo>
                  <a:pt x="1384" y="238"/>
                </a:lnTo>
                <a:lnTo>
                  <a:pt x="1411" y="267"/>
                </a:lnTo>
                <a:lnTo>
                  <a:pt x="1436" y="295"/>
                </a:lnTo>
                <a:lnTo>
                  <a:pt x="1460" y="326"/>
                </a:lnTo>
                <a:lnTo>
                  <a:pt x="1482" y="358"/>
                </a:lnTo>
                <a:lnTo>
                  <a:pt x="1504" y="391"/>
                </a:lnTo>
                <a:lnTo>
                  <a:pt x="1523" y="425"/>
                </a:lnTo>
                <a:lnTo>
                  <a:pt x="1541" y="459"/>
                </a:lnTo>
                <a:lnTo>
                  <a:pt x="1557" y="495"/>
                </a:lnTo>
                <a:lnTo>
                  <a:pt x="1572" y="532"/>
                </a:lnTo>
                <a:lnTo>
                  <a:pt x="1585" y="570"/>
                </a:lnTo>
                <a:lnTo>
                  <a:pt x="1596" y="609"/>
                </a:lnTo>
                <a:lnTo>
                  <a:pt x="1604" y="648"/>
                </a:lnTo>
                <a:lnTo>
                  <a:pt x="1612" y="688"/>
                </a:lnTo>
                <a:lnTo>
                  <a:pt x="1617" y="728"/>
                </a:lnTo>
                <a:lnTo>
                  <a:pt x="1620" y="769"/>
                </a:lnTo>
                <a:lnTo>
                  <a:pt x="1621" y="81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50" name="Group 49"/>
          <p:cNvGrpSpPr/>
          <p:nvPr userDrawn="1"/>
        </p:nvGrpSpPr>
        <p:grpSpPr>
          <a:xfrm>
            <a:off x="9869488" y="374650"/>
            <a:ext cx="1839913" cy="719138"/>
            <a:chOff x="9869488" y="374650"/>
            <a:chExt cx="1839913" cy="719138"/>
          </a:xfrm>
        </p:grpSpPr>
        <p:sp>
          <p:nvSpPr>
            <p:cNvPr id="51" name="Freeform 11"/>
            <p:cNvSpPr>
              <a:spLocks/>
            </p:cNvSpPr>
            <p:nvPr userDrawn="1"/>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12"/>
            <p:cNvSpPr>
              <a:spLocks/>
            </p:cNvSpPr>
            <p:nvPr userDrawn="1"/>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13"/>
            <p:cNvSpPr>
              <a:spLocks noEditPoints="1"/>
            </p:cNvSpPr>
            <p:nvPr userDrawn="1"/>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14"/>
            <p:cNvSpPr>
              <a:spLocks/>
            </p:cNvSpPr>
            <p:nvPr userDrawn="1"/>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15"/>
            <p:cNvSpPr>
              <a:spLocks noEditPoints="1"/>
            </p:cNvSpPr>
            <p:nvPr userDrawn="1"/>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16"/>
            <p:cNvSpPr>
              <a:spLocks/>
            </p:cNvSpPr>
            <p:nvPr userDrawn="1"/>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17"/>
            <p:cNvSpPr>
              <a:spLocks/>
            </p:cNvSpPr>
            <p:nvPr userDrawn="1"/>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18"/>
            <p:cNvSpPr>
              <a:spLocks noEditPoints="1"/>
            </p:cNvSpPr>
            <p:nvPr userDrawn="1"/>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19"/>
            <p:cNvSpPr>
              <a:spLocks/>
            </p:cNvSpPr>
            <p:nvPr userDrawn="1"/>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20"/>
            <p:cNvSpPr>
              <a:spLocks noEditPoints="1"/>
            </p:cNvSpPr>
            <p:nvPr userDrawn="1"/>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21"/>
            <p:cNvSpPr>
              <a:spLocks/>
            </p:cNvSpPr>
            <p:nvPr userDrawn="1"/>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22"/>
            <p:cNvSpPr>
              <a:spLocks/>
            </p:cNvSpPr>
            <p:nvPr userDrawn="1"/>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23"/>
            <p:cNvSpPr>
              <a:spLocks/>
            </p:cNvSpPr>
            <p:nvPr userDrawn="1"/>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24"/>
            <p:cNvSpPr>
              <a:spLocks noEditPoints="1"/>
            </p:cNvSpPr>
            <p:nvPr userDrawn="1"/>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25"/>
            <p:cNvSpPr>
              <a:spLocks/>
            </p:cNvSpPr>
            <p:nvPr userDrawn="1"/>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6"/>
            <p:cNvSpPr>
              <a:spLocks noEditPoints="1"/>
            </p:cNvSpPr>
            <p:nvPr userDrawn="1"/>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27"/>
            <p:cNvSpPr>
              <a:spLocks/>
            </p:cNvSpPr>
            <p:nvPr userDrawn="1"/>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28"/>
            <p:cNvSpPr>
              <a:spLocks noEditPoints="1"/>
            </p:cNvSpPr>
            <p:nvPr userDrawn="1"/>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29"/>
            <p:cNvSpPr>
              <a:spLocks/>
            </p:cNvSpPr>
            <p:nvPr userDrawn="1"/>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30"/>
            <p:cNvSpPr>
              <a:spLocks noEditPoints="1"/>
            </p:cNvSpPr>
            <p:nvPr userDrawn="1"/>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31"/>
            <p:cNvSpPr>
              <a:spLocks noEditPoints="1"/>
            </p:cNvSpPr>
            <p:nvPr userDrawn="1"/>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32"/>
            <p:cNvSpPr>
              <a:spLocks/>
            </p:cNvSpPr>
            <p:nvPr userDrawn="1"/>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33"/>
            <p:cNvSpPr>
              <a:spLocks noEditPoints="1"/>
            </p:cNvSpPr>
            <p:nvPr userDrawn="1"/>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34"/>
            <p:cNvSpPr>
              <a:spLocks noEditPoints="1"/>
            </p:cNvSpPr>
            <p:nvPr userDrawn="1"/>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35"/>
            <p:cNvSpPr>
              <a:spLocks/>
            </p:cNvSpPr>
            <p:nvPr userDrawn="1"/>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36"/>
            <p:cNvSpPr>
              <a:spLocks noEditPoints="1"/>
            </p:cNvSpPr>
            <p:nvPr userDrawn="1"/>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37"/>
            <p:cNvSpPr>
              <a:spLocks noEditPoints="1"/>
            </p:cNvSpPr>
            <p:nvPr userDrawn="1"/>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38"/>
            <p:cNvSpPr>
              <a:spLocks noEditPoints="1"/>
            </p:cNvSpPr>
            <p:nvPr userDrawn="1"/>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39"/>
            <p:cNvSpPr>
              <a:spLocks noEditPoints="1"/>
            </p:cNvSpPr>
            <p:nvPr userDrawn="1"/>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40"/>
            <p:cNvSpPr>
              <a:spLocks noEditPoints="1"/>
            </p:cNvSpPr>
            <p:nvPr userDrawn="1"/>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41"/>
            <p:cNvSpPr>
              <a:spLocks noEditPoints="1"/>
            </p:cNvSpPr>
            <p:nvPr userDrawn="1"/>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42"/>
            <p:cNvSpPr>
              <a:spLocks noEditPoints="1"/>
            </p:cNvSpPr>
            <p:nvPr userDrawn="1"/>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43"/>
            <p:cNvSpPr>
              <a:spLocks noEditPoints="1"/>
            </p:cNvSpPr>
            <p:nvPr userDrawn="1"/>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4" name="Freeform 44"/>
            <p:cNvSpPr>
              <a:spLocks noEditPoints="1"/>
            </p:cNvSpPr>
            <p:nvPr userDrawn="1"/>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5" name="Freeform 45"/>
            <p:cNvSpPr>
              <a:spLocks noEditPoints="1"/>
            </p:cNvSpPr>
            <p:nvPr userDrawn="1"/>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grpSp>
      <p:sp>
        <p:nvSpPr>
          <p:cNvPr id="86" name="Freeform 5"/>
          <p:cNvSpPr>
            <a:spLocks/>
          </p:cNvSpPr>
          <p:nvPr userDrawn="1"/>
        </p:nvSpPr>
        <p:spPr bwMode="auto">
          <a:xfrm>
            <a:off x="107950" y="1225550"/>
            <a:ext cx="369888" cy="371475"/>
          </a:xfrm>
          <a:custGeom>
            <a:avLst/>
            <a:gdLst>
              <a:gd name="T0" fmla="*/ 1395 w 1398"/>
              <a:gd name="T1" fmla="*/ 774 h 1405"/>
              <a:gd name="T2" fmla="*/ 1376 w 1398"/>
              <a:gd name="T3" fmla="*/ 878 h 1405"/>
              <a:gd name="T4" fmla="*/ 1344 w 1398"/>
              <a:gd name="T5" fmla="*/ 976 h 1405"/>
              <a:gd name="T6" fmla="*/ 1297 w 1398"/>
              <a:gd name="T7" fmla="*/ 1066 h 1405"/>
              <a:gd name="T8" fmla="*/ 1239 w 1398"/>
              <a:gd name="T9" fmla="*/ 1149 h 1405"/>
              <a:gd name="T10" fmla="*/ 1169 w 1398"/>
              <a:gd name="T11" fmla="*/ 1222 h 1405"/>
              <a:gd name="T12" fmla="*/ 1090 w 1398"/>
              <a:gd name="T13" fmla="*/ 1285 h 1405"/>
              <a:gd name="T14" fmla="*/ 1002 w 1398"/>
              <a:gd name="T15" fmla="*/ 1336 h 1405"/>
              <a:gd name="T16" fmla="*/ 907 w 1398"/>
              <a:gd name="T17" fmla="*/ 1373 h 1405"/>
              <a:gd name="T18" fmla="*/ 805 w 1398"/>
              <a:gd name="T19" fmla="*/ 1396 h 1405"/>
              <a:gd name="T20" fmla="*/ 699 w 1398"/>
              <a:gd name="T21" fmla="*/ 1405 h 1405"/>
              <a:gd name="T22" fmla="*/ 592 w 1398"/>
              <a:gd name="T23" fmla="*/ 1396 h 1405"/>
              <a:gd name="T24" fmla="*/ 491 w 1398"/>
              <a:gd name="T25" fmla="*/ 1373 h 1405"/>
              <a:gd name="T26" fmla="*/ 396 w 1398"/>
              <a:gd name="T27" fmla="*/ 1336 h 1405"/>
              <a:gd name="T28" fmla="*/ 308 w 1398"/>
              <a:gd name="T29" fmla="*/ 1285 h 1405"/>
              <a:gd name="T30" fmla="*/ 228 w 1398"/>
              <a:gd name="T31" fmla="*/ 1222 h 1405"/>
              <a:gd name="T32" fmla="*/ 160 w 1398"/>
              <a:gd name="T33" fmla="*/ 1149 h 1405"/>
              <a:gd name="T34" fmla="*/ 101 w 1398"/>
              <a:gd name="T35" fmla="*/ 1066 h 1405"/>
              <a:gd name="T36" fmla="*/ 54 w 1398"/>
              <a:gd name="T37" fmla="*/ 976 h 1405"/>
              <a:gd name="T38" fmla="*/ 21 w 1398"/>
              <a:gd name="T39" fmla="*/ 878 h 1405"/>
              <a:gd name="T40" fmla="*/ 3 w 1398"/>
              <a:gd name="T41" fmla="*/ 774 h 1405"/>
              <a:gd name="T42" fmla="*/ 1 w 1398"/>
              <a:gd name="T43" fmla="*/ 666 h 1405"/>
              <a:gd name="T44" fmla="*/ 14 w 1398"/>
              <a:gd name="T45" fmla="*/ 561 h 1405"/>
              <a:gd name="T46" fmla="*/ 42 w 1398"/>
              <a:gd name="T47" fmla="*/ 461 h 1405"/>
              <a:gd name="T48" fmla="*/ 84 w 1398"/>
              <a:gd name="T49" fmla="*/ 368 h 1405"/>
              <a:gd name="T50" fmla="*/ 138 w 1398"/>
              <a:gd name="T51" fmla="*/ 282 h 1405"/>
              <a:gd name="T52" fmla="*/ 205 w 1398"/>
              <a:gd name="T53" fmla="*/ 206 h 1405"/>
              <a:gd name="T54" fmla="*/ 281 w 1398"/>
              <a:gd name="T55" fmla="*/ 139 h 1405"/>
              <a:gd name="T56" fmla="*/ 366 w 1398"/>
              <a:gd name="T57" fmla="*/ 85 h 1405"/>
              <a:gd name="T58" fmla="*/ 459 w 1398"/>
              <a:gd name="T59" fmla="*/ 43 h 1405"/>
              <a:gd name="T60" fmla="*/ 558 w 1398"/>
              <a:gd name="T61" fmla="*/ 14 h 1405"/>
              <a:gd name="T62" fmla="*/ 663 w 1398"/>
              <a:gd name="T63" fmla="*/ 1 h 1405"/>
              <a:gd name="T64" fmla="*/ 771 w 1398"/>
              <a:gd name="T65" fmla="*/ 4 h 1405"/>
              <a:gd name="T66" fmla="*/ 874 w 1398"/>
              <a:gd name="T67" fmla="*/ 23 h 1405"/>
              <a:gd name="T68" fmla="*/ 972 w 1398"/>
              <a:gd name="T69" fmla="*/ 55 h 1405"/>
              <a:gd name="T70" fmla="*/ 1062 w 1398"/>
              <a:gd name="T71" fmla="*/ 102 h 1405"/>
              <a:gd name="T72" fmla="*/ 1144 w 1398"/>
              <a:gd name="T73" fmla="*/ 161 h 1405"/>
              <a:gd name="T74" fmla="*/ 1216 w 1398"/>
              <a:gd name="T75" fmla="*/ 231 h 1405"/>
              <a:gd name="T76" fmla="*/ 1279 w 1398"/>
              <a:gd name="T77" fmla="*/ 310 h 1405"/>
              <a:gd name="T78" fmla="*/ 1329 w 1398"/>
              <a:gd name="T79" fmla="*/ 398 h 1405"/>
              <a:gd name="T80" fmla="*/ 1367 w 1398"/>
              <a:gd name="T81" fmla="*/ 493 h 1405"/>
              <a:gd name="T82" fmla="*/ 1391 w 1398"/>
              <a:gd name="T83" fmla="*/ 596 h 1405"/>
              <a:gd name="T84" fmla="*/ 1398 w 1398"/>
              <a:gd name="T85" fmla="*/ 70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8" h="1405">
                <a:moveTo>
                  <a:pt x="1398" y="702"/>
                </a:moveTo>
                <a:lnTo>
                  <a:pt x="1398" y="738"/>
                </a:lnTo>
                <a:lnTo>
                  <a:pt x="1395" y="774"/>
                </a:lnTo>
                <a:lnTo>
                  <a:pt x="1391" y="809"/>
                </a:lnTo>
                <a:lnTo>
                  <a:pt x="1385" y="844"/>
                </a:lnTo>
                <a:lnTo>
                  <a:pt x="1376" y="878"/>
                </a:lnTo>
                <a:lnTo>
                  <a:pt x="1367" y="912"/>
                </a:lnTo>
                <a:lnTo>
                  <a:pt x="1356" y="944"/>
                </a:lnTo>
                <a:lnTo>
                  <a:pt x="1344" y="976"/>
                </a:lnTo>
                <a:lnTo>
                  <a:pt x="1329" y="1007"/>
                </a:lnTo>
                <a:lnTo>
                  <a:pt x="1314" y="1038"/>
                </a:lnTo>
                <a:lnTo>
                  <a:pt x="1297" y="1066"/>
                </a:lnTo>
                <a:lnTo>
                  <a:pt x="1279" y="1095"/>
                </a:lnTo>
                <a:lnTo>
                  <a:pt x="1259" y="1123"/>
                </a:lnTo>
                <a:lnTo>
                  <a:pt x="1239" y="1149"/>
                </a:lnTo>
                <a:lnTo>
                  <a:pt x="1216" y="1175"/>
                </a:lnTo>
                <a:lnTo>
                  <a:pt x="1194" y="1200"/>
                </a:lnTo>
                <a:lnTo>
                  <a:pt x="1169" y="1222"/>
                </a:lnTo>
                <a:lnTo>
                  <a:pt x="1144" y="1245"/>
                </a:lnTo>
                <a:lnTo>
                  <a:pt x="1117" y="1265"/>
                </a:lnTo>
                <a:lnTo>
                  <a:pt x="1090" y="1285"/>
                </a:lnTo>
                <a:lnTo>
                  <a:pt x="1062" y="1303"/>
                </a:lnTo>
                <a:lnTo>
                  <a:pt x="1032" y="1320"/>
                </a:lnTo>
                <a:lnTo>
                  <a:pt x="1002" y="1336"/>
                </a:lnTo>
                <a:lnTo>
                  <a:pt x="972" y="1349"/>
                </a:lnTo>
                <a:lnTo>
                  <a:pt x="940" y="1363"/>
                </a:lnTo>
                <a:lnTo>
                  <a:pt x="907" y="1373"/>
                </a:lnTo>
                <a:lnTo>
                  <a:pt x="874" y="1383"/>
                </a:lnTo>
                <a:lnTo>
                  <a:pt x="840" y="1390"/>
                </a:lnTo>
                <a:lnTo>
                  <a:pt x="805" y="1396"/>
                </a:lnTo>
                <a:lnTo>
                  <a:pt x="771" y="1402"/>
                </a:lnTo>
                <a:lnTo>
                  <a:pt x="735" y="1404"/>
                </a:lnTo>
                <a:lnTo>
                  <a:pt x="699" y="1405"/>
                </a:lnTo>
                <a:lnTo>
                  <a:pt x="663" y="1404"/>
                </a:lnTo>
                <a:lnTo>
                  <a:pt x="627" y="1402"/>
                </a:lnTo>
                <a:lnTo>
                  <a:pt x="592" y="1396"/>
                </a:lnTo>
                <a:lnTo>
                  <a:pt x="558" y="1390"/>
                </a:lnTo>
                <a:lnTo>
                  <a:pt x="525" y="1383"/>
                </a:lnTo>
                <a:lnTo>
                  <a:pt x="491" y="1373"/>
                </a:lnTo>
                <a:lnTo>
                  <a:pt x="459" y="1363"/>
                </a:lnTo>
                <a:lnTo>
                  <a:pt x="427" y="1349"/>
                </a:lnTo>
                <a:lnTo>
                  <a:pt x="396" y="1336"/>
                </a:lnTo>
                <a:lnTo>
                  <a:pt x="366" y="1320"/>
                </a:lnTo>
                <a:lnTo>
                  <a:pt x="336" y="1303"/>
                </a:lnTo>
                <a:lnTo>
                  <a:pt x="308" y="1285"/>
                </a:lnTo>
                <a:lnTo>
                  <a:pt x="281" y="1265"/>
                </a:lnTo>
                <a:lnTo>
                  <a:pt x="254" y="1245"/>
                </a:lnTo>
                <a:lnTo>
                  <a:pt x="228" y="1222"/>
                </a:lnTo>
                <a:lnTo>
                  <a:pt x="205" y="1200"/>
                </a:lnTo>
                <a:lnTo>
                  <a:pt x="181" y="1175"/>
                </a:lnTo>
                <a:lnTo>
                  <a:pt x="160" y="1149"/>
                </a:lnTo>
                <a:lnTo>
                  <a:pt x="138" y="1123"/>
                </a:lnTo>
                <a:lnTo>
                  <a:pt x="119" y="1095"/>
                </a:lnTo>
                <a:lnTo>
                  <a:pt x="101" y="1066"/>
                </a:lnTo>
                <a:lnTo>
                  <a:pt x="84" y="1038"/>
                </a:lnTo>
                <a:lnTo>
                  <a:pt x="69" y="1007"/>
                </a:lnTo>
                <a:lnTo>
                  <a:pt x="54" y="976"/>
                </a:lnTo>
                <a:lnTo>
                  <a:pt x="42" y="944"/>
                </a:lnTo>
                <a:lnTo>
                  <a:pt x="31" y="912"/>
                </a:lnTo>
                <a:lnTo>
                  <a:pt x="21" y="878"/>
                </a:lnTo>
                <a:lnTo>
                  <a:pt x="14" y="844"/>
                </a:lnTo>
                <a:lnTo>
                  <a:pt x="8" y="809"/>
                </a:lnTo>
                <a:lnTo>
                  <a:pt x="3" y="774"/>
                </a:lnTo>
                <a:lnTo>
                  <a:pt x="1" y="738"/>
                </a:lnTo>
                <a:lnTo>
                  <a:pt x="0" y="702"/>
                </a:lnTo>
                <a:lnTo>
                  <a:pt x="1" y="666"/>
                </a:lnTo>
                <a:lnTo>
                  <a:pt x="3" y="631"/>
                </a:lnTo>
                <a:lnTo>
                  <a:pt x="8" y="596"/>
                </a:lnTo>
                <a:lnTo>
                  <a:pt x="14" y="561"/>
                </a:lnTo>
                <a:lnTo>
                  <a:pt x="21" y="527"/>
                </a:lnTo>
                <a:lnTo>
                  <a:pt x="31" y="493"/>
                </a:lnTo>
                <a:lnTo>
                  <a:pt x="42" y="461"/>
                </a:lnTo>
                <a:lnTo>
                  <a:pt x="54" y="430"/>
                </a:lnTo>
                <a:lnTo>
                  <a:pt x="69" y="398"/>
                </a:lnTo>
                <a:lnTo>
                  <a:pt x="84" y="368"/>
                </a:lnTo>
                <a:lnTo>
                  <a:pt x="101" y="338"/>
                </a:lnTo>
                <a:lnTo>
                  <a:pt x="119" y="310"/>
                </a:lnTo>
                <a:lnTo>
                  <a:pt x="138" y="282"/>
                </a:lnTo>
                <a:lnTo>
                  <a:pt x="160" y="255"/>
                </a:lnTo>
                <a:lnTo>
                  <a:pt x="181" y="231"/>
                </a:lnTo>
                <a:lnTo>
                  <a:pt x="205" y="206"/>
                </a:lnTo>
                <a:lnTo>
                  <a:pt x="228" y="183"/>
                </a:lnTo>
                <a:lnTo>
                  <a:pt x="254" y="161"/>
                </a:lnTo>
                <a:lnTo>
                  <a:pt x="281" y="139"/>
                </a:lnTo>
                <a:lnTo>
                  <a:pt x="308" y="120"/>
                </a:lnTo>
                <a:lnTo>
                  <a:pt x="336" y="102"/>
                </a:lnTo>
                <a:lnTo>
                  <a:pt x="366" y="85"/>
                </a:lnTo>
                <a:lnTo>
                  <a:pt x="396" y="70"/>
                </a:lnTo>
                <a:lnTo>
                  <a:pt x="427" y="55"/>
                </a:lnTo>
                <a:lnTo>
                  <a:pt x="459" y="43"/>
                </a:lnTo>
                <a:lnTo>
                  <a:pt x="491" y="32"/>
                </a:lnTo>
                <a:lnTo>
                  <a:pt x="525" y="23"/>
                </a:lnTo>
                <a:lnTo>
                  <a:pt x="558" y="14"/>
                </a:lnTo>
                <a:lnTo>
                  <a:pt x="592" y="8"/>
                </a:lnTo>
                <a:lnTo>
                  <a:pt x="627" y="4"/>
                </a:lnTo>
                <a:lnTo>
                  <a:pt x="663" y="1"/>
                </a:lnTo>
                <a:lnTo>
                  <a:pt x="699" y="0"/>
                </a:lnTo>
                <a:lnTo>
                  <a:pt x="735" y="1"/>
                </a:lnTo>
                <a:lnTo>
                  <a:pt x="771" y="4"/>
                </a:lnTo>
                <a:lnTo>
                  <a:pt x="805" y="8"/>
                </a:lnTo>
                <a:lnTo>
                  <a:pt x="840" y="14"/>
                </a:lnTo>
                <a:lnTo>
                  <a:pt x="874" y="23"/>
                </a:lnTo>
                <a:lnTo>
                  <a:pt x="907" y="32"/>
                </a:lnTo>
                <a:lnTo>
                  <a:pt x="940" y="43"/>
                </a:lnTo>
                <a:lnTo>
                  <a:pt x="972" y="55"/>
                </a:lnTo>
                <a:lnTo>
                  <a:pt x="1002" y="70"/>
                </a:lnTo>
                <a:lnTo>
                  <a:pt x="1032" y="85"/>
                </a:lnTo>
                <a:lnTo>
                  <a:pt x="1062" y="102"/>
                </a:lnTo>
                <a:lnTo>
                  <a:pt x="1090" y="120"/>
                </a:lnTo>
                <a:lnTo>
                  <a:pt x="1117" y="139"/>
                </a:lnTo>
                <a:lnTo>
                  <a:pt x="1144" y="161"/>
                </a:lnTo>
                <a:lnTo>
                  <a:pt x="1169" y="183"/>
                </a:lnTo>
                <a:lnTo>
                  <a:pt x="1194" y="206"/>
                </a:lnTo>
                <a:lnTo>
                  <a:pt x="1216" y="231"/>
                </a:lnTo>
                <a:lnTo>
                  <a:pt x="1239" y="255"/>
                </a:lnTo>
                <a:lnTo>
                  <a:pt x="1259" y="282"/>
                </a:lnTo>
                <a:lnTo>
                  <a:pt x="1279" y="310"/>
                </a:lnTo>
                <a:lnTo>
                  <a:pt x="1297" y="338"/>
                </a:lnTo>
                <a:lnTo>
                  <a:pt x="1314" y="368"/>
                </a:lnTo>
                <a:lnTo>
                  <a:pt x="1329" y="398"/>
                </a:lnTo>
                <a:lnTo>
                  <a:pt x="1344" y="430"/>
                </a:lnTo>
                <a:lnTo>
                  <a:pt x="1356" y="461"/>
                </a:lnTo>
                <a:lnTo>
                  <a:pt x="1367" y="493"/>
                </a:lnTo>
                <a:lnTo>
                  <a:pt x="1376" y="527"/>
                </a:lnTo>
                <a:lnTo>
                  <a:pt x="1385" y="561"/>
                </a:lnTo>
                <a:lnTo>
                  <a:pt x="1391" y="596"/>
                </a:lnTo>
                <a:lnTo>
                  <a:pt x="1395" y="631"/>
                </a:lnTo>
                <a:lnTo>
                  <a:pt x="1398" y="666"/>
                </a:lnTo>
                <a:lnTo>
                  <a:pt x="1398" y="702"/>
                </a:lnTo>
                <a:close/>
              </a:path>
            </a:pathLst>
          </a:custGeom>
          <a:solidFill>
            <a:srgbClr val="F7A61E"/>
          </a:solidFill>
          <a:ln>
            <a:noFill/>
          </a:ln>
        </p:spPr>
        <p:txBody>
          <a:bodyPr vert="horz" wrap="square" lIns="91440" tIns="45720" rIns="91440" bIns="45720" numCol="1" anchor="t" anchorCtr="0" compatLnSpc="1">
            <a:prstTxWarp prst="textNoShape">
              <a:avLst/>
            </a:prstTxWarp>
          </a:bodyPr>
          <a:lstStyle/>
          <a:p>
            <a:endParaRPr lang="en-IN"/>
          </a:p>
        </p:txBody>
      </p:sp>
      <p:sp>
        <p:nvSpPr>
          <p:cNvPr id="87" name="Freeform 6"/>
          <p:cNvSpPr>
            <a:spLocks noEditPoints="1"/>
          </p:cNvSpPr>
          <p:nvPr userDrawn="1"/>
        </p:nvSpPr>
        <p:spPr bwMode="auto">
          <a:xfrm>
            <a:off x="317500" y="1169988"/>
            <a:ext cx="2108200" cy="2108200"/>
          </a:xfrm>
          <a:custGeom>
            <a:avLst/>
            <a:gdLst>
              <a:gd name="T0" fmla="*/ 5932 w 7965"/>
              <a:gd name="T1" fmla="*/ 1372 h 7968"/>
              <a:gd name="T2" fmla="*/ 5467 w 7965"/>
              <a:gd name="T3" fmla="*/ 1081 h 7968"/>
              <a:gd name="T4" fmla="*/ 4952 w 7965"/>
              <a:gd name="T5" fmla="*/ 870 h 7968"/>
              <a:gd name="T6" fmla="*/ 4399 w 7965"/>
              <a:gd name="T7" fmla="*/ 749 h 7968"/>
              <a:gd name="T8" fmla="*/ 3815 w 7965"/>
              <a:gd name="T9" fmla="*/ 728 h 7968"/>
              <a:gd name="T10" fmla="*/ 3247 w 7965"/>
              <a:gd name="T11" fmla="*/ 807 h 7968"/>
              <a:gd name="T12" fmla="*/ 2715 w 7965"/>
              <a:gd name="T13" fmla="*/ 980 h 7968"/>
              <a:gd name="T14" fmla="*/ 2227 w 7965"/>
              <a:gd name="T15" fmla="*/ 1237 h 7968"/>
              <a:gd name="T16" fmla="*/ 1793 w 7965"/>
              <a:gd name="T17" fmla="*/ 1571 h 7968"/>
              <a:gd name="T18" fmla="*/ 1420 w 7965"/>
              <a:gd name="T19" fmla="*/ 1971 h 7968"/>
              <a:gd name="T20" fmla="*/ 1117 w 7965"/>
              <a:gd name="T21" fmla="*/ 2430 h 7968"/>
              <a:gd name="T22" fmla="*/ 896 w 7965"/>
              <a:gd name="T23" fmla="*/ 2938 h 7968"/>
              <a:gd name="T24" fmla="*/ 762 w 7965"/>
              <a:gd name="T25" fmla="*/ 3487 h 7968"/>
              <a:gd name="T26" fmla="*/ 726 w 7965"/>
              <a:gd name="T27" fmla="*/ 4068 h 7968"/>
              <a:gd name="T28" fmla="*/ 790 w 7965"/>
              <a:gd name="T29" fmla="*/ 4641 h 7968"/>
              <a:gd name="T30" fmla="*/ 950 w 7965"/>
              <a:gd name="T31" fmla="*/ 5178 h 7968"/>
              <a:gd name="T32" fmla="*/ 1196 w 7965"/>
              <a:gd name="T33" fmla="*/ 5674 h 7968"/>
              <a:gd name="T34" fmla="*/ 1519 w 7965"/>
              <a:gd name="T35" fmla="*/ 6117 h 7968"/>
              <a:gd name="T36" fmla="*/ 1910 w 7965"/>
              <a:gd name="T37" fmla="*/ 6499 h 7968"/>
              <a:gd name="T38" fmla="*/ 2361 w 7965"/>
              <a:gd name="T39" fmla="*/ 6812 h 7968"/>
              <a:gd name="T40" fmla="*/ 2863 w 7965"/>
              <a:gd name="T41" fmla="*/ 7045 h 7968"/>
              <a:gd name="T42" fmla="*/ 3406 w 7965"/>
              <a:gd name="T43" fmla="*/ 7192 h 7968"/>
              <a:gd name="T44" fmla="*/ 3983 w 7965"/>
              <a:gd name="T45" fmla="*/ 7243 h 7968"/>
              <a:gd name="T46" fmla="*/ 4560 w 7965"/>
              <a:gd name="T47" fmla="*/ 7192 h 7968"/>
              <a:gd name="T48" fmla="*/ 5104 w 7965"/>
              <a:gd name="T49" fmla="*/ 7045 h 7968"/>
              <a:gd name="T50" fmla="*/ 5605 w 7965"/>
              <a:gd name="T51" fmla="*/ 6812 h 7968"/>
              <a:gd name="T52" fmla="*/ 6055 w 7965"/>
              <a:gd name="T53" fmla="*/ 6499 h 7968"/>
              <a:gd name="T54" fmla="*/ 6446 w 7965"/>
              <a:gd name="T55" fmla="*/ 6117 h 7968"/>
              <a:gd name="T56" fmla="*/ 6770 w 7965"/>
              <a:gd name="T57" fmla="*/ 5674 h 7968"/>
              <a:gd name="T58" fmla="*/ 7015 w 7965"/>
              <a:gd name="T59" fmla="*/ 5178 h 7968"/>
              <a:gd name="T60" fmla="*/ 7175 w 7965"/>
              <a:gd name="T61" fmla="*/ 4641 h 7968"/>
              <a:gd name="T62" fmla="*/ 7241 w 7965"/>
              <a:gd name="T63" fmla="*/ 4068 h 7968"/>
              <a:gd name="T64" fmla="*/ 7204 w 7965"/>
              <a:gd name="T65" fmla="*/ 3487 h 7968"/>
              <a:gd name="T66" fmla="*/ 7071 w 7965"/>
              <a:gd name="T67" fmla="*/ 2938 h 7968"/>
              <a:gd name="T68" fmla="*/ 6848 w 7965"/>
              <a:gd name="T69" fmla="*/ 2430 h 7968"/>
              <a:gd name="T70" fmla="*/ 6547 w 7965"/>
              <a:gd name="T71" fmla="*/ 1971 h 7968"/>
              <a:gd name="T72" fmla="*/ 7960 w 7965"/>
              <a:gd name="T73" fmla="*/ 4189 h 7968"/>
              <a:gd name="T74" fmla="*/ 7653 w 7965"/>
              <a:gd name="T75" fmla="*/ 5534 h 7968"/>
              <a:gd name="T76" fmla="*/ 6931 w 7965"/>
              <a:gd name="T77" fmla="*/ 6662 h 7968"/>
              <a:gd name="T78" fmla="*/ 5882 w 7965"/>
              <a:gd name="T79" fmla="*/ 7487 h 7968"/>
              <a:gd name="T80" fmla="*/ 4589 w 7965"/>
              <a:gd name="T81" fmla="*/ 7922 h 7968"/>
              <a:gd name="T82" fmla="*/ 3180 w 7965"/>
              <a:gd name="T83" fmla="*/ 7887 h 7968"/>
              <a:gd name="T84" fmla="*/ 1918 w 7965"/>
              <a:gd name="T85" fmla="*/ 7391 h 7968"/>
              <a:gd name="T86" fmla="*/ 910 w 7965"/>
              <a:gd name="T87" fmla="*/ 6517 h 7968"/>
              <a:gd name="T88" fmla="*/ 242 w 7965"/>
              <a:gd name="T89" fmla="*/ 5354 h 7968"/>
              <a:gd name="T90" fmla="*/ 0 w 7965"/>
              <a:gd name="T91" fmla="*/ 3984 h 7968"/>
              <a:gd name="T92" fmla="*/ 242 w 7965"/>
              <a:gd name="T93" fmla="*/ 2613 h 7968"/>
              <a:gd name="T94" fmla="*/ 910 w 7965"/>
              <a:gd name="T95" fmla="*/ 1450 h 7968"/>
              <a:gd name="T96" fmla="*/ 1918 w 7965"/>
              <a:gd name="T97" fmla="*/ 576 h 7968"/>
              <a:gd name="T98" fmla="*/ 3180 w 7965"/>
              <a:gd name="T99" fmla="*/ 81 h 7968"/>
              <a:gd name="T100" fmla="*/ 4589 w 7965"/>
              <a:gd name="T101" fmla="*/ 46 h 7968"/>
              <a:gd name="T102" fmla="*/ 5882 w 7965"/>
              <a:gd name="T103" fmla="*/ 481 h 7968"/>
              <a:gd name="T104" fmla="*/ 6931 w 7965"/>
              <a:gd name="T105" fmla="*/ 1305 h 7968"/>
              <a:gd name="T106" fmla="*/ 7653 w 7965"/>
              <a:gd name="T107" fmla="*/ 2433 h 7968"/>
              <a:gd name="T108" fmla="*/ 7960 w 7965"/>
              <a:gd name="T109" fmla="*/ 3779 h 7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65" h="7968">
                <a:moveTo>
                  <a:pt x="6287" y="1679"/>
                </a:moveTo>
                <a:lnTo>
                  <a:pt x="6231" y="1624"/>
                </a:lnTo>
                <a:lnTo>
                  <a:pt x="6174" y="1571"/>
                </a:lnTo>
                <a:lnTo>
                  <a:pt x="6115" y="1518"/>
                </a:lnTo>
                <a:lnTo>
                  <a:pt x="6055" y="1468"/>
                </a:lnTo>
                <a:lnTo>
                  <a:pt x="5994" y="1419"/>
                </a:lnTo>
                <a:lnTo>
                  <a:pt x="5932" y="1372"/>
                </a:lnTo>
                <a:lnTo>
                  <a:pt x="5868" y="1326"/>
                </a:lnTo>
                <a:lnTo>
                  <a:pt x="5805" y="1280"/>
                </a:lnTo>
                <a:lnTo>
                  <a:pt x="5739" y="1237"/>
                </a:lnTo>
                <a:lnTo>
                  <a:pt x="5673" y="1195"/>
                </a:lnTo>
                <a:lnTo>
                  <a:pt x="5605" y="1155"/>
                </a:lnTo>
                <a:lnTo>
                  <a:pt x="5536" y="1117"/>
                </a:lnTo>
                <a:lnTo>
                  <a:pt x="5467" y="1081"/>
                </a:lnTo>
                <a:lnTo>
                  <a:pt x="5396" y="1045"/>
                </a:lnTo>
                <a:lnTo>
                  <a:pt x="5324" y="1012"/>
                </a:lnTo>
                <a:lnTo>
                  <a:pt x="5251" y="980"/>
                </a:lnTo>
                <a:lnTo>
                  <a:pt x="5178" y="949"/>
                </a:lnTo>
                <a:lnTo>
                  <a:pt x="5104" y="922"/>
                </a:lnTo>
                <a:lnTo>
                  <a:pt x="5028" y="895"/>
                </a:lnTo>
                <a:lnTo>
                  <a:pt x="4952" y="870"/>
                </a:lnTo>
                <a:lnTo>
                  <a:pt x="4875" y="848"/>
                </a:lnTo>
                <a:lnTo>
                  <a:pt x="4797" y="826"/>
                </a:lnTo>
                <a:lnTo>
                  <a:pt x="4720" y="807"/>
                </a:lnTo>
                <a:lnTo>
                  <a:pt x="4640" y="790"/>
                </a:lnTo>
                <a:lnTo>
                  <a:pt x="4560" y="775"/>
                </a:lnTo>
                <a:lnTo>
                  <a:pt x="4480" y="762"/>
                </a:lnTo>
                <a:lnTo>
                  <a:pt x="4399" y="749"/>
                </a:lnTo>
                <a:lnTo>
                  <a:pt x="4317" y="740"/>
                </a:lnTo>
                <a:lnTo>
                  <a:pt x="4234" y="733"/>
                </a:lnTo>
                <a:lnTo>
                  <a:pt x="4151" y="728"/>
                </a:lnTo>
                <a:lnTo>
                  <a:pt x="4067" y="725"/>
                </a:lnTo>
                <a:lnTo>
                  <a:pt x="3983" y="724"/>
                </a:lnTo>
                <a:lnTo>
                  <a:pt x="3899" y="725"/>
                </a:lnTo>
                <a:lnTo>
                  <a:pt x="3815" y="728"/>
                </a:lnTo>
                <a:lnTo>
                  <a:pt x="3732" y="733"/>
                </a:lnTo>
                <a:lnTo>
                  <a:pt x="3650" y="740"/>
                </a:lnTo>
                <a:lnTo>
                  <a:pt x="3568" y="749"/>
                </a:lnTo>
                <a:lnTo>
                  <a:pt x="3487" y="762"/>
                </a:lnTo>
                <a:lnTo>
                  <a:pt x="3406" y="775"/>
                </a:lnTo>
                <a:lnTo>
                  <a:pt x="3326" y="790"/>
                </a:lnTo>
                <a:lnTo>
                  <a:pt x="3247" y="807"/>
                </a:lnTo>
                <a:lnTo>
                  <a:pt x="3168" y="826"/>
                </a:lnTo>
                <a:lnTo>
                  <a:pt x="3091" y="848"/>
                </a:lnTo>
                <a:lnTo>
                  <a:pt x="3014" y="870"/>
                </a:lnTo>
                <a:lnTo>
                  <a:pt x="2937" y="895"/>
                </a:lnTo>
                <a:lnTo>
                  <a:pt x="2863" y="922"/>
                </a:lnTo>
                <a:lnTo>
                  <a:pt x="2788" y="949"/>
                </a:lnTo>
                <a:lnTo>
                  <a:pt x="2715" y="980"/>
                </a:lnTo>
                <a:lnTo>
                  <a:pt x="2642" y="1012"/>
                </a:lnTo>
                <a:lnTo>
                  <a:pt x="2570" y="1045"/>
                </a:lnTo>
                <a:lnTo>
                  <a:pt x="2500" y="1081"/>
                </a:lnTo>
                <a:lnTo>
                  <a:pt x="2430" y="1117"/>
                </a:lnTo>
                <a:lnTo>
                  <a:pt x="2361" y="1155"/>
                </a:lnTo>
                <a:lnTo>
                  <a:pt x="2294" y="1195"/>
                </a:lnTo>
                <a:lnTo>
                  <a:pt x="2227" y="1237"/>
                </a:lnTo>
                <a:lnTo>
                  <a:pt x="2162" y="1280"/>
                </a:lnTo>
                <a:lnTo>
                  <a:pt x="2097" y="1326"/>
                </a:lnTo>
                <a:lnTo>
                  <a:pt x="2033" y="1372"/>
                </a:lnTo>
                <a:lnTo>
                  <a:pt x="1972" y="1419"/>
                </a:lnTo>
                <a:lnTo>
                  <a:pt x="1910" y="1468"/>
                </a:lnTo>
                <a:lnTo>
                  <a:pt x="1851" y="1518"/>
                </a:lnTo>
                <a:lnTo>
                  <a:pt x="1793" y="1571"/>
                </a:lnTo>
                <a:lnTo>
                  <a:pt x="1735" y="1624"/>
                </a:lnTo>
                <a:lnTo>
                  <a:pt x="1679" y="1679"/>
                </a:lnTo>
                <a:lnTo>
                  <a:pt x="1625" y="1735"/>
                </a:lnTo>
                <a:lnTo>
                  <a:pt x="1571" y="1792"/>
                </a:lnTo>
                <a:lnTo>
                  <a:pt x="1519" y="1851"/>
                </a:lnTo>
                <a:lnTo>
                  <a:pt x="1469" y="1911"/>
                </a:lnTo>
                <a:lnTo>
                  <a:pt x="1420" y="1971"/>
                </a:lnTo>
                <a:lnTo>
                  <a:pt x="1371" y="2034"/>
                </a:lnTo>
                <a:lnTo>
                  <a:pt x="1325" y="2097"/>
                </a:lnTo>
                <a:lnTo>
                  <a:pt x="1281" y="2161"/>
                </a:lnTo>
                <a:lnTo>
                  <a:pt x="1238" y="2227"/>
                </a:lnTo>
                <a:lnTo>
                  <a:pt x="1196" y="2293"/>
                </a:lnTo>
                <a:lnTo>
                  <a:pt x="1156" y="2361"/>
                </a:lnTo>
                <a:lnTo>
                  <a:pt x="1117" y="2430"/>
                </a:lnTo>
                <a:lnTo>
                  <a:pt x="1081" y="2499"/>
                </a:lnTo>
                <a:lnTo>
                  <a:pt x="1045" y="2570"/>
                </a:lnTo>
                <a:lnTo>
                  <a:pt x="1013" y="2642"/>
                </a:lnTo>
                <a:lnTo>
                  <a:pt x="981" y="2715"/>
                </a:lnTo>
                <a:lnTo>
                  <a:pt x="950" y="2789"/>
                </a:lnTo>
                <a:lnTo>
                  <a:pt x="922" y="2862"/>
                </a:lnTo>
                <a:lnTo>
                  <a:pt x="896" y="2938"/>
                </a:lnTo>
                <a:lnTo>
                  <a:pt x="871" y="3014"/>
                </a:lnTo>
                <a:lnTo>
                  <a:pt x="848" y="3091"/>
                </a:lnTo>
                <a:lnTo>
                  <a:pt x="827" y="3169"/>
                </a:lnTo>
                <a:lnTo>
                  <a:pt x="808" y="3247"/>
                </a:lnTo>
                <a:lnTo>
                  <a:pt x="790" y="3327"/>
                </a:lnTo>
                <a:lnTo>
                  <a:pt x="775" y="3406"/>
                </a:lnTo>
                <a:lnTo>
                  <a:pt x="762" y="3487"/>
                </a:lnTo>
                <a:lnTo>
                  <a:pt x="750" y="3568"/>
                </a:lnTo>
                <a:lnTo>
                  <a:pt x="741" y="3650"/>
                </a:lnTo>
                <a:lnTo>
                  <a:pt x="734" y="3733"/>
                </a:lnTo>
                <a:lnTo>
                  <a:pt x="729" y="3816"/>
                </a:lnTo>
                <a:lnTo>
                  <a:pt x="726" y="3899"/>
                </a:lnTo>
                <a:lnTo>
                  <a:pt x="725" y="3984"/>
                </a:lnTo>
                <a:lnTo>
                  <a:pt x="726" y="4068"/>
                </a:lnTo>
                <a:lnTo>
                  <a:pt x="729" y="4151"/>
                </a:lnTo>
                <a:lnTo>
                  <a:pt x="734" y="4234"/>
                </a:lnTo>
                <a:lnTo>
                  <a:pt x="741" y="4317"/>
                </a:lnTo>
                <a:lnTo>
                  <a:pt x="750" y="4399"/>
                </a:lnTo>
                <a:lnTo>
                  <a:pt x="762" y="4480"/>
                </a:lnTo>
                <a:lnTo>
                  <a:pt x="775" y="4561"/>
                </a:lnTo>
                <a:lnTo>
                  <a:pt x="790" y="4641"/>
                </a:lnTo>
                <a:lnTo>
                  <a:pt x="808" y="4720"/>
                </a:lnTo>
                <a:lnTo>
                  <a:pt x="827" y="4798"/>
                </a:lnTo>
                <a:lnTo>
                  <a:pt x="848" y="4876"/>
                </a:lnTo>
                <a:lnTo>
                  <a:pt x="871" y="4953"/>
                </a:lnTo>
                <a:lnTo>
                  <a:pt x="896" y="5029"/>
                </a:lnTo>
                <a:lnTo>
                  <a:pt x="922" y="5105"/>
                </a:lnTo>
                <a:lnTo>
                  <a:pt x="950" y="5178"/>
                </a:lnTo>
                <a:lnTo>
                  <a:pt x="981" y="5252"/>
                </a:lnTo>
                <a:lnTo>
                  <a:pt x="1013" y="5325"/>
                </a:lnTo>
                <a:lnTo>
                  <a:pt x="1045" y="5397"/>
                </a:lnTo>
                <a:lnTo>
                  <a:pt x="1081" y="5468"/>
                </a:lnTo>
                <a:lnTo>
                  <a:pt x="1117" y="5537"/>
                </a:lnTo>
                <a:lnTo>
                  <a:pt x="1156" y="5606"/>
                </a:lnTo>
                <a:lnTo>
                  <a:pt x="1196" y="5674"/>
                </a:lnTo>
                <a:lnTo>
                  <a:pt x="1238" y="5740"/>
                </a:lnTo>
                <a:lnTo>
                  <a:pt x="1281" y="5806"/>
                </a:lnTo>
                <a:lnTo>
                  <a:pt x="1325" y="5871"/>
                </a:lnTo>
                <a:lnTo>
                  <a:pt x="1371" y="5934"/>
                </a:lnTo>
                <a:lnTo>
                  <a:pt x="1420" y="5996"/>
                </a:lnTo>
                <a:lnTo>
                  <a:pt x="1469" y="6057"/>
                </a:lnTo>
                <a:lnTo>
                  <a:pt x="1519" y="6117"/>
                </a:lnTo>
                <a:lnTo>
                  <a:pt x="1571" y="6175"/>
                </a:lnTo>
                <a:lnTo>
                  <a:pt x="1625" y="6232"/>
                </a:lnTo>
                <a:lnTo>
                  <a:pt x="1679" y="6289"/>
                </a:lnTo>
                <a:lnTo>
                  <a:pt x="1735" y="6343"/>
                </a:lnTo>
                <a:lnTo>
                  <a:pt x="1793" y="6396"/>
                </a:lnTo>
                <a:lnTo>
                  <a:pt x="1851" y="6449"/>
                </a:lnTo>
                <a:lnTo>
                  <a:pt x="1910" y="6499"/>
                </a:lnTo>
                <a:lnTo>
                  <a:pt x="1972" y="6548"/>
                </a:lnTo>
                <a:lnTo>
                  <a:pt x="2033" y="6596"/>
                </a:lnTo>
                <a:lnTo>
                  <a:pt x="2097" y="6643"/>
                </a:lnTo>
                <a:lnTo>
                  <a:pt x="2162" y="6687"/>
                </a:lnTo>
                <a:lnTo>
                  <a:pt x="2227" y="6730"/>
                </a:lnTo>
                <a:lnTo>
                  <a:pt x="2294" y="6772"/>
                </a:lnTo>
                <a:lnTo>
                  <a:pt x="2361" y="6812"/>
                </a:lnTo>
                <a:lnTo>
                  <a:pt x="2430" y="6851"/>
                </a:lnTo>
                <a:lnTo>
                  <a:pt x="2500" y="6888"/>
                </a:lnTo>
                <a:lnTo>
                  <a:pt x="2570" y="6922"/>
                </a:lnTo>
                <a:lnTo>
                  <a:pt x="2642" y="6955"/>
                </a:lnTo>
                <a:lnTo>
                  <a:pt x="2715" y="6987"/>
                </a:lnTo>
                <a:lnTo>
                  <a:pt x="2788" y="7018"/>
                </a:lnTo>
                <a:lnTo>
                  <a:pt x="2863" y="7045"/>
                </a:lnTo>
                <a:lnTo>
                  <a:pt x="2937" y="7072"/>
                </a:lnTo>
                <a:lnTo>
                  <a:pt x="3014" y="7097"/>
                </a:lnTo>
                <a:lnTo>
                  <a:pt x="3091" y="7120"/>
                </a:lnTo>
                <a:lnTo>
                  <a:pt x="3168" y="7141"/>
                </a:lnTo>
                <a:lnTo>
                  <a:pt x="3247" y="7160"/>
                </a:lnTo>
                <a:lnTo>
                  <a:pt x="3326" y="7178"/>
                </a:lnTo>
                <a:lnTo>
                  <a:pt x="3406" y="7192"/>
                </a:lnTo>
                <a:lnTo>
                  <a:pt x="3487" y="7205"/>
                </a:lnTo>
                <a:lnTo>
                  <a:pt x="3568" y="7218"/>
                </a:lnTo>
                <a:lnTo>
                  <a:pt x="3650" y="7227"/>
                </a:lnTo>
                <a:lnTo>
                  <a:pt x="3732" y="7234"/>
                </a:lnTo>
                <a:lnTo>
                  <a:pt x="3815" y="7239"/>
                </a:lnTo>
                <a:lnTo>
                  <a:pt x="3899" y="7242"/>
                </a:lnTo>
                <a:lnTo>
                  <a:pt x="3983" y="7243"/>
                </a:lnTo>
                <a:lnTo>
                  <a:pt x="4067" y="7242"/>
                </a:lnTo>
                <a:lnTo>
                  <a:pt x="4151" y="7239"/>
                </a:lnTo>
                <a:lnTo>
                  <a:pt x="4234" y="7234"/>
                </a:lnTo>
                <a:lnTo>
                  <a:pt x="4317" y="7227"/>
                </a:lnTo>
                <a:lnTo>
                  <a:pt x="4399" y="7218"/>
                </a:lnTo>
                <a:lnTo>
                  <a:pt x="4480" y="7205"/>
                </a:lnTo>
                <a:lnTo>
                  <a:pt x="4560" y="7192"/>
                </a:lnTo>
                <a:lnTo>
                  <a:pt x="4640" y="7178"/>
                </a:lnTo>
                <a:lnTo>
                  <a:pt x="4720" y="7160"/>
                </a:lnTo>
                <a:lnTo>
                  <a:pt x="4797" y="7141"/>
                </a:lnTo>
                <a:lnTo>
                  <a:pt x="4875" y="7120"/>
                </a:lnTo>
                <a:lnTo>
                  <a:pt x="4952" y="7097"/>
                </a:lnTo>
                <a:lnTo>
                  <a:pt x="5028" y="7072"/>
                </a:lnTo>
                <a:lnTo>
                  <a:pt x="5104" y="7045"/>
                </a:lnTo>
                <a:lnTo>
                  <a:pt x="5178" y="7018"/>
                </a:lnTo>
                <a:lnTo>
                  <a:pt x="5251" y="6987"/>
                </a:lnTo>
                <a:lnTo>
                  <a:pt x="5324" y="6955"/>
                </a:lnTo>
                <a:lnTo>
                  <a:pt x="5396" y="6922"/>
                </a:lnTo>
                <a:lnTo>
                  <a:pt x="5467" y="6888"/>
                </a:lnTo>
                <a:lnTo>
                  <a:pt x="5536" y="6851"/>
                </a:lnTo>
                <a:lnTo>
                  <a:pt x="5605" y="6812"/>
                </a:lnTo>
                <a:lnTo>
                  <a:pt x="5673" y="6772"/>
                </a:lnTo>
                <a:lnTo>
                  <a:pt x="5739" y="6730"/>
                </a:lnTo>
                <a:lnTo>
                  <a:pt x="5805" y="6687"/>
                </a:lnTo>
                <a:lnTo>
                  <a:pt x="5868" y="6643"/>
                </a:lnTo>
                <a:lnTo>
                  <a:pt x="5932" y="6596"/>
                </a:lnTo>
                <a:lnTo>
                  <a:pt x="5994" y="6548"/>
                </a:lnTo>
                <a:lnTo>
                  <a:pt x="6055" y="6499"/>
                </a:lnTo>
                <a:lnTo>
                  <a:pt x="6115" y="6449"/>
                </a:lnTo>
                <a:lnTo>
                  <a:pt x="6174" y="6396"/>
                </a:lnTo>
                <a:lnTo>
                  <a:pt x="6231" y="6343"/>
                </a:lnTo>
                <a:lnTo>
                  <a:pt x="6287" y="6289"/>
                </a:lnTo>
                <a:lnTo>
                  <a:pt x="6342" y="6232"/>
                </a:lnTo>
                <a:lnTo>
                  <a:pt x="6395" y="6175"/>
                </a:lnTo>
                <a:lnTo>
                  <a:pt x="6446" y="6117"/>
                </a:lnTo>
                <a:lnTo>
                  <a:pt x="6498" y="6057"/>
                </a:lnTo>
                <a:lnTo>
                  <a:pt x="6547" y="5996"/>
                </a:lnTo>
                <a:lnTo>
                  <a:pt x="6594" y="5934"/>
                </a:lnTo>
                <a:lnTo>
                  <a:pt x="6640" y="5871"/>
                </a:lnTo>
                <a:lnTo>
                  <a:pt x="6685" y="5806"/>
                </a:lnTo>
                <a:lnTo>
                  <a:pt x="6728" y="5740"/>
                </a:lnTo>
                <a:lnTo>
                  <a:pt x="6770" y="5674"/>
                </a:lnTo>
                <a:lnTo>
                  <a:pt x="6810" y="5606"/>
                </a:lnTo>
                <a:lnTo>
                  <a:pt x="6848" y="5537"/>
                </a:lnTo>
                <a:lnTo>
                  <a:pt x="6885" y="5468"/>
                </a:lnTo>
                <a:lnTo>
                  <a:pt x="6920" y="5397"/>
                </a:lnTo>
                <a:lnTo>
                  <a:pt x="6954" y="5325"/>
                </a:lnTo>
                <a:lnTo>
                  <a:pt x="6986" y="5252"/>
                </a:lnTo>
                <a:lnTo>
                  <a:pt x="7015" y="5178"/>
                </a:lnTo>
                <a:lnTo>
                  <a:pt x="7044" y="5105"/>
                </a:lnTo>
                <a:lnTo>
                  <a:pt x="7071" y="5029"/>
                </a:lnTo>
                <a:lnTo>
                  <a:pt x="7095" y="4953"/>
                </a:lnTo>
                <a:lnTo>
                  <a:pt x="7118" y="4876"/>
                </a:lnTo>
                <a:lnTo>
                  <a:pt x="7139" y="4798"/>
                </a:lnTo>
                <a:lnTo>
                  <a:pt x="7158" y="4720"/>
                </a:lnTo>
                <a:lnTo>
                  <a:pt x="7175" y="4641"/>
                </a:lnTo>
                <a:lnTo>
                  <a:pt x="7190" y="4561"/>
                </a:lnTo>
                <a:lnTo>
                  <a:pt x="7204" y="4480"/>
                </a:lnTo>
                <a:lnTo>
                  <a:pt x="7215" y="4399"/>
                </a:lnTo>
                <a:lnTo>
                  <a:pt x="7224" y="4317"/>
                </a:lnTo>
                <a:lnTo>
                  <a:pt x="7231" y="4234"/>
                </a:lnTo>
                <a:lnTo>
                  <a:pt x="7237" y="4151"/>
                </a:lnTo>
                <a:lnTo>
                  <a:pt x="7241" y="4068"/>
                </a:lnTo>
                <a:lnTo>
                  <a:pt x="7242" y="3984"/>
                </a:lnTo>
                <a:lnTo>
                  <a:pt x="7241" y="3899"/>
                </a:lnTo>
                <a:lnTo>
                  <a:pt x="7237" y="3816"/>
                </a:lnTo>
                <a:lnTo>
                  <a:pt x="7231" y="3733"/>
                </a:lnTo>
                <a:lnTo>
                  <a:pt x="7224" y="3650"/>
                </a:lnTo>
                <a:lnTo>
                  <a:pt x="7215" y="3568"/>
                </a:lnTo>
                <a:lnTo>
                  <a:pt x="7204" y="3487"/>
                </a:lnTo>
                <a:lnTo>
                  <a:pt x="7190" y="3406"/>
                </a:lnTo>
                <a:lnTo>
                  <a:pt x="7175" y="3327"/>
                </a:lnTo>
                <a:lnTo>
                  <a:pt x="7158" y="3247"/>
                </a:lnTo>
                <a:lnTo>
                  <a:pt x="7139" y="3169"/>
                </a:lnTo>
                <a:lnTo>
                  <a:pt x="7118" y="3091"/>
                </a:lnTo>
                <a:lnTo>
                  <a:pt x="7095" y="3014"/>
                </a:lnTo>
                <a:lnTo>
                  <a:pt x="7071" y="2938"/>
                </a:lnTo>
                <a:lnTo>
                  <a:pt x="7044" y="2862"/>
                </a:lnTo>
                <a:lnTo>
                  <a:pt x="7015" y="2789"/>
                </a:lnTo>
                <a:lnTo>
                  <a:pt x="6986" y="2715"/>
                </a:lnTo>
                <a:lnTo>
                  <a:pt x="6954" y="2642"/>
                </a:lnTo>
                <a:lnTo>
                  <a:pt x="6920" y="2570"/>
                </a:lnTo>
                <a:lnTo>
                  <a:pt x="6885" y="2499"/>
                </a:lnTo>
                <a:lnTo>
                  <a:pt x="6848" y="2430"/>
                </a:lnTo>
                <a:lnTo>
                  <a:pt x="6810" y="2361"/>
                </a:lnTo>
                <a:lnTo>
                  <a:pt x="6770" y="2293"/>
                </a:lnTo>
                <a:lnTo>
                  <a:pt x="6728" y="2227"/>
                </a:lnTo>
                <a:lnTo>
                  <a:pt x="6685" y="2161"/>
                </a:lnTo>
                <a:lnTo>
                  <a:pt x="6640" y="2097"/>
                </a:lnTo>
                <a:lnTo>
                  <a:pt x="6594" y="2034"/>
                </a:lnTo>
                <a:lnTo>
                  <a:pt x="6547" y="1971"/>
                </a:lnTo>
                <a:lnTo>
                  <a:pt x="6498" y="1911"/>
                </a:lnTo>
                <a:lnTo>
                  <a:pt x="6446" y="1851"/>
                </a:lnTo>
                <a:lnTo>
                  <a:pt x="6395" y="1792"/>
                </a:lnTo>
                <a:lnTo>
                  <a:pt x="6342" y="1735"/>
                </a:lnTo>
                <a:lnTo>
                  <a:pt x="6287" y="1679"/>
                </a:lnTo>
                <a:close/>
                <a:moveTo>
                  <a:pt x="7965" y="3984"/>
                </a:moveTo>
                <a:lnTo>
                  <a:pt x="7960" y="4189"/>
                </a:lnTo>
                <a:lnTo>
                  <a:pt x="7945" y="4391"/>
                </a:lnTo>
                <a:lnTo>
                  <a:pt x="7919" y="4590"/>
                </a:lnTo>
                <a:lnTo>
                  <a:pt x="7884" y="4787"/>
                </a:lnTo>
                <a:lnTo>
                  <a:pt x="7840" y="4980"/>
                </a:lnTo>
                <a:lnTo>
                  <a:pt x="7786" y="5168"/>
                </a:lnTo>
                <a:lnTo>
                  <a:pt x="7723" y="5354"/>
                </a:lnTo>
                <a:lnTo>
                  <a:pt x="7653" y="5534"/>
                </a:lnTo>
                <a:lnTo>
                  <a:pt x="7573" y="5711"/>
                </a:lnTo>
                <a:lnTo>
                  <a:pt x="7485" y="5883"/>
                </a:lnTo>
                <a:lnTo>
                  <a:pt x="7389" y="6050"/>
                </a:lnTo>
                <a:lnTo>
                  <a:pt x="7286" y="6211"/>
                </a:lnTo>
                <a:lnTo>
                  <a:pt x="7174" y="6368"/>
                </a:lnTo>
                <a:lnTo>
                  <a:pt x="7056" y="6517"/>
                </a:lnTo>
                <a:lnTo>
                  <a:pt x="6931" y="6662"/>
                </a:lnTo>
                <a:lnTo>
                  <a:pt x="6799" y="6800"/>
                </a:lnTo>
                <a:lnTo>
                  <a:pt x="6661" y="6933"/>
                </a:lnTo>
                <a:lnTo>
                  <a:pt x="6516" y="7058"/>
                </a:lnTo>
                <a:lnTo>
                  <a:pt x="6365" y="7177"/>
                </a:lnTo>
                <a:lnTo>
                  <a:pt x="6210" y="7287"/>
                </a:lnTo>
                <a:lnTo>
                  <a:pt x="6048" y="7391"/>
                </a:lnTo>
                <a:lnTo>
                  <a:pt x="5882" y="7487"/>
                </a:lnTo>
                <a:lnTo>
                  <a:pt x="5710" y="7574"/>
                </a:lnTo>
                <a:lnTo>
                  <a:pt x="5533" y="7654"/>
                </a:lnTo>
                <a:lnTo>
                  <a:pt x="5352" y="7726"/>
                </a:lnTo>
                <a:lnTo>
                  <a:pt x="5167" y="7789"/>
                </a:lnTo>
                <a:lnTo>
                  <a:pt x="4978" y="7842"/>
                </a:lnTo>
                <a:lnTo>
                  <a:pt x="4785" y="7887"/>
                </a:lnTo>
                <a:lnTo>
                  <a:pt x="4589" y="7922"/>
                </a:lnTo>
                <a:lnTo>
                  <a:pt x="4391" y="7948"/>
                </a:lnTo>
                <a:lnTo>
                  <a:pt x="4188" y="7963"/>
                </a:lnTo>
                <a:lnTo>
                  <a:pt x="3983" y="7968"/>
                </a:lnTo>
                <a:lnTo>
                  <a:pt x="3778" y="7963"/>
                </a:lnTo>
                <a:lnTo>
                  <a:pt x="3576" y="7948"/>
                </a:lnTo>
                <a:lnTo>
                  <a:pt x="3376" y="7922"/>
                </a:lnTo>
                <a:lnTo>
                  <a:pt x="3180" y="7887"/>
                </a:lnTo>
                <a:lnTo>
                  <a:pt x="2988" y="7842"/>
                </a:lnTo>
                <a:lnTo>
                  <a:pt x="2799" y="7789"/>
                </a:lnTo>
                <a:lnTo>
                  <a:pt x="2614" y="7726"/>
                </a:lnTo>
                <a:lnTo>
                  <a:pt x="2433" y="7654"/>
                </a:lnTo>
                <a:lnTo>
                  <a:pt x="2257" y="7574"/>
                </a:lnTo>
                <a:lnTo>
                  <a:pt x="2085" y="7487"/>
                </a:lnTo>
                <a:lnTo>
                  <a:pt x="1918" y="7391"/>
                </a:lnTo>
                <a:lnTo>
                  <a:pt x="1757" y="7287"/>
                </a:lnTo>
                <a:lnTo>
                  <a:pt x="1600" y="7177"/>
                </a:lnTo>
                <a:lnTo>
                  <a:pt x="1449" y="7058"/>
                </a:lnTo>
                <a:lnTo>
                  <a:pt x="1305" y="6933"/>
                </a:lnTo>
                <a:lnTo>
                  <a:pt x="1167" y="6800"/>
                </a:lnTo>
                <a:lnTo>
                  <a:pt x="1035" y="6662"/>
                </a:lnTo>
                <a:lnTo>
                  <a:pt x="910" y="6517"/>
                </a:lnTo>
                <a:lnTo>
                  <a:pt x="791" y="6368"/>
                </a:lnTo>
                <a:lnTo>
                  <a:pt x="681" y="6211"/>
                </a:lnTo>
                <a:lnTo>
                  <a:pt x="577" y="6050"/>
                </a:lnTo>
                <a:lnTo>
                  <a:pt x="481" y="5883"/>
                </a:lnTo>
                <a:lnTo>
                  <a:pt x="393" y="5711"/>
                </a:lnTo>
                <a:lnTo>
                  <a:pt x="314" y="5534"/>
                </a:lnTo>
                <a:lnTo>
                  <a:pt x="242" y="5354"/>
                </a:lnTo>
                <a:lnTo>
                  <a:pt x="179" y="5168"/>
                </a:lnTo>
                <a:lnTo>
                  <a:pt x="126" y="4980"/>
                </a:lnTo>
                <a:lnTo>
                  <a:pt x="81" y="4787"/>
                </a:lnTo>
                <a:lnTo>
                  <a:pt x="46" y="4590"/>
                </a:lnTo>
                <a:lnTo>
                  <a:pt x="21" y="4391"/>
                </a:lnTo>
                <a:lnTo>
                  <a:pt x="5" y="4189"/>
                </a:lnTo>
                <a:lnTo>
                  <a:pt x="0" y="3984"/>
                </a:lnTo>
                <a:lnTo>
                  <a:pt x="5" y="3779"/>
                </a:lnTo>
                <a:lnTo>
                  <a:pt x="21" y="3576"/>
                </a:lnTo>
                <a:lnTo>
                  <a:pt x="46" y="3377"/>
                </a:lnTo>
                <a:lnTo>
                  <a:pt x="81" y="3180"/>
                </a:lnTo>
                <a:lnTo>
                  <a:pt x="126" y="2988"/>
                </a:lnTo>
                <a:lnTo>
                  <a:pt x="179" y="2799"/>
                </a:lnTo>
                <a:lnTo>
                  <a:pt x="242" y="2613"/>
                </a:lnTo>
                <a:lnTo>
                  <a:pt x="314" y="2433"/>
                </a:lnTo>
                <a:lnTo>
                  <a:pt x="393" y="2257"/>
                </a:lnTo>
                <a:lnTo>
                  <a:pt x="481" y="2084"/>
                </a:lnTo>
                <a:lnTo>
                  <a:pt x="577" y="1918"/>
                </a:lnTo>
                <a:lnTo>
                  <a:pt x="681" y="1756"/>
                </a:lnTo>
                <a:lnTo>
                  <a:pt x="791" y="1600"/>
                </a:lnTo>
                <a:lnTo>
                  <a:pt x="910" y="1450"/>
                </a:lnTo>
                <a:lnTo>
                  <a:pt x="1035" y="1305"/>
                </a:lnTo>
                <a:lnTo>
                  <a:pt x="1167" y="1167"/>
                </a:lnTo>
                <a:lnTo>
                  <a:pt x="1305" y="1034"/>
                </a:lnTo>
                <a:lnTo>
                  <a:pt x="1449" y="909"/>
                </a:lnTo>
                <a:lnTo>
                  <a:pt x="1600" y="791"/>
                </a:lnTo>
                <a:lnTo>
                  <a:pt x="1757" y="680"/>
                </a:lnTo>
                <a:lnTo>
                  <a:pt x="1918" y="576"/>
                </a:lnTo>
                <a:lnTo>
                  <a:pt x="2085" y="481"/>
                </a:lnTo>
                <a:lnTo>
                  <a:pt x="2257" y="393"/>
                </a:lnTo>
                <a:lnTo>
                  <a:pt x="2433" y="313"/>
                </a:lnTo>
                <a:lnTo>
                  <a:pt x="2614" y="242"/>
                </a:lnTo>
                <a:lnTo>
                  <a:pt x="2799" y="179"/>
                </a:lnTo>
                <a:lnTo>
                  <a:pt x="2988" y="125"/>
                </a:lnTo>
                <a:lnTo>
                  <a:pt x="3180" y="81"/>
                </a:lnTo>
                <a:lnTo>
                  <a:pt x="3376" y="46"/>
                </a:lnTo>
                <a:lnTo>
                  <a:pt x="3576" y="20"/>
                </a:lnTo>
                <a:lnTo>
                  <a:pt x="3778" y="5"/>
                </a:lnTo>
                <a:lnTo>
                  <a:pt x="3983" y="0"/>
                </a:lnTo>
                <a:lnTo>
                  <a:pt x="4188" y="5"/>
                </a:lnTo>
                <a:lnTo>
                  <a:pt x="4391" y="20"/>
                </a:lnTo>
                <a:lnTo>
                  <a:pt x="4589" y="46"/>
                </a:lnTo>
                <a:lnTo>
                  <a:pt x="4785" y="81"/>
                </a:lnTo>
                <a:lnTo>
                  <a:pt x="4978" y="125"/>
                </a:lnTo>
                <a:lnTo>
                  <a:pt x="5167" y="179"/>
                </a:lnTo>
                <a:lnTo>
                  <a:pt x="5352" y="242"/>
                </a:lnTo>
                <a:lnTo>
                  <a:pt x="5533" y="313"/>
                </a:lnTo>
                <a:lnTo>
                  <a:pt x="5710" y="393"/>
                </a:lnTo>
                <a:lnTo>
                  <a:pt x="5882" y="481"/>
                </a:lnTo>
                <a:lnTo>
                  <a:pt x="6048" y="576"/>
                </a:lnTo>
                <a:lnTo>
                  <a:pt x="6210" y="680"/>
                </a:lnTo>
                <a:lnTo>
                  <a:pt x="6365" y="791"/>
                </a:lnTo>
                <a:lnTo>
                  <a:pt x="6516" y="909"/>
                </a:lnTo>
                <a:lnTo>
                  <a:pt x="6661" y="1034"/>
                </a:lnTo>
                <a:lnTo>
                  <a:pt x="6799" y="1167"/>
                </a:lnTo>
                <a:lnTo>
                  <a:pt x="6931" y="1305"/>
                </a:lnTo>
                <a:lnTo>
                  <a:pt x="7056" y="1450"/>
                </a:lnTo>
                <a:lnTo>
                  <a:pt x="7174" y="1600"/>
                </a:lnTo>
                <a:lnTo>
                  <a:pt x="7286" y="1756"/>
                </a:lnTo>
                <a:lnTo>
                  <a:pt x="7389" y="1918"/>
                </a:lnTo>
                <a:lnTo>
                  <a:pt x="7485" y="2084"/>
                </a:lnTo>
                <a:lnTo>
                  <a:pt x="7573" y="2257"/>
                </a:lnTo>
                <a:lnTo>
                  <a:pt x="7653" y="2433"/>
                </a:lnTo>
                <a:lnTo>
                  <a:pt x="7723" y="2613"/>
                </a:lnTo>
                <a:lnTo>
                  <a:pt x="7786" y="2799"/>
                </a:lnTo>
                <a:lnTo>
                  <a:pt x="7840" y="2988"/>
                </a:lnTo>
                <a:lnTo>
                  <a:pt x="7884" y="3180"/>
                </a:lnTo>
                <a:lnTo>
                  <a:pt x="7919" y="3377"/>
                </a:lnTo>
                <a:lnTo>
                  <a:pt x="7945" y="3576"/>
                </a:lnTo>
                <a:lnTo>
                  <a:pt x="7960" y="3779"/>
                </a:lnTo>
                <a:lnTo>
                  <a:pt x="7965" y="39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8" name="Freeform 7"/>
          <p:cNvSpPr>
            <a:spLocks/>
          </p:cNvSpPr>
          <p:nvPr userDrawn="1"/>
        </p:nvSpPr>
        <p:spPr bwMode="auto">
          <a:xfrm>
            <a:off x="0" y="2917825"/>
            <a:ext cx="958850" cy="1295400"/>
          </a:xfrm>
          <a:custGeom>
            <a:avLst/>
            <a:gdLst>
              <a:gd name="T0" fmla="*/ 2413 w 3624"/>
              <a:gd name="T1" fmla="*/ 872 h 4896"/>
              <a:gd name="T2" fmla="*/ 2173 w 3624"/>
              <a:gd name="T3" fmla="*/ 710 h 4896"/>
              <a:gd name="T4" fmla="*/ 1910 w 3624"/>
              <a:gd name="T5" fmla="*/ 583 h 4896"/>
              <a:gd name="T6" fmla="*/ 1628 w 3624"/>
              <a:gd name="T7" fmla="*/ 496 h 4896"/>
              <a:gd name="T8" fmla="*/ 1330 w 3624"/>
              <a:gd name="T9" fmla="*/ 451 h 4896"/>
              <a:gd name="T10" fmla="*/ 1053 w 3624"/>
              <a:gd name="T11" fmla="*/ 449 h 4896"/>
              <a:gd name="T12" fmla="*/ 814 w 3624"/>
              <a:gd name="T13" fmla="*/ 477 h 4896"/>
              <a:gd name="T14" fmla="*/ 584 w 3624"/>
              <a:gd name="T15" fmla="*/ 534 h 4896"/>
              <a:gd name="T16" fmla="*/ 366 w 3624"/>
              <a:gd name="T17" fmla="*/ 615 h 4896"/>
              <a:gd name="T18" fmla="*/ 160 w 3624"/>
              <a:gd name="T19" fmla="*/ 721 h 4896"/>
              <a:gd name="T20" fmla="*/ 0 w 3624"/>
              <a:gd name="T21" fmla="*/ 300 h 4896"/>
              <a:gd name="T22" fmla="*/ 202 w 3624"/>
              <a:gd name="T23" fmla="*/ 202 h 4896"/>
              <a:gd name="T24" fmla="*/ 413 w 3624"/>
              <a:gd name="T25" fmla="*/ 121 h 4896"/>
              <a:gd name="T26" fmla="*/ 633 w 3624"/>
              <a:gd name="T27" fmla="*/ 60 h 4896"/>
              <a:gd name="T28" fmla="*/ 861 w 3624"/>
              <a:gd name="T29" fmla="*/ 19 h 4896"/>
              <a:gd name="T30" fmla="*/ 1097 w 3624"/>
              <a:gd name="T31" fmla="*/ 1 h 4896"/>
              <a:gd name="T32" fmla="*/ 1669 w 3624"/>
              <a:gd name="T33" fmla="*/ 49 h 4896"/>
              <a:gd name="T34" fmla="*/ 2343 w 3624"/>
              <a:gd name="T35" fmla="*/ 295 h 4896"/>
              <a:gd name="T36" fmla="*/ 2906 w 3624"/>
              <a:gd name="T37" fmla="*/ 716 h 4896"/>
              <a:gd name="T38" fmla="*/ 3328 w 3624"/>
              <a:gd name="T39" fmla="*/ 1281 h 4896"/>
              <a:gd name="T40" fmla="*/ 3574 w 3624"/>
              <a:gd name="T41" fmla="*/ 1955 h 4896"/>
              <a:gd name="T42" fmla="*/ 3611 w 3624"/>
              <a:gd name="T43" fmla="*/ 2698 h 4896"/>
              <a:gd name="T44" fmla="*/ 3431 w 3624"/>
              <a:gd name="T45" fmla="*/ 3401 h 4896"/>
              <a:gd name="T46" fmla="*/ 3064 w 3624"/>
              <a:gd name="T47" fmla="*/ 4005 h 4896"/>
              <a:gd name="T48" fmla="*/ 2545 w 3624"/>
              <a:gd name="T49" fmla="*/ 4478 h 4896"/>
              <a:gd name="T50" fmla="*/ 1904 w 3624"/>
              <a:gd name="T51" fmla="*/ 4787 h 4896"/>
              <a:gd name="T52" fmla="*/ 1176 w 3624"/>
              <a:gd name="T53" fmla="*/ 4896 h 4896"/>
              <a:gd name="T54" fmla="*/ 939 w 3624"/>
              <a:gd name="T55" fmla="*/ 4885 h 4896"/>
              <a:gd name="T56" fmla="*/ 708 w 3624"/>
              <a:gd name="T57" fmla="*/ 4852 h 4896"/>
              <a:gd name="T58" fmla="*/ 486 w 3624"/>
              <a:gd name="T59" fmla="*/ 4798 h 4896"/>
              <a:gd name="T60" fmla="*/ 271 w 3624"/>
              <a:gd name="T61" fmla="*/ 4724 h 4896"/>
              <a:gd name="T62" fmla="*/ 66 w 3624"/>
              <a:gd name="T63" fmla="*/ 4631 h 4896"/>
              <a:gd name="T64" fmla="*/ 95 w 3624"/>
              <a:gd name="T65" fmla="*/ 4134 h 4896"/>
              <a:gd name="T66" fmla="*/ 295 w 3624"/>
              <a:gd name="T67" fmla="*/ 4248 h 4896"/>
              <a:gd name="T68" fmla="*/ 509 w 3624"/>
              <a:gd name="T69" fmla="*/ 4338 h 4896"/>
              <a:gd name="T70" fmla="*/ 736 w 3624"/>
              <a:gd name="T71" fmla="*/ 4403 h 4896"/>
              <a:gd name="T72" fmla="*/ 973 w 3624"/>
              <a:gd name="T73" fmla="*/ 4441 h 4896"/>
              <a:gd name="T74" fmla="*/ 1228 w 3624"/>
              <a:gd name="T75" fmla="*/ 4451 h 4896"/>
              <a:gd name="T76" fmla="*/ 1530 w 3624"/>
              <a:gd name="T77" fmla="*/ 4420 h 4896"/>
              <a:gd name="T78" fmla="*/ 1818 w 3624"/>
              <a:gd name="T79" fmla="*/ 4347 h 4896"/>
              <a:gd name="T80" fmla="*/ 2088 w 3624"/>
              <a:gd name="T81" fmla="*/ 4233 h 4896"/>
              <a:gd name="T82" fmla="*/ 2335 w 3624"/>
              <a:gd name="T83" fmla="*/ 4082 h 4896"/>
              <a:gd name="T84" fmla="*/ 2558 w 3624"/>
              <a:gd name="T85" fmla="*/ 3898 h 4896"/>
              <a:gd name="T86" fmla="*/ 2752 w 3624"/>
              <a:gd name="T87" fmla="*/ 3684 h 4896"/>
              <a:gd name="T88" fmla="*/ 2914 w 3624"/>
              <a:gd name="T89" fmla="*/ 3444 h 4896"/>
              <a:gd name="T90" fmla="*/ 3040 w 3624"/>
              <a:gd name="T91" fmla="*/ 3183 h 4896"/>
              <a:gd name="T92" fmla="*/ 3127 w 3624"/>
              <a:gd name="T93" fmla="*/ 2901 h 4896"/>
              <a:gd name="T94" fmla="*/ 3173 w 3624"/>
              <a:gd name="T95" fmla="*/ 2603 h 4896"/>
              <a:gd name="T96" fmla="*/ 3173 w 3624"/>
              <a:gd name="T97" fmla="*/ 2294 h 4896"/>
              <a:gd name="T98" fmla="*/ 3127 w 3624"/>
              <a:gd name="T99" fmla="*/ 1996 h 4896"/>
              <a:gd name="T100" fmla="*/ 3040 w 3624"/>
              <a:gd name="T101" fmla="*/ 1714 h 4896"/>
              <a:gd name="T102" fmla="*/ 2914 w 3624"/>
              <a:gd name="T103" fmla="*/ 1451 h 4896"/>
              <a:gd name="T104" fmla="*/ 2752 w 3624"/>
              <a:gd name="T105" fmla="*/ 1211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24" h="4896">
                <a:moveTo>
                  <a:pt x="2592" y="1032"/>
                </a:moveTo>
                <a:lnTo>
                  <a:pt x="2558" y="998"/>
                </a:lnTo>
                <a:lnTo>
                  <a:pt x="2522" y="965"/>
                </a:lnTo>
                <a:lnTo>
                  <a:pt x="2486" y="934"/>
                </a:lnTo>
                <a:lnTo>
                  <a:pt x="2449" y="902"/>
                </a:lnTo>
                <a:lnTo>
                  <a:pt x="2413" y="872"/>
                </a:lnTo>
                <a:lnTo>
                  <a:pt x="2374" y="842"/>
                </a:lnTo>
                <a:lnTo>
                  <a:pt x="2335" y="814"/>
                </a:lnTo>
                <a:lnTo>
                  <a:pt x="2296" y="787"/>
                </a:lnTo>
                <a:lnTo>
                  <a:pt x="2255" y="760"/>
                </a:lnTo>
                <a:lnTo>
                  <a:pt x="2215" y="735"/>
                </a:lnTo>
                <a:lnTo>
                  <a:pt x="2173" y="710"/>
                </a:lnTo>
                <a:lnTo>
                  <a:pt x="2131" y="687"/>
                </a:lnTo>
                <a:lnTo>
                  <a:pt x="2088" y="664"/>
                </a:lnTo>
                <a:lnTo>
                  <a:pt x="2045" y="642"/>
                </a:lnTo>
                <a:lnTo>
                  <a:pt x="2001" y="621"/>
                </a:lnTo>
                <a:lnTo>
                  <a:pt x="1955" y="601"/>
                </a:lnTo>
                <a:lnTo>
                  <a:pt x="1910" y="583"/>
                </a:lnTo>
                <a:lnTo>
                  <a:pt x="1864" y="566"/>
                </a:lnTo>
                <a:lnTo>
                  <a:pt x="1818" y="550"/>
                </a:lnTo>
                <a:lnTo>
                  <a:pt x="1772" y="535"/>
                </a:lnTo>
                <a:lnTo>
                  <a:pt x="1724" y="520"/>
                </a:lnTo>
                <a:lnTo>
                  <a:pt x="1677" y="507"/>
                </a:lnTo>
                <a:lnTo>
                  <a:pt x="1628" y="496"/>
                </a:lnTo>
                <a:lnTo>
                  <a:pt x="1579" y="486"/>
                </a:lnTo>
                <a:lnTo>
                  <a:pt x="1530" y="475"/>
                </a:lnTo>
                <a:lnTo>
                  <a:pt x="1481" y="467"/>
                </a:lnTo>
                <a:lnTo>
                  <a:pt x="1431" y="461"/>
                </a:lnTo>
                <a:lnTo>
                  <a:pt x="1380" y="455"/>
                </a:lnTo>
                <a:lnTo>
                  <a:pt x="1330" y="451"/>
                </a:lnTo>
                <a:lnTo>
                  <a:pt x="1279" y="447"/>
                </a:lnTo>
                <a:lnTo>
                  <a:pt x="1228" y="446"/>
                </a:lnTo>
                <a:lnTo>
                  <a:pt x="1176" y="445"/>
                </a:lnTo>
                <a:lnTo>
                  <a:pt x="1135" y="445"/>
                </a:lnTo>
                <a:lnTo>
                  <a:pt x="1094" y="447"/>
                </a:lnTo>
                <a:lnTo>
                  <a:pt x="1053" y="449"/>
                </a:lnTo>
                <a:lnTo>
                  <a:pt x="1013" y="451"/>
                </a:lnTo>
                <a:lnTo>
                  <a:pt x="973" y="455"/>
                </a:lnTo>
                <a:lnTo>
                  <a:pt x="933" y="459"/>
                </a:lnTo>
                <a:lnTo>
                  <a:pt x="893" y="464"/>
                </a:lnTo>
                <a:lnTo>
                  <a:pt x="853" y="470"/>
                </a:lnTo>
                <a:lnTo>
                  <a:pt x="814" y="477"/>
                </a:lnTo>
                <a:lnTo>
                  <a:pt x="775" y="485"/>
                </a:lnTo>
                <a:lnTo>
                  <a:pt x="736" y="493"/>
                </a:lnTo>
                <a:lnTo>
                  <a:pt x="698" y="502"/>
                </a:lnTo>
                <a:lnTo>
                  <a:pt x="659" y="511"/>
                </a:lnTo>
                <a:lnTo>
                  <a:pt x="621" y="522"/>
                </a:lnTo>
                <a:lnTo>
                  <a:pt x="584" y="534"/>
                </a:lnTo>
                <a:lnTo>
                  <a:pt x="546" y="545"/>
                </a:lnTo>
                <a:lnTo>
                  <a:pt x="509" y="558"/>
                </a:lnTo>
                <a:lnTo>
                  <a:pt x="473" y="572"/>
                </a:lnTo>
                <a:lnTo>
                  <a:pt x="437" y="585"/>
                </a:lnTo>
                <a:lnTo>
                  <a:pt x="401" y="599"/>
                </a:lnTo>
                <a:lnTo>
                  <a:pt x="366" y="615"/>
                </a:lnTo>
                <a:lnTo>
                  <a:pt x="330" y="631"/>
                </a:lnTo>
                <a:lnTo>
                  <a:pt x="295" y="648"/>
                </a:lnTo>
                <a:lnTo>
                  <a:pt x="261" y="665"/>
                </a:lnTo>
                <a:lnTo>
                  <a:pt x="228" y="683"/>
                </a:lnTo>
                <a:lnTo>
                  <a:pt x="194" y="702"/>
                </a:lnTo>
                <a:lnTo>
                  <a:pt x="160" y="721"/>
                </a:lnTo>
                <a:lnTo>
                  <a:pt x="127" y="741"/>
                </a:lnTo>
                <a:lnTo>
                  <a:pt x="95" y="761"/>
                </a:lnTo>
                <a:lnTo>
                  <a:pt x="63" y="783"/>
                </a:lnTo>
                <a:lnTo>
                  <a:pt x="31" y="804"/>
                </a:lnTo>
                <a:lnTo>
                  <a:pt x="0" y="826"/>
                </a:lnTo>
                <a:lnTo>
                  <a:pt x="0" y="300"/>
                </a:lnTo>
                <a:lnTo>
                  <a:pt x="33" y="283"/>
                </a:lnTo>
                <a:lnTo>
                  <a:pt x="66" y="265"/>
                </a:lnTo>
                <a:lnTo>
                  <a:pt x="99" y="249"/>
                </a:lnTo>
                <a:lnTo>
                  <a:pt x="133" y="232"/>
                </a:lnTo>
                <a:lnTo>
                  <a:pt x="167" y="216"/>
                </a:lnTo>
                <a:lnTo>
                  <a:pt x="202" y="202"/>
                </a:lnTo>
                <a:lnTo>
                  <a:pt x="236" y="186"/>
                </a:lnTo>
                <a:lnTo>
                  <a:pt x="271" y="172"/>
                </a:lnTo>
                <a:lnTo>
                  <a:pt x="306" y="159"/>
                </a:lnTo>
                <a:lnTo>
                  <a:pt x="341" y="145"/>
                </a:lnTo>
                <a:lnTo>
                  <a:pt x="377" y="133"/>
                </a:lnTo>
                <a:lnTo>
                  <a:pt x="413" y="121"/>
                </a:lnTo>
                <a:lnTo>
                  <a:pt x="449" y="109"/>
                </a:lnTo>
                <a:lnTo>
                  <a:pt x="486" y="98"/>
                </a:lnTo>
                <a:lnTo>
                  <a:pt x="522" y="88"/>
                </a:lnTo>
                <a:lnTo>
                  <a:pt x="559" y="78"/>
                </a:lnTo>
                <a:lnTo>
                  <a:pt x="596" y="68"/>
                </a:lnTo>
                <a:lnTo>
                  <a:pt x="633" y="60"/>
                </a:lnTo>
                <a:lnTo>
                  <a:pt x="671" y="52"/>
                </a:lnTo>
                <a:lnTo>
                  <a:pt x="708" y="44"/>
                </a:lnTo>
                <a:lnTo>
                  <a:pt x="746" y="37"/>
                </a:lnTo>
                <a:lnTo>
                  <a:pt x="785" y="30"/>
                </a:lnTo>
                <a:lnTo>
                  <a:pt x="823" y="24"/>
                </a:lnTo>
                <a:lnTo>
                  <a:pt x="861" y="19"/>
                </a:lnTo>
                <a:lnTo>
                  <a:pt x="900" y="15"/>
                </a:lnTo>
                <a:lnTo>
                  <a:pt x="939" y="11"/>
                </a:lnTo>
                <a:lnTo>
                  <a:pt x="978" y="7"/>
                </a:lnTo>
                <a:lnTo>
                  <a:pt x="1018" y="5"/>
                </a:lnTo>
                <a:lnTo>
                  <a:pt x="1057" y="2"/>
                </a:lnTo>
                <a:lnTo>
                  <a:pt x="1097" y="1"/>
                </a:lnTo>
                <a:lnTo>
                  <a:pt x="1136" y="0"/>
                </a:lnTo>
                <a:lnTo>
                  <a:pt x="1176" y="0"/>
                </a:lnTo>
                <a:lnTo>
                  <a:pt x="1302" y="3"/>
                </a:lnTo>
                <a:lnTo>
                  <a:pt x="1426" y="12"/>
                </a:lnTo>
                <a:lnTo>
                  <a:pt x="1549" y="27"/>
                </a:lnTo>
                <a:lnTo>
                  <a:pt x="1669" y="49"/>
                </a:lnTo>
                <a:lnTo>
                  <a:pt x="1787" y="77"/>
                </a:lnTo>
                <a:lnTo>
                  <a:pt x="1904" y="109"/>
                </a:lnTo>
                <a:lnTo>
                  <a:pt x="2018" y="148"/>
                </a:lnTo>
                <a:lnTo>
                  <a:pt x="2129" y="191"/>
                </a:lnTo>
                <a:lnTo>
                  <a:pt x="2237" y="241"/>
                </a:lnTo>
                <a:lnTo>
                  <a:pt x="2343" y="295"/>
                </a:lnTo>
                <a:lnTo>
                  <a:pt x="2445" y="353"/>
                </a:lnTo>
                <a:lnTo>
                  <a:pt x="2545" y="418"/>
                </a:lnTo>
                <a:lnTo>
                  <a:pt x="2640" y="486"/>
                </a:lnTo>
                <a:lnTo>
                  <a:pt x="2733" y="558"/>
                </a:lnTo>
                <a:lnTo>
                  <a:pt x="2821" y="635"/>
                </a:lnTo>
                <a:lnTo>
                  <a:pt x="2906" y="716"/>
                </a:lnTo>
                <a:lnTo>
                  <a:pt x="2987" y="801"/>
                </a:lnTo>
                <a:lnTo>
                  <a:pt x="3064" y="891"/>
                </a:lnTo>
                <a:lnTo>
                  <a:pt x="3137" y="983"/>
                </a:lnTo>
                <a:lnTo>
                  <a:pt x="3206" y="1079"/>
                </a:lnTo>
                <a:lnTo>
                  <a:pt x="3269" y="1179"/>
                </a:lnTo>
                <a:lnTo>
                  <a:pt x="3328" y="1281"/>
                </a:lnTo>
                <a:lnTo>
                  <a:pt x="3382" y="1387"/>
                </a:lnTo>
                <a:lnTo>
                  <a:pt x="3431" y="1494"/>
                </a:lnTo>
                <a:lnTo>
                  <a:pt x="3475" y="1606"/>
                </a:lnTo>
                <a:lnTo>
                  <a:pt x="3513" y="1720"/>
                </a:lnTo>
                <a:lnTo>
                  <a:pt x="3547" y="1836"/>
                </a:lnTo>
                <a:lnTo>
                  <a:pt x="3574" y="1955"/>
                </a:lnTo>
                <a:lnTo>
                  <a:pt x="3595" y="2075"/>
                </a:lnTo>
                <a:lnTo>
                  <a:pt x="3611" y="2198"/>
                </a:lnTo>
                <a:lnTo>
                  <a:pt x="3621" y="2322"/>
                </a:lnTo>
                <a:lnTo>
                  <a:pt x="3624" y="2448"/>
                </a:lnTo>
                <a:lnTo>
                  <a:pt x="3621" y="2574"/>
                </a:lnTo>
                <a:lnTo>
                  <a:pt x="3611" y="2698"/>
                </a:lnTo>
                <a:lnTo>
                  <a:pt x="3595" y="2821"/>
                </a:lnTo>
                <a:lnTo>
                  <a:pt x="3574" y="2941"/>
                </a:lnTo>
                <a:lnTo>
                  <a:pt x="3547" y="3060"/>
                </a:lnTo>
                <a:lnTo>
                  <a:pt x="3513" y="3176"/>
                </a:lnTo>
                <a:lnTo>
                  <a:pt x="3475" y="3290"/>
                </a:lnTo>
                <a:lnTo>
                  <a:pt x="3431" y="3401"/>
                </a:lnTo>
                <a:lnTo>
                  <a:pt x="3382" y="3509"/>
                </a:lnTo>
                <a:lnTo>
                  <a:pt x="3328" y="3615"/>
                </a:lnTo>
                <a:lnTo>
                  <a:pt x="3269" y="3717"/>
                </a:lnTo>
                <a:lnTo>
                  <a:pt x="3206" y="3817"/>
                </a:lnTo>
                <a:lnTo>
                  <a:pt x="3137" y="3913"/>
                </a:lnTo>
                <a:lnTo>
                  <a:pt x="3064" y="4005"/>
                </a:lnTo>
                <a:lnTo>
                  <a:pt x="2987" y="4094"/>
                </a:lnTo>
                <a:lnTo>
                  <a:pt x="2906" y="4180"/>
                </a:lnTo>
                <a:lnTo>
                  <a:pt x="2821" y="4261"/>
                </a:lnTo>
                <a:lnTo>
                  <a:pt x="2733" y="4337"/>
                </a:lnTo>
                <a:lnTo>
                  <a:pt x="2640" y="4410"/>
                </a:lnTo>
                <a:lnTo>
                  <a:pt x="2545" y="4478"/>
                </a:lnTo>
                <a:lnTo>
                  <a:pt x="2445" y="4541"/>
                </a:lnTo>
                <a:lnTo>
                  <a:pt x="2343" y="4601"/>
                </a:lnTo>
                <a:lnTo>
                  <a:pt x="2237" y="4655"/>
                </a:lnTo>
                <a:lnTo>
                  <a:pt x="2129" y="4704"/>
                </a:lnTo>
                <a:lnTo>
                  <a:pt x="2018" y="4748"/>
                </a:lnTo>
                <a:lnTo>
                  <a:pt x="1904" y="4787"/>
                </a:lnTo>
                <a:lnTo>
                  <a:pt x="1787" y="4819"/>
                </a:lnTo>
                <a:lnTo>
                  <a:pt x="1669" y="4847"/>
                </a:lnTo>
                <a:lnTo>
                  <a:pt x="1549" y="4869"/>
                </a:lnTo>
                <a:lnTo>
                  <a:pt x="1426" y="4884"/>
                </a:lnTo>
                <a:lnTo>
                  <a:pt x="1302" y="4893"/>
                </a:lnTo>
                <a:lnTo>
                  <a:pt x="1176" y="4896"/>
                </a:lnTo>
                <a:lnTo>
                  <a:pt x="1136" y="4896"/>
                </a:lnTo>
                <a:lnTo>
                  <a:pt x="1097" y="4895"/>
                </a:lnTo>
                <a:lnTo>
                  <a:pt x="1057" y="4894"/>
                </a:lnTo>
                <a:lnTo>
                  <a:pt x="1018" y="4891"/>
                </a:lnTo>
                <a:lnTo>
                  <a:pt x="978" y="4889"/>
                </a:lnTo>
                <a:lnTo>
                  <a:pt x="939" y="4885"/>
                </a:lnTo>
                <a:lnTo>
                  <a:pt x="900" y="4881"/>
                </a:lnTo>
                <a:lnTo>
                  <a:pt x="861" y="4877"/>
                </a:lnTo>
                <a:lnTo>
                  <a:pt x="823" y="4872"/>
                </a:lnTo>
                <a:lnTo>
                  <a:pt x="785" y="4865"/>
                </a:lnTo>
                <a:lnTo>
                  <a:pt x="746" y="4859"/>
                </a:lnTo>
                <a:lnTo>
                  <a:pt x="708" y="4852"/>
                </a:lnTo>
                <a:lnTo>
                  <a:pt x="671" y="4844"/>
                </a:lnTo>
                <a:lnTo>
                  <a:pt x="633" y="4836"/>
                </a:lnTo>
                <a:lnTo>
                  <a:pt x="596" y="4828"/>
                </a:lnTo>
                <a:lnTo>
                  <a:pt x="559" y="4818"/>
                </a:lnTo>
                <a:lnTo>
                  <a:pt x="522" y="4808"/>
                </a:lnTo>
                <a:lnTo>
                  <a:pt x="486" y="4798"/>
                </a:lnTo>
                <a:lnTo>
                  <a:pt x="449" y="4787"/>
                </a:lnTo>
                <a:lnTo>
                  <a:pt x="413" y="4775"/>
                </a:lnTo>
                <a:lnTo>
                  <a:pt x="377" y="4763"/>
                </a:lnTo>
                <a:lnTo>
                  <a:pt x="341" y="4751"/>
                </a:lnTo>
                <a:lnTo>
                  <a:pt x="306" y="4737"/>
                </a:lnTo>
                <a:lnTo>
                  <a:pt x="271" y="4724"/>
                </a:lnTo>
                <a:lnTo>
                  <a:pt x="236" y="4710"/>
                </a:lnTo>
                <a:lnTo>
                  <a:pt x="202" y="4694"/>
                </a:lnTo>
                <a:lnTo>
                  <a:pt x="167" y="4680"/>
                </a:lnTo>
                <a:lnTo>
                  <a:pt x="133" y="4663"/>
                </a:lnTo>
                <a:lnTo>
                  <a:pt x="99" y="4647"/>
                </a:lnTo>
                <a:lnTo>
                  <a:pt x="66" y="4631"/>
                </a:lnTo>
                <a:lnTo>
                  <a:pt x="33" y="4613"/>
                </a:lnTo>
                <a:lnTo>
                  <a:pt x="0" y="4596"/>
                </a:lnTo>
                <a:lnTo>
                  <a:pt x="0" y="4070"/>
                </a:lnTo>
                <a:lnTo>
                  <a:pt x="31" y="4092"/>
                </a:lnTo>
                <a:lnTo>
                  <a:pt x="63" y="4114"/>
                </a:lnTo>
                <a:lnTo>
                  <a:pt x="95" y="4134"/>
                </a:lnTo>
                <a:lnTo>
                  <a:pt x="127" y="4155"/>
                </a:lnTo>
                <a:lnTo>
                  <a:pt x="160" y="4174"/>
                </a:lnTo>
                <a:lnTo>
                  <a:pt x="194" y="4194"/>
                </a:lnTo>
                <a:lnTo>
                  <a:pt x="228" y="4212"/>
                </a:lnTo>
                <a:lnTo>
                  <a:pt x="261" y="4231"/>
                </a:lnTo>
                <a:lnTo>
                  <a:pt x="295" y="4248"/>
                </a:lnTo>
                <a:lnTo>
                  <a:pt x="330" y="4265"/>
                </a:lnTo>
                <a:lnTo>
                  <a:pt x="366" y="4281"/>
                </a:lnTo>
                <a:lnTo>
                  <a:pt x="401" y="4296"/>
                </a:lnTo>
                <a:lnTo>
                  <a:pt x="437" y="4311"/>
                </a:lnTo>
                <a:lnTo>
                  <a:pt x="473" y="4325"/>
                </a:lnTo>
                <a:lnTo>
                  <a:pt x="509" y="4338"/>
                </a:lnTo>
                <a:lnTo>
                  <a:pt x="546" y="4351"/>
                </a:lnTo>
                <a:lnTo>
                  <a:pt x="584" y="4363"/>
                </a:lnTo>
                <a:lnTo>
                  <a:pt x="621" y="4374"/>
                </a:lnTo>
                <a:lnTo>
                  <a:pt x="659" y="4385"/>
                </a:lnTo>
                <a:lnTo>
                  <a:pt x="698" y="4394"/>
                </a:lnTo>
                <a:lnTo>
                  <a:pt x="736" y="4403"/>
                </a:lnTo>
                <a:lnTo>
                  <a:pt x="775" y="4411"/>
                </a:lnTo>
                <a:lnTo>
                  <a:pt x="814" y="4418"/>
                </a:lnTo>
                <a:lnTo>
                  <a:pt x="853" y="4426"/>
                </a:lnTo>
                <a:lnTo>
                  <a:pt x="893" y="4432"/>
                </a:lnTo>
                <a:lnTo>
                  <a:pt x="933" y="4437"/>
                </a:lnTo>
                <a:lnTo>
                  <a:pt x="973" y="4441"/>
                </a:lnTo>
                <a:lnTo>
                  <a:pt x="1013" y="4445"/>
                </a:lnTo>
                <a:lnTo>
                  <a:pt x="1053" y="4448"/>
                </a:lnTo>
                <a:lnTo>
                  <a:pt x="1094" y="4450"/>
                </a:lnTo>
                <a:lnTo>
                  <a:pt x="1135" y="4451"/>
                </a:lnTo>
                <a:lnTo>
                  <a:pt x="1176" y="4451"/>
                </a:lnTo>
                <a:lnTo>
                  <a:pt x="1228" y="4451"/>
                </a:lnTo>
                <a:lnTo>
                  <a:pt x="1279" y="4449"/>
                </a:lnTo>
                <a:lnTo>
                  <a:pt x="1330" y="4446"/>
                </a:lnTo>
                <a:lnTo>
                  <a:pt x="1380" y="4441"/>
                </a:lnTo>
                <a:lnTo>
                  <a:pt x="1431" y="4436"/>
                </a:lnTo>
                <a:lnTo>
                  <a:pt x="1481" y="4429"/>
                </a:lnTo>
                <a:lnTo>
                  <a:pt x="1530" y="4420"/>
                </a:lnTo>
                <a:lnTo>
                  <a:pt x="1579" y="4411"/>
                </a:lnTo>
                <a:lnTo>
                  <a:pt x="1628" y="4400"/>
                </a:lnTo>
                <a:lnTo>
                  <a:pt x="1677" y="4389"/>
                </a:lnTo>
                <a:lnTo>
                  <a:pt x="1724" y="4375"/>
                </a:lnTo>
                <a:lnTo>
                  <a:pt x="1772" y="4361"/>
                </a:lnTo>
                <a:lnTo>
                  <a:pt x="1818" y="4347"/>
                </a:lnTo>
                <a:lnTo>
                  <a:pt x="1864" y="4330"/>
                </a:lnTo>
                <a:lnTo>
                  <a:pt x="1910" y="4313"/>
                </a:lnTo>
                <a:lnTo>
                  <a:pt x="1955" y="4294"/>
                </a:lnTo>
                <a:lnTo>
                  <a:pt x="2001" y="4275"/>
                </a:lnTo>
                <a:lnTo>
                  <a:pt x="2045" y="4254"/>
                </a:lnTo>
                <a:lnTo>
                  <a:pt x="2088" y="4233"/>
                </a:lnTo>
                <a:lnTo>
                  <a:pt x="2131" y="4209"/>
                </a:lnTo>
                <a:lnTo>
                  <a:pt x="2173" y="4186"/>
                </a:lnTo>
                <a:lnTo>
                  <a:pt x="2215" y="4161"/>
                </a:lnTo>
                <a:lnTo>
                  <a:pt x="2255" y="4135"/>
                </a:lnTo>
                <a:lnTo>
                  <a:pt x="2296" y="4110"/>
                </a:lnTo>
                <a:lnTo>
                  <a:pt x="2335" y="4082"/>
                </a:lnTo>
                <a:lnTo>
                  <a:pt x="2374" y="4053"/>
                </a:lnTo>
                <a:lnTo>
                  <a:pt x="2413" y="4024"/>
                </a:lnTo>
                <a:lnTo>
                  <a:pt x="2449" y="3994"/>
                </a:lnTo>
                <a:lnTo>
                  <a:pt x="2486" y="3963"/>
                </a:lnTo>
                <a:lnTo>
                  <a:pt x="2522" y="3930"/>
                </a:lnTo>
                <a:lnTo>
                  <a:pt x="2558" y="3898"/>
                </a:lnTo>
                <a:lnTo>
                  <a:pt x="2592" y="3865"/>
                </a:lnTo>
                <a:lnTo>
                  <a:pt x="2626" y="3830"/>
                </a:lnTo>
                <a:lnTo>
                  <a:pt x="2658" y="3795"/>
                </a:lnTo>
                <a:lnTo>
                  <a:pt x="2690" y="3759"/>
                </a:lnTo>
                <a:lnTo>
                  <a:pt x="2721" y="3722"/>
                </a:lnTo>
                <a:lnTo>
                  <a:pt x="2752" y="3684"/>
                </a:lnTo>
                <a:lnTo>
                  <a:pt x="2780" y="3646"/>
                </a:lnTo>
                <a:lnTo>
                  <a:pt x="2809" y="3607"/>
                </a:lnTo>
                <a:lnTo>
                  <a:pt x="2837" y="3567"/>
                </a:lnTo>
                <a:lnTo>
                  <a:pt x="2863" y="3527"/>
                </a:lnTo>
                <a:lnTo>
                  <a:pt x="2889" y="3486"/>
                </a:lnTo>
                <a:lnTo>
                  <a:pt x="2914" y="3444"/>
                </a:lnTo>
                <a:lnTo>
                  <a:pt x="2937" y="3402"/>
                </a:lnTo>
                <a:lnTo>
                  <a:pt x="2960" y="3359"/>
                </a:lnTo>
                <a:lnTo>
                  <a:pt x="2981" y="3316"/>
                </a:lnTo>
                <a:lnTo>
                  <a:pt x="3002" y="3272"/>
                </a:lnTo>
                <a:lnTo>
                  <a:pt x="3021" y="3228"/>
                </a:lnTo>
                <a:lnTo>
                  <a:pt x="3040" y="3183"/>
                </a:lnTo>
                <a:lnTo>
                  <a:pt x="3057" y="3137"/>
                </a:lnTo>
                <a:lnTo>
                  <a:pt x="3074" y="3091"/>
                </a:lnTo>
                <a:lnTo>
                  <a:pt x="3089" y="3044"/>
                </a:lnTo>
                <a:lnTo>
                  <a:pt x="3102" y="2996"/>
                </a:lnTo>
                <a:lnTo>
                  <a:pt x="3116" y="2949"/>
                </a:lnTo>
                <a:lnTo>
                  <a:pt x="3127" y="2901"/>
                </a:lnTo>
                <a:lnTo>
                  <a:pt x="3138" y="2852"/>
                </a:lnTo>
                <a:lnTo>
                  <a:pt x="3147" y="2803"/>
                </a:lnTo>
                <a:lnTo>
                  <a:pt x="3156" y="2753"/>
                </a:lnTo>
                <a:lnTo>
                  <a:pt x="3163" y="2703"/>
                </a:lnTo>
                <a:lnTo>
                  <a:pt x="3168" y="2653"/>
                </a:lnTo>
                <a:lnTo>
                  <a:pt x="3173" y="2603"/>
                </a:lnTo>
                <a:lnTo>
                  <a:pt x="3176" y="2551"/>
                </a:lnTo>
                <a:lnTo>
                  <a:pt x="3178" y="2500"/>
                </a:lnTo>
                <a:lnTo>
                  <a:pt x="3178" y="2448"/>
                </a:lnTo>
                <a:lnTo>
                  <a:pt x="3178" y="2397"/>
                </a:lnTo>
                <a:lnTo>
                  <a:pt x="3176" y="2344"/>
                </a:lnTo>
                <a:lnTo>
                  <a:pt x="3173" y="2294"/>
                </a:lnTo>
                <a:lnTo>
                  <a:pt x="3168" y="2243"/>
                </a:lnTo>
                <a:lnTo>
                  <a:pt x="3163" y="2193"/>
                </a:lnTo>
                <a:lnTo>
                  <a:pt x="3156" y="2142"/>
                </a:lnTo>
                <a:lnTo>
                  <a:pt x="3147" y="2093"/>
                </a:lnTo>
                <a:lnTo>
                  <a:pt x="3138" y="2044"/>
                </a:lnTo>
                <a:lnTo>
                  <a:pt x="3127" y="1996"/>
                </a:lnTo>
                <a:lnTo>
                  <a:pt x="3116" y="1948"/>
                </a:lnTo>
                <a:lnTo>
                  <a:pt x="3102" y="1899"/>
                </a:lnTo>
                <a:lnTo>
                  <a:pt x="3089" y="1852"/>
                </a:lnTo>
                <a:lnTo>
                  <a:pt x="3074" y="1805"/>
                </a:lnTo>
                <a:lnTo>
                  <a:pt x="3057" y="1759"/>
                </a:lnTo>
                <a:lnTo>
                  <a:pt x="3040" y="1714"/>
                </a:lnTo>
                <a:lnTo>
                  <a:pt x="3021" y="1668"/>
                </a:lnTo>
                <a:lnTo>
                  <a:pt x="3002" y="1624"/>
                </a:lnTo>
                <a:lnTo>
                  <a:pt x="2981" y="1580"/>
                </a:lnTo>
                <a:lnTo>
                  <a:pt x="2960" y="1536"/>
                </a:lnTo>
                <a:lnTo>
                  <a:pt x="2937" y="1493"/>
                </a:lnTo>
                <a:lnTo>
                  <a:pt x="2914" y="1451"/>
                </a:lnTo>
                <a:lnTo>
                  <a:pt x="2889" y="1409"/>
                </a:lnTo>
                <a:lnTo>
                  <a:pt x="2863" y="1368"/>
                </a:lnTo>
                <a:lnTo>
                  <a:pt x="2837" y="1328"/>
                </a:lnTo>
                <a:lnTo>
                  <a:pt x="2809" y="1288"/>
                </a:lnTo>
                <a:lnTo>
                  <a:pt x="2780" y="1249"/>
                </a:lnTo>
                <a:lnTo>
                  <a:pt x="2752" y="1211"/>
                </a:lnTo>
                <a:lnTo>
                  <a:pt x="2721" y="1174"/>
                </a:lnTo>
                <a:lnTo>
                  <a:pt x="2690" y="1138"/>
                </a:lnTo>
                <a:lnTo>
                  <a:pt x="2658" y="1101"/>
                </a:lnTo>
                <a:lnTo>
                  <a:pt x="2626" y="1066"/>
                </a:lnTo>
                <a:lnTo>
                  <a:pt x="2592" y="103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
        <p:nvSpPr>
          <p:cNvPr id="89" name="Freeform 8"/>
          <p:cNvSpPr>
            <a:spLocks noEditPoints="1"/>
          </p:cNvSpPr>
          <p:nvPr userDrawn="1"/>
        </p:nvSpPr>
        <p:spPr bwMode="auto">
          <a:xfrm>
            <a:off x="80963" y="1193800"/>
            <a:ext cx="428625" cy="428625"/>
          </a:xfrm>
          <a:custGeom>
            <a:avLst/>
            <a:gdLst>
              <a:gd name="T0" fmla="*/ 1181 w 1621"/>
              <a:gd name="T1" fmla="*/ 262 h 1622"/>
              <a:gd name="T2" fmla="*/ 1039 w 1621"/>
              <a:gd name="T3" fmla="*/ 188 h 1622"/>
              <a:gd name="T4" fmla="*/ 879 w 1621"/>
              <a:gd name="T5" fmla="*/ 152 h 1622"/>
              <a:gd name="T6" fmla="*/ 710 w 1621"/>
              <a:gd name="T7" fmla="*/ 156 h 1622"/>
              <a:gd name="T8" fmla="*/ 553 w 1621"/>
              <a:gd name="T9" fmla="*/ 200 h 1622"/>
              <a:gd name="T10" fmla="*/ 414 w 1621"/>
              <a:gd name="T11" fmla="*/ 280 h 1622"/>
              <a:gd name="T12" fmla="*/ 299 w 1621"/>
              <a:gd name="T13" fmla="*/ 390 h 1622"/>
              <a:gd name="T14" fmla="*/ 213 w 1621"/>
              <a:gd name="T15" fmla="*/ 524 h 1622"/>
              <a:gd name="T16" fmla="*/ 161 w 1621"/>
              <a:gd name="T17" fmla="*/ 678 h 1622"/>
              <a:gd name="T18" fmla="*/ 149 w 1621"/>
              <a:gd name="T19" fmla="*/ 846 h 1622"/>
              <a:gd name="T20" fmla="*/ 178 w 1621"/>
              <a:gd name="T21" fmla="*/ 1009 h 1622"/>
              <a:gd name="T22" fmla="*/ 243 w 1621"/>
              <a:gd name="T23" fmla="*/ 1156 h 1622"/>
              <a:gd name="T24" fmla="*/ 342 w 1621"/>
              <a:gd name="T25" fmla="*/ 1281 h 1622"/>
              <a:gd name="T26" fmla="*/ 467 w 1621"/>
              <a:gd name="T27" fmla="*/ 1379 h 1622"/>
              <a:gd name="T28" fmla="*/ 613 w 1621"/>
              <a:gd name="T29" fmla="*/ 1445 h 1622"/>
              <a:gd name="T30" fmla="*/ 777 w 1621"/>
              <a:gd name="T31" fmla="*/ 1473 h 1622"/>
              <a:gd name="T32" fmla="*/ 944 w 1621"/>
              <a:gd name="T33" fmla="*/ 1461 h 1622"/>
              <a:gd name="T34" fmla="*/ 1098 w 1621"/>
              <a:gd name="T35" fmla="*/ 1410 h 1622"/>
              <a:gd name="T36" fmla="*/ 1232 w 1621"/>
              <a:gd name="T37" fmla="*/ 1324 h 1622"/>
              <a:gd name="T38" fmla="*/ 1342 w 1621"/>
              <a:gd name="T39" fmla="*/ 1208 h 1622"/>
              <a:gd name="T40" fmla="*/ 1422 w 1621"/>
              <a:gd name="T41" fmla="*/ 1069 h 1622"/>
              <a:gd name="T42" fmla="*/ 1466 w 1621"/>
              <a:gd name="T43" fmla="*/ 913 h 1622"/>
              <a:gd name="T44" fmla="*/ 1470 w 1621"/>
              <a:gd name="T45" fmla="*/ 743 h 1622"/>
              <a:gd name="T46" fmla="*/ 1434 w 1621"/>
              <a:gd name="T47" fmla="*/ 583 h 1622"/>
              <a:gd name="T48" fmla="*/ 1360 w 1621"/>
              <a:gd name="T49" fmla="*/ 441 h 1622"/>
              <a:gd name="T50" fmla="*/ 1621 w 1621"/>
              <a:gd name="T51" fmla="*/ 811 h 1622"/>
              <a:gd name="T52" fmla="*/ 1596 w 1621"/>
              <a:gd name="T53" fmla="*/ 1014 h 1622"/>
              <a:gd name="T54" fmla="*/ 1523 w 1621"/>
              <a:gd name="T55" fmla="*/ 1198 h 1622"/>
              <a:gd name="T56" fmla="*/ 1411 w 1621"/>
              <a:gd name="T57" fmla="*/ 1357 h 1622"/>
              <a:gd name="T58" fmla="*/ 1264 w 1621"/>
              <a:gd name="T59" fmla="*/ 1484 h 1622"/>
              <a:gd name="T60" fmla="*/ 1090 w 1621"/>
              <a:gd name="T61" fmla="*/ 1573 h 1622"/>
              <a:gd name="T62" fmla="*/ 894 w 1621"/>
              <a:gd name="T63" fmla="*/ 1618 h 1622"/>
              <a:gd name="T64" fmla="*/ 687 w 1621"/>
              <a:gd name="T65" fmla="*/ 1613 h 1622"/>
              <a:gd name="T66" fmla="*/ 495 w 1621"/>
              <a:gd name="T67" fmla="*/ 1559 h 1622"/>
              <a:gd name="T68" fmla="*/ 325 w 1621"/>
              <a:gd name="T69" fmla="*/ 1461 h 1622"/>
              <a:gd name="T70" fmla="*/ 185 w 1621"/>
              <a:gd name="T71" fmla="*/ 1327 h 1622"/>
              <a:gd name="T72" fmla="*/ 80 w 1621"/>
              <a:gd name="T73" fmla="*/ 1163 h 1622"/>
              <a:gd name="T74" fmla="*/ 17 w 1621"/>
              <a:gd name="T75" fmla="*/ 975 h 1622"/>
              <a:gd name="T76" fmla="*/ 1 w 1621"/>
              <a:gd name="T77" fmla="*/ 769 h 1622"/>
              <a:gd name="T78" fmla="*/ 36 w 1621"/>
              <a:gd name="T79" fmla="*/ 570 h 1622"/>
              <a:gd name="T80" fmla="*/ 117 w 1621"/>
              <a:gd name="T81" fmla="*/ 391 h 1622"/>
              <a:gd name="T82" fmla="*/ 237 w 1621"/>
              <a:gd name="T83" fmla="*/ 238 h 1622"/>
              <a:gd name="T84" fmla="*/ 391 w 1621"/>
              <a:gd name="T85" fmla="*/ 118 h 1622"/>
              <a:gd name="T86" fmla="*/ 570 w 1621"/>
              <a:gd name="T87" fmla="*/ 37 h 1622"/>
              <a:gd name="T88" fmla="*/ 769 w 1621"/>
              <a:gd name="T89" fmla="*/ 1 h 1622"/>
              <a:gd name="T90" fmla="*/ 974 w 1621"/>
              <a:gd name="T91" fmla="*/ 18 h 1622"/>
              <a:gd name="T92" fmla="*/ 1163 w 1621"/>
              <a:gd name="T93" fmla="*/ 80 h 1622"/>
              <a:gd name="T94" fmla="*/ 1327 w 1621"/>
              <a:gd name="T95" fmla="*/ 186 h 1622"/>
              <a:gd name="T96" fmla="*/ 1460 w 1621"/>
              <a:gd name="T97" fmla="*/ 326 h 1622"/>
              <a:gd name="T98" fmla="*/ 1557 w 1621"/>
              <a:gd name="T99" fmla="*/ 495 h 1622"/>
              <a:gd name="T100" fmla="*/ 1612 w 1621"/>
              <a:gd name="T101" fmla="*/ 688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21" h="1622">
                <a:moveTo>
                  <a:pt x="1279" y="343"/>
                </a:moveTo>
                <a:lnTo>
                  <a:pt x="1257" y="320"/>
                </a:lnTo>
                <a:lnTo>
                  <a:pt x="1232" y="299"/>
                </a:lnTo>
                <a:lnTo>
                  <a:pt x="1208" y="280"/>
                </a:lnTo>
                <a:lnTo>
                  <a:pt x="1181" y="262"/>
                </a:lnTo>
                <a:lnTo>
                  <a:pt x="1154" y="244"/>
                </a:lnTo>
                <a:lnTo>
                  <a:pt x="1127" y="228"/>
                </a:lnTo>
                <a:lnTo>
                  <a:pt x="1098" y="213"/>
                </a:lnTo>
                <a:lnTo>
                  <a:pt x="1069" y="200"/>
                </a:lnTo>
                <a:lnTo>
                  <a:pt x="1039" y="188"/>
                </a:lnTo>
                <a:lnTo>
                  <a:pt x="1008" y="177"/>
                </a:lnTo>
                <a:lnTo>
                  <a:pt x="977" y="169"/>
                </a:lnTo>
                <a:lnTo>
                  <a:pt x="944" y="161"/>
                </a:lnTo>
                <a:lnTo>
                  <a:pt x="912" y="156"/>
                </a:lnTo>
                <a:lnTo>
                  <a:pt x="879" y="152"/>
                </a:lnTo>
                <a:lnTo>
                  <a:pt x="845" y="149"/>
                </a:lnTo>
                <a:lnTo>
                  <a:pt x="811" y="148"/>
                </a:lnTo>
                <a:lnTo>
                  <a:pt x="777" y="149"/>
                </a:lnTo>
                <a:lnTo>
                  <a:pt x="743" y="152"/>
                </a:lnTo>
                <a:lnTo>
                  <a:pt x="710" y="156"/>
                </a:lnTo>
                <a:lnTo>
                  <a:pt x="677" y="161"/>
                </a:lnTo>
                <a:lnTo>
                  <a:pt x="645" y="169"/>
                </a:lnTo>
                <a:lnTo>
                  <a:pt x="613" y="177"/>
                </a:lnTo>
                <a:lnTo>
                  <a:pt x="583" y="188"/>
                </a:lnTo>
                <a:lnTo>
                  <a:pt x="553" y="200"/>
                </a:lnTo>
                <a:lnTo>
                  <a:pt x="523" y="213"/>
                </a:lnTo>
                <a:lnTo>
                  <a:pt x="494" y="228"/>
                </a:lnTo>
                <a:lnTo>
                  <a:pt x="467" y="244"/>
                </a:lnTo>
                <a:lnTo>
                  <a:pt x="440" y="262"/>
                </a:lnTo>
                <a:lnTo>
                  <a:pt x="414" y="280"/>
                </a:lnTo>
                <a:lnTo>
                  <a:pt x="389" y="299"/>
                </a:lnTo>
                <a:lnTo>
                  <a:pt x="365" y="320"/>
                </a:lnTo>
                <a:lnTo>
                  <a:pt x="342" y="343"/>
                </a:lnTo>
                <a:lnTo>
                  <a:pt x="320" y="365"/>
                </a:lnTo>
                <a:lnTo>
                  <a:pt x="299" y="390"/>
                </a:lnTo>
                <a:lnTo>
                  <a:pt x="279" y="414"/>
                </a:lnTo>
                <a:lnTo>
                  <a:pt x="261" y="441"/>
                </a:lnTo>
                <a:lnTo>
                  <a:pt x="243" y="468"/>
                </a:lnTo>
                <a:lnTo>
                  <a:pt x="228" y="495"/>
                </a:lnTo>
                <a:lnTo>
                  <a:pt x="213" y="524"/>
                </a:lnTo>
                <a:lnTo>
                  <a:pt x="199" y="553"/>
                </a:lnTo>
                <a:lnTo>
                  <a:pt x="188" y="583"/>
                </a:lnTo>
                <a:lnTo>
                  <a:pt x="178" y="614"/>
                </a:lnTo>
                <a:lnTo>
                  <a:pt x="169" y="646"/>
                </a:lnTo>
                <a:lnTo>
                  <a:pt x="161" y="678"/>
                </a:lnTo>
                <a:lnTo>
                  <a:pt x="155" y="711"/>
                </a:lnTo>
                <a:lnTo>
                  <a:pt x="151" y="743"/>
                </a:lnTo>
                <a:lnTo>
                  <a:pt x="149" y="777"/>
                </a:lnTo>
                <a:lnTo>
                  <a:pt x="148" y="811"/>
                </a:lnTo>
                <a:lnTo>
                  <a:pt x="149" y="846"/>
                </a:lnTo>
                <a:lnTo>
                  <a:pt x="151" y="879"/>
                </a:lnTo>
                <a:lnTo>
                  <a:pt x="155" y="913"/>
                </a:lnTo>
                <a:lnTo>
                  <a:pt x="161" y="945"/>
                </a:lnTo>
                <a:lnTo>
                  <a:pt x="169" y="977"/>
                </a:lnTo>
                <a:lnTo>
                  <a:pt x="178" y="1009"/>
                </a:lnTo>
                <a:lnTo>
                  <a:pt x="188" y="1040"/>
                </a:lnTo>
                <a:lnTo>
                  <a:pt x="199" y="1069"/>
                </a:lnTo>
                <a:lnTo>
                  <a:pt x="213" y="1099"/>
                </a:lnTo>
                <a:lnTo>
                  <a:pt x="228" y="1128"/>
                </a:lnTo>
                <a:lnTo>
                  <a:pt x="243" y="1156"/>
                </a:lnTo>
                <a:lnTo>
                  <a:pt x="261" y="1182"/>
                </a:lnTo>
                <a:lnTo>
                  <a:pt x="279" y="1208"/>
                </a:lnTo>
                <a:lnTo>
                  <a:pt x="299" y="1234"/>
                </a:lnTo>
                <a:lnTo>
                  <a:pt x="320" y="1258"/>
                </a:lnTo>
                <a:lnTo>
                  <a:pt x="342" y="1281"/>
                </a:lnTo>
                <a:lnTo>
                  <a:pt x="365" y="1302"/>
                </a:lnTo>
                <a:lnTo>
                  <a:pt x="389" y="1324"/>
                </a:lnTo>
                <a:lnTo>
                  <a:pt x="414" y="1343"/>
                </a:lnTo>
                <a:lnTo>
                  <a:pt x="440" y="1362"/>
                </a:lnTo>
                <a:lnTo>
                  <a:pt x="467" y="1379"/>
                </a:lnTo>
                <a:lnTo>
                  <a:pt x="494" y="1394"/>
                </a:lnTo>
                <a:lnTo>
                  <a:pt x="523" y="1410"/>
                </a:lnTo>
                <a:lnTo>
                  <a:pt x="553" y="1423"/>
                </a:lnTo>
                <a:lnTo>
                  <a:pt x="583" y="1434"/>
                </a:lnTo>
                <a:lnTo>
                  <a:pt x="613" y="1445"/>
                </a:lnTo>
                <a:lnTo>
                  <a:pt x="645" y="1454"/>
                </a:lnTo>
                <a:lnTo>
                  <a:pt x="677" y="1461"/>
                </a:lnTo>
                <a:lnTo>
                  <a:pt x="710" y="1467"/>
                </a:lnTo>
                <a:lnTo>
                  <a:pt x="743" y="1471"/>
                </a:lnTo>
                <a:lnTo>
                  <a:pt x="777" y="1473"/>
                </a:lnTo>
                <a:lnTo>
                  <a:pt x="811" y="1474"/>
                </a:lnTo>
                <a:lnTo>
                  <a:pt x="845" y="1473"/>
                </a:lnTo>
                <a:lnTo>
                  <a:pt x="879" y="1471"/>
                </a:lnTo>
                <a:lnTo>
                  <a:pt x="912" y="1467"/>
                </a:lnTo>
                <a:lnTo>
                  <a:pt x="944" y="1461"/>
                </a:lnTo>
                <a:lnTo>
                  <a:pt x="977" y="1454"/>
                </a:lnTo>
                <a:lnTo>
                  <a:pt x="1008" y="1445"/>
                </a:lnTo>
                <a:lnTo>
                  <a:pt x="1039" y="1434"/>
                </a:lnTo>
                <a:lnTo>
                  <a:pt x="1069" y="1423"/>
                </a:lnTo>
                <a:lnTo>
                  <a:pt x="1098" y="1410"/>
                </a:lnTo>
                <a:lnTo>
                  <a:pt x="1127" y="1394"/>
                </a:lnTo>
                <a:lnTo>
                  <a:pt x="1154" y="1379"/>
                </a:lnTo>
                <a:lnTo>
                  <a:pt x="1181" y="1362"/>
                </a:lnTo>
                <a:lnTo>
                  <a:pt x="1208" y="1343"/>
                </a:lnTo>
                <a:lnTo>
                  <a:pt x="1232" y="1324"/>
                </a:lnTo>
                <a:lnTo>
                  <a:pt x="1257" y="1302"/>
                </a:lnTo>
                <a:lnTo>
                  <a:pt x="1279" y="1281"/>
                </a:lnTo>
                <a:lnTo>
                  <a:pt x="1302" y="1258"/>
                </a:lnTo>
                <a:lnTo>
                  <a:pt x="1323" y="1234"/>
                </a:lnTo>
                <a:lnTo>
                  <a:pt x="1342" y="1208"/>
                </a:lnTo>
                <a:lnTo>
                  <a:pt x="1360" y="1182"/>
                </a:lnTo>
                <a:lnTo>
                  <a:pt x="1378" y="1156"/>
                </a:lnTo>
                <a:lnTo>
                  <a:pt x="1394" y="1128"/>
                </a:lnTo>
                <a:lnTo>
                  <a:pt x="1409" y="1099"/>
                </a:lnTo>
                <a:lnTo>
                  <a:pt x="1422" y="1069"/>
                </a:lnTo>
                <a:lnTo>
                  <a:pt x="1434" y="1040"/>
                </a:lnTo>
                <a:lnTo>
                  <a:pt x="1444" y="1009"/>
                </a:lnTo>
                <a:lnTo>
                  <a:pt x="1453" y="977"/>
                </a:lnTo>
                <a:lnTo>
                  <a:pt x="1461" y="945"/>
                </a:lnTo>
                <a:lnTo>
                  <a:pt x="1466" y="913"/>
                </a:lnTo>
                <a:lnTo>
                  <a:pt x="1470" y="879"/>
                </a:lnTo>
                <a:lnTo>
                  <a:pt x="1473" y="846"/>
                </a:lnTo>
                <a:lnTo>
                  <a:pt x="1474" y="811"/>
                </a:lnTo>
                <a:lnTo>
                  <a:pt x="1473" y="777"/>
                </a:lnTo>
                <a:lnTo>
                  <a:pt x="1470" y="743"/>
                </a:lnTo>
                <a:lnTo>
                  <a:pt x="1466" y="711"/>
                </a:lnTo>
                <a:lnTo>
                  <a:pt x="1461" y="678"/>
                </a:lnTo>
                <a:lnTo>
                  <a:pt x="1453" y="646"/>
                </a:lnTo>
                <a:lnTo>
                  <a:pt x="1444" y="614"/>
                </a:lnTo>
                <a:lnTo>
                  <a:pt x="1434" y="583"/>
                </a:lnTo>
                <a:lnTo>
                  <a:pt x="1422" y="553"/>
                </a:lnTo>
                <a:lnTo>
                  <a:pt x="1409" y="524"/>
                </a:lnTo>
                <a:lnTo>
                  <a:pt x="1394" y="495"/>
                </a:lnTo>
                <a:lnTo>
                  <a:pt x="1378" y="468"/>
                </a:lnTo>
                <a:lnTo>
                  <a:pt x="1360" y="441"/>
                </a:lnTo>
                <a:lnTo>
                  <a:pt x="1342" y="414"/>
                </a:lnTo>
                <a:lnTo>
                  <a:pt x="1323" y="390"/>
                </a:lnTo>
                <a:lnTo>
                  <a:pt x="1302" y="365"/>
                </a:lnTo>
                <a:lnTo>
                  <a:pt x="1279" y="343"/>
                </a:lnTo>
                <a:close/>
                <a:moveTo>
                  <a:pt x="1621" y="811"/>
                </a:moveTo>
                <a:lnTo>
                  <a:pt x="1620" y="853"/>
                </a:lnTo>
                <a:lnTo>
                  <a:pt x="1617" y="894"/>
                </a:lnTo>
                <a:lnTo>
                  <a:pt x="1612" y="935"/>
                </a:lnTo>
                <a:lnTo>
                  <a:pt x="1604" y="975"/>
                </a:lnTo>
                <a:lnTo>
                  <a:pt x="1596" y="1014"/>
                </a:lnTo>
                <a:lnTo>
                  <a:pt x="1585" y="1052"/>
                </a:lnTo>
                <a:lnTo>
                  <a:pt x="1572" y="1090"/>
                </a:lnTo>
                <a:lnTo>
                  <a:pt x="1557" y="1127"/>
                </a:lnTo>
                <a:lnTo>
                  <a:pt x="1541" y="1163"/>
                </a:lnTo>
                <a:lnTo>
                  <a:pt x="1523" y="1198"/>
                </a:lnTo>
                <a:lnTo>
                  <a:pt x="1504" y="1231"/>
                </a:lnTo>
                <a:lnTo>
                  <a:pt x="1482" y="1264"/>
                </a:lnTo>
                <a:lnTo>
                  <a:pt x="1460" y="1296"/>
                </a:lnTo>
                <a:lnTo>
                  <a:pt x="1436" y="1327"/>
                </a:lnTo>
                <a:lnTo>
                  <a:pt x="1411" y="1357"/>
                </a:lnTo>
                <a:lnTo>
                  <a:pt x="1384" y="1384"/>
                </a:lnTo>
                <a:lnTo>
                  <a:pt x="1355" y="1412"/>
                </a:lnTo>
                <a:lnTo>
                  <a:pt x="1327" y="1438"/>
                </a:lnTo>
                <a:lnTo>
                  <a:pt x="1296" y="1461"/>
                </a:lnTo>
                <a:lnTo>
                  <a:pt x="1264" y="1484"/>
                </a:lnTo>
                <a:lnTo>
                  <a:pt x="1231" y="1505"/>
                </a:lnTo>
                <a:lnTo>
                  <a:pt x="1197" y="1525"/>
                </a:lnTo>
                <a:lnTo>
                  <a:pt x="1163" y="1542"/>
                </a:lnTo>
                <a:lnTo>
                  <a:pt x="1127" y="1559"/>
                </a:lnTo>
                <a:lnTo>
                  <a:pt x="1090" y="1573"/>
                </a:lnTo>
                <a:lnTo>
                  <a:pt x="1052" y="1586"/>
                </a:lnTo>
                <a:lnTo>
                  <a:pt x="1013" y="1596"/>
                </a:lnTo>
                <a:lnTo>
                  <a:pt x="974" y="1606"/>
                </a:lnTo>
                <a:lnTo>
                  <a:pt x="934" y="1613"/>
                </a:lnTo>
                <a:lnTo>
                  <a:pt x="894" y="1618"/>
                </a:lnTo>
                <a:lnTo>
                  <a:pt x="853" y="1621"/>
                </a:lnTo>
                <a:lnTo>
                  <a:pt x="811" y="1622"/>
                </a:lnTo>
                <a:lnTo>
                  <a:pt x="769" y="1621"/>
                </a:lnTo>
                <a:lnTo>
                  <a:pt x="728" y="1618"/>
                </a:lnTo>
                <a:lnTo>
                  <a:pt x="687" y="1613"/>
                </a:lnTo>
                <a:lnTo>
                  <a:pt x="647" y="1606"/>
                </a:lnTo>
                <a:lnTo>
                  <a:pt x="608" y="1596"/>
                </a:lnTo>
                <a:lnTo>
                  <a:pt x="570" y="1586"/>
                </a:lnTo>
                <a:lnTo>
                  <a:pt x="532" y="1573"/>
                </a:lnTo>
                <a:lnTo>
                  <a:pt x="495" y="1559"/>
                </a:lnTo>
                <a:lnTo>
                  <a:pt x="460" y="1542"/>
                </a:lnTo>
                <a:lnTo>
                  <a:pt x="425" y="1525"/>
                </a:lnTo>
                <a:lnTo>
                  <a:pt x="391" y="1505"/>
                </a:lnTo>
                <a:lnTo>
                  <a:pt x="357" y="1484"/>
                </a:lnTo>
                <a:lnTo>
                  <a:pt x="325" y="1461"/>
                </a:lnTo>
                <a:lnTo>
                  <a:pt x="296" y="1438"/>
                </a:lnTo>
                <a:lnTo>
                  <a:pt x="266" y="1412"/>
                </a:lnTo>
                <a:lnTo>
                  <a:pt x="237" y="1384"/>
                </a:lnTo>
                <a:lnTo>
                  <a:pt x="211" y="1357"/>
                </a:lnTo>
                <a:lnTo>
                  <a:pt x="185" y="1327"/>
                </a:lnTo>
                <a:lnTo>
                  <a:pt x="161" y="1296"/>
                </a:lnTo>
                <a:lnTo>
                  <a:pt x="139" y="1264"/>
                </a:lnTo>
                <a:lnTo>
                  <a:pt x="117" y="1231"/>
                </a:lnTo>
                <a:lnTo>
                  <a:pt x="98" y="1198"/>
                </a:lnTo>
                <a:lnTo>
                  <a:pt x="80" y="1163"/>
                </a:lnTo>
                <a:lnTo>
                  <a:pt x="64" y="1127"/>
                </a:lnTo>
                <a:lnTo>
                  <a:pt x="50" y="1090"/>
                </a:lnTo>
                <a:lnTo>
                  <a:pt x="36" y="1052"/>
                </a:lnTo>
                <a:lnTo>
                  <a:pt x="26" y="1014"/>
                </a:lnTo>
                <a:lnTo>
                  <a:pt x="17" y="975"/>
                </a:lnTo>
                <a:lnTo>
                  <a:pt x="10" y="935"/>
                </a:lnTo>
                <a:lnTo>
                  <a:pt x="5" y="894"/>
                </a:lnTo>
                <a:lnTo>
                  <a:pt x="1" y="853"/>
                </a:lnTo>
                <a:lnTo>
                  <a:pt x="0" y="811"/>
                </a:lnTo>
                <a:lnTo>
                  <a:pt x="1" y="769"/>
                </a:lnTo>
                <a:lnTo>
                  <a:pt x="5" y="728"/>
                </a:lnTo>
                <a:lnTo>
                  <a:pt x="10" y="688"/>
                </a:lnTo>
                <a:lnTo>
                  <a:pt x="17" y="648"/>
                </a:lnTo>
                <a:lnTo>
                  <a:pt x="26" y="609"/>
                </a:lnTo>
                <a:lnTo>
                  <a:pt x="36" y="570"/>
                </a:lnTo>
                <a:lnTo>
                  <a:pt x="50" y="532"/>
                </a:lnTo>
                <a:lnTo>
                  <a:pt x="64" y="495"/>
                </a:lnTo>
                <a:lnTo>
                  <a:pt x="80" y="459"/>
                </a:lnTo>
                <a:lnTo>
                  <a:pt x="98" y="425"/>
                </a:lnTo>
                <a:lnTo>
                  <a:pt x="117" y="391"/>
                </a:lnTo>
                <a:lnTo>
                  <a:pt x="139" y="358"/>
                </a:lnTo>
                <a:lnTo>
                  <a:pt x="161" y="326"/>
                </a:lnTo>
                <a:lnTo>
                  <a:pt x="185" y="295"/>
                </a:lnTo>
                <a:lnTo>
                  <a:pt x="211" y="267"/>
                </a:lnTo>
                <a:lnTo>
                  <a:pt x="237" y="238"/>
                </a:lnTo>
                <a:lnTo>
                  <a:pt x="266" y="211"/>
                </a:lnTo>
                <a:lnTo>
                  <a:pt x="296" y="186"/>
                </a:lnTo>
                <a:lnTo>
                  <a:pt x="325" y="162"/>
                </a:lnTo>
                <a:lnTo>
                  <a:pt x="357" y="139"/>
                </a:lnTo>
                <a:lnTo>
                  <a:pt x="391" y="118"/>
                </a:lnTo>
                <a:lnTo>
                  <a:pt x="425" y="99"/>
                </a:lnTo>
                <a:lnTo>
                  <a:pt x="460" y="80"/>
                </a:lnTo>
                <a:lnTo>
                  <a:pt x="495" y="65"/>
                </a:lnTo>
                <a:lnTo>
                  <a:pt x="532" y="49"/>
                </a:lnTo>
                <a:lnTo>
                  <a:pt x="570" y="37"/>
                </a:lnTo>
                <a:lnTo>
                  <a:pt x="608" y="26"/>
                </a:lnTo>
                <a:lnTo>
                  <a:pt x="647" y="18"/>
                </a:lnTo>
                <a:lnTo>
                  <a:pt x="687" y="10"/>
                </a:lnTo>
                <a:lnTo>
                  <a:pt x="728" y="5"/>
                </a:lnTo>
                <a:lnTo>
                  <a:pt x="769" y="1"/>
                </a:lnTo>
                <a:lnTo>
                  <a:pt x="811" y="0"/>
                </a:lnTo>
                <a:lnTo>
                  <a:pt x="853" y="1"/>
                </a:lnTo>
                <a:lnTo>
                  <a:pt x="894" y="5"/>
                </a:lnTo>
                <a:lnTo>
                  <a:pt x="934" y="10"/>
                </a:lnTo>
                <a:lnTo>
                  <a:pt x="974" y="18"/>
                </a:lnTo>
                <a:lnTo>
                  <a:pt x="1013" y="26"/>
                </a:lnTo>
                <a:lnTo>
                  <a:pt x="1052" y="37"/>
                </a:lnTo>
                <a:lnTo>
                  <a:pt x="1090" y="49"/>
                </a:lnTo>
                <a:lnTo>
                  <a:pt x="1127" y="65"/>
                </a:lnTo>
                <a:lnTo>
                  <a:pt x="1163" y="80"/>
                </a:lnTo>
                <a:lnTo>
                  <a:pt x="1197" y="99"/>
                </a:lnTo>
                <a:lnTo>
                  <a:pt x="1231" y="118"/>
                </a:lnTo>
                <a:lnTo>
                  <a:pt x="1264" y="139"/>
                </a:lnTo>
                <a:lnTo>
                  <a:pt x="1296" y="162"/>
                </a:lnTo>
                <a:lnTo>
                  <a:pt x="1327" y="186"/>
                </a:lnTo>
                <a:lnTo>
                  <a:pt x="1355" y="211"/>
                </a:lnTo>
                <a:lnTo>
                  <a:pt x="1384" y="238"/>
                </a:lnTo>
                <a:lnTo>
                  <a:pt x="1411" y="267"/>
                </a:lnTo>
                <a:lnTo>
                  <a:pt x="1436" y="295"/>
                </a:lnTo>
                <a:lnTo>
                  <a:pt x="1460" y="326"/>
                </a:lnTo>
                <a:lnTo>
                  <a:pt x="1482" y="358"/>
                </a:lnTo>
                <a:lnTo>
                  <a:pt x="1504" y="391"/>
                </a:lnTo>
                <a:lnTo>
                  <a:pt x="1523" y="425"/>
                </a:lnTo>
                <a:lnTo>
                  <a:pt x="1541" y="459"/>
                </a:lnTo>
                <a:lnTo>
                  <a:pt x="1557" y="495"/>
                </a:lnTo>
                <a:lnTo>
                  <a:pt x="1572" y="532"/>
                </a:lnTo>
                <a:lnTo>
                  <a:pt x="1585" y="570"/>
                </a:lnTo>
                <a:lnTo>
                  <a:pt x="1596" y="609"/>
                </a:lnTo>
                <a:lnTo>
                  <a:pt x="1604" y="648"/>
                </a:lnTo>
                <a:lnTo>
                  <a:pt x="1612" y="688"/>
                </a:lnTo>
                <a:lnTo>
                  <a:pt x="1617" y="728"/>
                </a:lnTo>
                <a:lnTo>
                  <a:pt x="1620" y="769"/>
                </a:lnTo>
                <a:lnTo>
                  <a:pt x="1621" y="81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IN"/>
          </a:p>
        </p:txBody>
      </p:sp>
    </p:spTree>
    <p:extLst>
      <p:ext uri="{BB962C8B-B14F-4D97-AF65-F5344CB8AC3E}">
        <p14:creationId xmlns:p14="http://schemas.microsoft.com/office/powerpoint/2010/main" val="4087879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eperator Slide 3">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02784" y="2778760"/>
            <a:ext cx="10615083" cy="1300480"/>
          </a:xfrm>
        </p:spPr>
        <p:txBody>
          <a:bodyPr lIns="0" tIns="0" rIns="0" bIns="0" anchor="ctr" anchorCtr="1">
            <a:normAutofit/>
          </a:bodyPr>
          <a:lstStyle>
            <a:lvl1pPr algn="ctr">
              <a:defRPr sz="2500" cap="all" baseline="0">
                <a:solidFill>
                  <a:schemeClr val="bg1"/>
                </a:solidFill>
              </a:defRPr>
            </a:lvl1pPr>
          </a:lstStyle>
          <a:p>
            <a:r>
              <a:rPr lang="en-US"/>
              <a:t>Click to edit Master title style</a:t>
            </a:r>
            <a:endParaRPr lang="en-US" dirty="0"/>
          </a:p>
        </p:txBody>
      </p:sp>
      <p:pic>
        <p:nvPicPr>
          <p:cNvPr id="8" name="Picture 7"/>
          <p:cNvPicPr>
            <a:picLocks/>
          </p:cNvPicPr>
          <p:nvPr/>
        </p:nvPicPr>
        <p:blipFill rotWithShape="1">
          <a:blip r:embed="rId2" cstate="print">
            <a:extLst>
              <a:ext uri="{28A0092B-C50C-407E-A947-70E740481C1C}">
                <a14:useLocalDpi xmlns:a14="http://schemas.microsoft.com/office/drawing/2010/main" val="0"/>
              </a:ext>
            </a:extLst>
          </a:blip>
          <a:srcRect r="23337"/>
          <a:stretch/>
        </p:blipFill>
        <p:spPr>
          <a:xfrm>
            <a:off x="0" y="1933"/>
            <a:ext cx="757087" cy="1935577"/>
          </a:xfrm>
          <a:prstGeom prst="rect">
            <a:avLst/>
          </a:prstGeom>
        </p:spPr>
      </p:pic>
      <p:sp>
        <p:nvSpPr>
          <p:cNvPr id="7"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bg1"/>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1494652867"/>
              </p:ext>
            </p:extLst>
          </p:nvPr>
        </p:nvGraphicFramePr>
        <p:xfrm>
          <a:off x="839786" y="6525344"/>
          <a:ext cx="10512796" cy="214568"/>
        </p:xfrm>
        <a:graphic>
          <a:graphicData uri="http://schemas.openxmlformats.org/drawingml/2006/table">
            <a:tbl>
              <a:tblPr firstRow="1" bandRow="1">
                <a:tableStyleId>{2D5ABB26-0587-4C30-8999-92F81FD0307C}</a:tableStyleId>
              </a:tblPr>
              <a:tblGrid>
                <a:gridCol w="5256398">
                  <a:extLst>
                    <a:ext uri="{9D8B030D-6E8A-4147-A177-3AD203B41FA5}">
                      <a16:colId xmlns:a16="http://schemas.microsoft.com/office/drawing/2014/main" xmlns="" val="20000"/>
                    </a:ext>
                  </a:extLst>
                </a:gridCol>
                <a:gridCol w="5256398">
                  <a:extLst>
                    <a:ext uri="{9D8B030D-6E8A-4147-A177-3AD203B41FA5}">
                      <a16:colId xmlns:a16="http://schemas.microsoft.com/office/drawing/2014/main" xmlns="" val="20001"/>
                    </a:ext>
                  </a:extLst>
                </a:gridCol>
              </a:tblGrid>
              <a:tr h="2145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bg1"/>
                          </a:solidFill>
                          <a:latin typeface="Arial" panose="020B0604020202020204" pitchFamily="34" charset="0"/>
                          <a:ea typeface="+mn-ea"/>
                          <a:cs typeface="Arial" panose="020B0604020202020204" pitchFamily="34" charset="0"/>
                        </a:rPr>
                        <a:t>© 2023 | Shardul Amarchand Mangaldas &amp; Co</a:t>
                      </a:r>
                    </a:p>
                  </a:txBody>
                  <a:tcPr marL="0" marR="0" marT="0" marB="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kern="1200" dirty="0">
                          <a:solidFill>
                            <a:schemeClr val="bg1"/>
                          </a:solidFill>
                          <a:latin typeface="Arial" panose="020B0604020202020204" pitchFamily="34" charset="0"/>
                          <a:ea typeface="+mn-ea"/>
                          <a:cs typeface="Arial" panose="020B0604020202020204" pitchFamily="34" charset="0"/>
                        </a:rPr>
                        <a:t>Privileged and Confidential </a:t>
                      </a:r>
                    </a:p>
                  </a:txBody>
                  <a:tcPr marL="0" marR="0" marT="0" marB="0"/>
                </a:tc>
                <a:extLst>
                  <a:ext uri="{0D108BD9-81ED-4DB2-BD59-A6C34878D82A}">
                    <a16:rowId xmlns:a16="http://schemas.microsoft.com/office/drawing/2014/main" xmlns="" val="10000"/>
                  </a:ext>
                </a:extLst>
              </a:tr>
            </a:tbl>
          </a:graphicData>
        </a:graphic>
      </p:graphicFrame>
      <p:grpSp>
        <p:nvGrpSpPr>
          <p:cNvPr id="9" name="Group 8"/>
          <p:cNvGrpSpPr/>
          <p:nvPr/>
        </p:nvGrpSpPr>
        <p:grpSpPr>
          <a:xfrm>
            <a:off x="9869488" y="374650"/>
            <a:ext cx="1839913" cy="719138"/>
            <a:chOff x="9869488" y="374650"/>
            <a:chExt cx="1839913" cy="719138"/>
          </a:xfrm>
        </p:grpSpPr>
        <p:sp>
          <p:nvSpPr>
            <p:cNvPr id="10" name="Freeform 11"/>
            <p:cNvSpPr>
              <a:spLocks/>
            </p:cNvSpPr>
            <p:nvPr/>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1" name="Freeform 12"/>
            <p:cNvSpPr>
              <a:spLocks/>
            </p:cNvSpPr>
            <p:nvPr/>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4" name="Freeform 13"/>
            <p:cNvSpPr>
              <a:spLocks noEditPoints="1"/>
            </p:cNvSpPr>
            <p:nvPr/>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5" name="Freeform 14"/>
            <p:cNvSpPr>
              <a:spLocks/>
            </p:cNvSpPr>
            <p:nvPr/>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6" name="Freeform 15"/>
            <p:cNvSpPr>
              <a:spLocks noEditPoints="1"/>
            </p:cNvSpPr>
            <p:nvPr/>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6"/>
            <p:cNvSpPr>
              <a:spLocks/>
            </p:cNvSpPr>
            <p:nvPr/>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7"/>
            <p:cNvSpPr>
              <a:spLocks/>
            </p:cNvSpPr>
            <p:nvPr/>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8"/>
            <p:cNvSpPr>
              <a:spLocks noEditPoints="1"/>
            </p:cNvSpPr>
            <p:nvPr/>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19"/>
            <p:cNvSpPr>
              <a:spLocks/>
            </p:cNvSpPr>
            <p:nvPr/>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20"/>
            <p:cNvSpPr>
              <a:spLocks noEditPoints="1"/>
            </p:cNvSpPr>
            <p:nvPr/>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21"/>
            <p:cNvSpPr>
              <a:spLocks/>
            </p:cNvSpPr>
            <p:nvPr/>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22"/>
            <p:cNvSpPr>
              <a:spLocks/>
            </p:cNvSpPr>
            <p:nvPr/>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23"/>
            <p:cNvSpPr>
              <a:spLocks/>
            </p:cNvSpPr>
            <p:nvPr/>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4"/>
            <p:cNvSpPr>
              <a:spLocks noEditPoints="1"/>
            </p:cNvSpPr>
            <p:nvPr/>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5"/>
            <p:cNvSpPr>
              <a:spLocks/>
            </p:cNvSpPr>
            <p:nvPr/>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6"/>
            <p:cNvSpPr>
              <a:spLocks noEditPoints="1"/>
            </p:cNvSpPr>
            <p:nvPr/>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7"/>
            <p:cNvSpPr>
              <a:spLocks/>
            </p:cNvSpPr>
            <p:nvPr/>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8"/>
            <p:cNvSpPr>
              <a:spLocks noEditPoints="1"/>
            </p:cNvSpPr>
            <p:nvPr/>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29"/>
            <p:cNvSpPr>
              <a:spLocks/>
            </p:cNvSpPr>
            <p:nvPr/>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30"/>
            <p:cNvSpPr>
              <a:spLocks noEditPoints="1"/>
            </p:cNvSpPr>
            <p:nvPr/>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31"/>
            <p:cNvSpPr>
              <a:spLocks noEditPoints="1"/>
            </p:cNvSpPr>
            <p:nvPr/>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32"/>
            <p:cNvSpPr>
              <a:spLocks/>
            </p:cNvSpPr>
            <p:nvPr/>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33"/>
            <p:cNvSpPr>
              <a:spLocks noEditPoints="1"/>
            </p:cNvSpPr>
            <p:nvPr/>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4"/>
            <p:cNvSpPr>
              <a:spLocks noEditPoints="1"/>
            </p:cNvSpPr>
            <p:nvPr/>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5"/>
            <p:cNvSpPr>
              <a:spLocks/>
            </p:cNvSpPr>
            <p:nvPr/>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6"/>
            <p:cNvSpPr>
              <a:spLocks noEditPoints="1"/>
            </p:cNvSpPr>
            <p:nvPr/>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7"/>
            <p:cNvSpPr>
              <a:spLocks noEditPoints="1"/>
            </p:cNvSpPr>
            <p:nvPr/>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8"/>
            <p:cNvSpPr>
              <a:spLocks noEditPoints="1"/>
            </p:cNvSpPr>
            <p:nvPr/>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39"/>
            <p:cNvSpPr>
              <a:spLocks noEditPoints="1"/>
            </p:cNvSpPr>
            <p:nvPr/>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40"/>
            <p:cNvSpPr>
              <a:spLocks noEditPoints="1"/>
            </p:cNvSpPr>
            <p:nvPr/>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41"/>
            <p:cNvSpPr>
              <a:spLocks noEditPoints="1"/>
            </p:cNvSpPr>
            <p:nvPr/>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42"/>
            <p:cNvSpPr>
              <a:spLocks noEditPoints="1"/>
            </p:cNvSpPr>
            <p:nvPr/>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43"/>
            <p:cNvSpPr>
              <a:spLocks noEditPoints="1"/>
            </p:cNvSpPr>
            <p:nvPr/>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44"/>
            <p:cNvSpPr>
              <a:spLocks noEditPoints="1"/>
            </p:cNvSpPr>
            <p:nvPr/>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46" name="Freeform 45"/>
            <p:cNvSpPr>
              <a:spLocks noEditPoints="1"/>
            </p:cNvSpPr>
            <p:nvPr/>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pic>
        <p:nvPicPr>
          <p:cNvPr id="47" name="Picture 46"/>
          <p:cNvPicPr>
            <a:picLocks/>
          </p:cNvPicPr>
          <p:nvPr userDrawn="1"/>
        </p:nvPicPr>
        <p:blipFill rotWithShape="1">
          <a:blip r:embed="rId2" cstate="print">
            <a:extLst>
              <a:ext uri="{28A0092B-C50C-407E-A947-70E740481C1C}">
                <a14:useLocalDpi xmlns:a14="http://schemas.microsoft.com/office/drawing/2010/main" val="0"/>
              </a:ext>
            </a:extLst>
          </a:blip>
          <a:srcRect r="23337"/>
          <a:stretch/>
        </p:blipFill>
        <p:spPr>
          <a:xfrm>
            <a:off x="0" y="1933"/>
            <a:ext cx="757087" cy="1935577"/>
          </a:xfrm>
          <a:prstGeom prst="rect">
            <a:avLst/>
          </a:prstGeom>
        </p:spPr>
      </p:pic>
      <p:grpSp>
        <p:nvGrpSpPr>
          <p:cNvPr id="49" name="Group 48"/>
          <p:cNvGrpSpPr/>
          <p:nvPr userDrawn="1"/>
        </p:nvGrpSpPr>
        <p:grpSpPr>
          <a:xfrm>
            <a:off x="9869488" y="374650"/>
            <a:ext cx="1839913" cy="719138"/>
            <a:chOff x="9869488" y="374650"/>
            <a:chExt cx="1839913" cy="719138"/>
          </a:xfrm>
        </p:grpSpPr>
        <p:sp>
          <p:nvSpPr>
            <p:cNvPr id="50" name="Freeform 11"/>
            <p:cNvSpPr>
              <a:spLocks/>
            </p:cNvSpPr>
            <p:nvPr userDrawn="1"/>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1" name="Freeform 12"/>
            <p:cNvSpPr>
              <a:spLocks/>
            </p:cNvSpPr>
            <p:nvPr userDrawn="1"/>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2" name="Freeform 51"/>
            <p:cNvSpPr>
              <a:spLocks noEditPoints="1"/>
            </p:cNvSpPr>
            <p:nvPr userDrawn="1"/>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3" name="Freeform 52"/>
            <p:cNvSpPr>
              <a:spLocks/>
            </p:cNvSpPr>
            <p:nvPr userDrawn="1"/>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4" name="Freeform 53"/>
            <p:cNvSpPr>
              <a:spLocks noEditPoints="1"/>
            </p:cNvSpPr>
            <p:nvPr userDrawn="1"/>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5" name="Freeform 54"/>
            <p:cNvSpPr>
              <a:spLocks/>
            </p:cNvSpPr>
            <p:nvPr userDrawn="1"/>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6" name="Freeform 55"/>
            <p:cNvSpPr>
              <a:spLocks/>
            </p:cNvSpPr>
            <p:nvPr userDrawn="1"/>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7" name="Freeform 56"/>
            <p:cNvSpPr>
              <a:spLocks noEditPoints="1"/>
            </p:cNvSpPr>
            <p:nvPr userDrawn="1"/>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57"/>
            <p:cNvSpPr>
              <a:spLocks/>
            </p:cNvSpPr>
            <p:nvPr userDrawn="1"/>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58"/>
            <p:cNvSpPr>
              <a:spLocks noEditPoints="1"/>
            </p:cNvSpPr>
            <p:nvPr userDrawn="1"/>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59"/>
            <p:cNvSpPr>
              <a:spLocks/>
            </p:cNvSpPr>
            <p:nvPr userDrawn="1"/>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60"/>
            <p:cNvSpPr>
              <a:spLocks/>
            </p:cNvSpPr>
            <p:nvPr userDrawn="1"/>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61"/>
            <p:cNvSpPr>
              <a:spLocks/>
            </p:cNvSpPr>
            <p:nvPr userDrawn="1"/>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62"/>
            <p:cNvSpPr>
              <a:spLocks noEditPoints="1"/>
            </p:cNvSpPr>
            <p:nvPr userDrawn="1"/>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63"/>
            <p:cNvSpPr>
              <a:spLocks/>
            </p:cNvSpPr>
            <p:nvPr userDrawn="1"/>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64"/>
            <p:cNvSpPr>
              <a:spLocks noEditPoints="1"/>
            </p:cNvSpPr>
            <p:nvPr userDrawn="1"/>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65"/>
            <p:cNvSpPr>
              <a:spLocks/>
            </p:cNvSpPr>
            <p:nvPr userDrawn="1"/>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66"/>
            <p:cNvSpPr>
              <a:spLocks noEditPoints="1"/>
            </p:cNvSpPr>
            <p:nvPr userDrawn="1"/>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67"/>
            <p:cNvSpPr>
              <a:spLocks/>
            </p:cNvSpPr>
            <p:nvPr userDrawn="1"/>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68"/>
            <p:cNvSpPr>
              <a:spLocks noEditPoints="1"/>
            </p:cNvSpPr>
            <p:nvPr userDrawn="1"/>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69"/>
            <p:cNvSpPr>
              <a:spLocks noEditPoints="1"/>
            </p:cNvSpPr>
            <p:nvPr userDrawn="1"/>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70"/>
            <p:cNvSpPr>
              <a:spLocks/>
            </p:cNvSpPr>
            <p:nvPr userDrawn="1"/>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71"/>
            <p:cNvSpPr>
              <a:spLocks noEditPoints="1"/>
            </p:cNvSpPr>
            <p:nvPr userDrawn="1"/>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72"/>
            <p:cNvSpPr>
              <a:spLocks noEditPoints="1"/>
            </p:cNvSpPr>
            <p:nvPr userDrawn="1"/>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73"/>
            <p:cNvSpPr>
              <a:spLocks/>
            </p:cNvSpPr>
            <p:nvPr userDrawn="1"/>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74"/>
            <p:cNvSpPr>
              <a:spLocks noEditPoints="1"/>
            </p:cNvSpPr>
            <p:nvPr userDrawn="1"/>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75"/>
            <p:cNvSpPr>
              <a:spLocks noEditPoints="1"/>
            </p:cNvSpPr>
            <p:nvPr userDrawn="1"/>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76"/>
            <p:cNvSpPr>
              <a:spLocks noEditPoints="1"/>
            </p:cNvSpPr>
            <p:nvPr userDrawn="1"/>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77"/>
            <p:cNvSpPr>
              <a:spLocks noEditPoints="1"/>
            </p:cNvSpPr>
            <p:nvPr userDrawn="1"/>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78"/>
            <p:cNvSpPr>
              <a:spLocks noEditPoints="1"/>
            </p:cNvSpPr>
            <p:nvPr userDrawn="1"/>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79"/>
            <p:cNvSpPr>
              <a:spLocks noEditPoints="1"/>
            </p:cNvSpPr>
            <p:nvPr userDrawn="1"/>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80"/>
            <p:cNvSpPr>
              <a:spLocks noEditPoints="1"/>
            </p:cNvSpPr>
            <p:nvPr userDrawn="1"/>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81"/>
            <p:cNvSpPr>
              <a:spLocks noEditPoints="1"/>
            </p:cNvSpPr>
            <p:nvPr userDrawn="1"/>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82"/>
            <p:cNvSpPr>
              <a:spLocks noEditPoints="1"/>
            </p:cNvSpPr>
            <p:nvPr userDrawn="1"/>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sp>
          <p:nvSpPr>
            <p:cNvPr id="84" name="Freeform 83"/>
            <p:cNvSpPr>
              <a:spLocks noEditPoints="1"/>
            </p:cNvSpPr>
            <p:nvPr userDrawn="1"/>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66903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2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839788" y="314324"/>
            <a:ext cx="7770283" cy="84359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58020" y="1371600"/>
            <a:ext cx="5239992"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77875" y="1371600"/>
            <a:ext cx="5239992"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spTree>
    <p:extLst>
      <p:ext uri="{BB962C8B-B14F-4D97-AF65-F5344CB8AC3E}">
        <p14:creationId xmlns:p14="http://schemas.microsoft.com/office/powerpoint/2010/main" val="2479620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2 column Content with Smartart">
    <p:spTree>
      <p:nvGrpSpPr>
        <p:cNvPr id="1" name=""/>
        <p:cNvGrpSpPr/>
        <p:nvPr/>
      </p:nvGrpSpPr>
      <p:grpSpPr>
        <a:xfrm>
          <a:off x="0" y="0"/>
          <a:ext cx="0" cy="0"/>
          <a:chOff x="0" y="0"/>
          <a:chExt cx="0" cy="0"/>
        </a:xfrm>
      </p:grpSpPr>
      <p:sp>
        <p:nvSpPr>
          <p:cNvPr id="2" name="Title 1"/>
          <p:cNvSpPr>
            <a:spLocks noGrp="1"/>
          </p:cNvSpPr>
          <p:nvPr>
            <p:ph type="title"/>
          </p:nvPr>
        </p:nvSpPr>
        <p:spPr>
          <a:xfrm>
            <a:off x="828924" y="314324"/>
            <a:ext cx="8361410" cy="84359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9788" y="1371600"/>
            <a:ext cx="3720041" cy="4953000"/>
          </a:xfrm>
        </p:spPr>
        <p:txBody>
          <a:bodyPr/>
          <a:lstStyle>
            <a:lvl1pPr>
              <a:defRPr sz="1400"/>
            </a:lvl1pPr>
            <a:lvl2pPr>
              <a:defRPr sz="1400"/>
            </a:lvl2pPr>
            <a:lvl3pPr>
              <a:defRPr sz="1200"/>
            </a:lvl3pPr>
            <a:lvl4pPr>
              <a:defRPr sz="110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47862" y="1371601"/>
            <a:ext cx="6870005" cy="473075"/>
          </a:xfrm>
        </p:spPr>
        <p:txBody>
          <a:bodyPr/>
          <a:lstStyle>
            <a:lvl1pPr>
              <a:defRPr sz="1400"/>
            </a:lvl1pPr>
            <a:lvl2pPr>
              <a:defRPr sz="1200"/>
            </a:lvl2pPr>
            <a:lvl3pPr>
              <a:defRPr sz="1100"/>
            </a:lvl3pPr>
            <a:lvl4pPr>
              <a:defRPr sz="105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martArt Placeholder 5"/>
          <p:cNvSpPr>
            <a:spLocks noGrp="1"/>
          </p:cNvSpPr>
          <p:nvPr>
            <p:ph type="dgm" sz="quarter" idx="10"/>
          </p:nvPr>
        </p:nvSpPr>
        <p:spPr>
          <a:xfrm>
            <a:off x="4847167" y="1916832"/>
            <a:ext cx="6870700" cy="4407768"/>
          </a:xfrm>
        </p:spPr>
        <p:txBody>
          <a:bodyPr anchor="ctr"/>
          <a:lstStyle>
            <a:lvl1pPr algn="ctr">
              <a:defRPr/>
            </a:lvl1pPr>
          </a:lstStyle>
          <a:p>
            <a:r>
              <a:rPr lang="en-US"/>
              <a:t>Click icon to add SmartArt graphic</a:t>
            </a:r>
            <a:endParaRPr lang="en-US" dirty="0"/>
          </a:p>
        </p:txBody>
      </p:sp>
      <p:sp>
        <p:nvSpPr>
          <p:cNvPr id="7"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spTree>
    <p:extLst>
      <p:ext uri="{BB962C8B-B14F-4D97-AF65-F5344CB8AC3E}">
        <p14:creationId xmlns:p14="http://schemas.microsoft.com/office/powerpoint/2010/main" val="935296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9788" y="300035"/>
            <a:ext cx="8424564" cy="843596"/>
          </a:xfrm>
          <a:prstGeom prst="rect">
            <a:avLst/>
          </a:prstGeom>
        </p:spPr>
        <p:txBody>
          <a:bodyPr vert="horz" lIns="0" tIns="0" rIns="0" bIns="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839788" y="1384300"/>
            <a:ext cx="10878079" cy="4940299"/>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52583" y="6525344"/>
            <a:ext cx="365283" cy="200536"/>
          </a:xfrm>
          <a:prstGeom prst="rect">
            <a:avLst/>
          </a:prstGeom>
        </p:spPr>
        <p:txBody>
          <a:bodyPr vert="horz" lIns="0" tIns="0" rIns="0" bIns="0" rtlCol="0" anchor="t" anchorCtr="0"/>
          <a:lstStyle>
            <a:lvl1pPr algn="r">
              <a:defRPr sz="800">
                <a:solidFill>
                  <a:schemeClr val="tx2"/>
                </a:solidFill>
                <a:latin typeface="Arial" panose="020B0604020202020204" pitchFamily="34" charset="0"/>
                <a:cs typeface="Arial" panose="020B0604020202020204" pitchFamily="34" charset="0"/>
              </a:defRPr>
            </a:lvl1pPr>
          </a:lstStyle>
          <a:p>
            <a:fld id="{622928BF-44F2-412F-B0EA-39BAD9F958EF}" type="slidenum">
              <a:rPr lang="en-US" smtClean="0"/>
              <a:pPr/>
              <a:t>‹#›</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13927907"/>
              </p:ext>
            </p:extLst>
          </p:nvPr>
        </p:nvGraphicFramePr>
        <p:xfrm>
          <a:off x="839786" y="6525344"/>
          <a:ext cx="10512796" cy="214568"/>
        </p:xfrm>
        <a:graphic>
          <a:graphicData uri="http://schemas.openxmlformats.org/drawingml/2006/table">
            <a:tbl>
              <a:tblPr firstRow="1" bandRow="1">
                <a:tableStyleId>{2D5ABB26-0587-4C30-8999-92F81FD0307C}</a:tableStyleId>
              </a:tblPr>
              <a:tblGrid>
                <a:gridCol w="5256398">
                  <a:extLst>
                    <a:ext uri="{9D8B030D-6E8A-4147-A177-3AD203B41FA5}">
                      <a16:colId xmlns:a16="http://schemas.microsoft.com/office/drawing/2014/main" xmlns="" val="20000"/>
                    </a:ext>
                  </a:extLst>
                </a:gridCol>
                <a:gridCol w="5256398">
                  <a:extLst>
                    <a:ext uri="{9D8B030D-6E8A-4147-A177-3AD203B41FA5}">
                      <a16:colId xmlns:a16="http://schemas.microsoft.com/office/drawing/2014/main" xmlns="" val="20001"/>
                    </a:ext>
                  </a:extLst>
                </a:gridCol>
              </a:tblGrid>
              <a:tr h="2145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2"/>
                          </a:solidFill>
                          <a:latin typeface="Arial" panose="020B0604020202020204" pitchFamily="34" charset="0"/>
                          <a:ea typeface="+mn-ea"/>
                          <a:cs typeface="Arial" panose="020B0604020202020204" pitchFamily="34" charset="0"/>
                        </a:rPr>
                        <a:t>© 2023 | Shardul Amarchand Mangaldas &amp; Co</a:t>
                      </a:r>
                    </a:p>
                  </a:txBody>
                  <a:tcPr marL="0" marR="0" marT="0" marB="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2"/>
                          </a:solidFill>
                          <a:latin typeface="Arial" panose="020B0604020202020204" pitchFamily="34" charset="0"/>
                          <a:ea typeface="+mn-ea"/>
                          <a:cs typeface="Arial" panose="020B0604020202020204" pitchFamily="34" charset="0"/>
                        </a:rPr>
                        <a:t>Privileged and Confidential </a:t>
                      </a:r>
                    </a:p>
                  </a:txBody>
                  <a:tcPr marL="0" marR="0" marT="0" marB="0"/>
                </a:tc>
                <a:extLst>
                  <a:ext uri="{0D108BD9-81ED-4DB2-BD59-A6C34878D82A}">
                    <a16:rowId xmlns:a16="http://schemas.microsoft.com/office/drawing/2014/main" xmlns="" val="10000"/>
                  </a:ext>
                </a:extLst>
              </a:tr>
            </a:tbl>
          </a:graphicData>
        </a:graphic>
      </p:graphicFrame>
      <p:grpSp>
        <p:nvGrpSpPr>
          <p:cNvPr id="5" name="Group 4"/>
          <p:cNvGrpSpPr/>
          <p:nvPr/>
        </p:nvGrpSpPr>
        <p:grpSpPr>
          <a:xfrm>
            <a:off x="0" y="1588"/>
            <a:ext cx="706438" cy="1792288"/>
            <a:chOff x="0" y="1588"/>
            <a:chExt cx="706438" cy="1792288"/>
          </a:xfrm>
        </p:grpSpPr>
        <p:sp>
          <p:nvSpPr>
            <p:cNvPr id="7" name="Freeform 5"/>
            <p:cNvSpPr>
              <a:spLocks/>
            </p:cNvSpPr>
            <p:nvPr/>
          </p:nvSpPr>
          <p:spPr bwMode="auto">
            <a:xfrm>
              <a:off x="0" y="288926"/>
              <a:ext cx="692150" cy="1504950"/>
            </a:xfrm>
            <a:custGeom>
              <a:avLst/>
              <a:gdLst>
                <a:gd name="T0" fmla="*/ 4417 w 6107"/>
                <a:gd name="T1" fmla="*/ 8873 h 13274"/>
                <a:gd name="T2" fmla="*/ 4609 w 6107"/>
                <a:gd name="T3" fmla="*/ 8386 h 13274"/>
                <a:gd name="T4" fmla="*/ 4754 w 6107"/>
                <a:gd name="T5" fmla="*/ 7882 h 13274"/>
                <a:gd name="T6" fmla="*/ 4850 w 6107"/>
                <a:gd name="T7" fmla="*/ 7364 h 13274"/>
                <a:gd name="T8" fmla="*/ 4895 w 6107"/>
                <a:gd name="T9" fmla="*/ 6833 h 13274"/>
                <a:gd name="T10" fmla="*/ 4888 w 6107"/>
                <a:gd name="T11" fmla="*/ 6297 h 13274"/>
                <a:gd name="T12" fmla="*/ 4826 w 6107"/>
                <a:gd name="T13" fmla="*/ 5755 h 13274"/>
                <a:gd name="T14" fmla="*/ 4708 w 6107"/>
                <a:gd name="T15" fmla="*/ 5212 h 13274"/>
                <a:gd name="T16" fmla="*/ 4534 w 6107"/>
                <a:gd name="T17" fmla="*/ 4680 h 13274"/>
                <a:gd name="T18" fmla="*/ 4312 w 6107"/>
                <a:gd name="T19" fmla="*/ 4177 h 13274"/>
                <a:gd name="T20" fmla="*/ 4045 w 6107"/>
                <a:gd name="T21" fmla="*/ 3707 h 13274"/>
                <a:gd name="T22" fmla="*/ 3736 w 6107"/>
                <a:gd name="T23" fmla="*/ 3272 h 13274"/>
                <a:gd name="T24" fmla="*/ 3389 w 6107"/>
                <a:gd name="T25" fmla="*/ 2872 h 13274"/>
                <a:gd name="T26" fmla="*/ 3008 w 6107"/>
                <a:gd name="T27" fmla="*/ 2509 h 13274"/>
                <a:gd name="T28" fmla="*/ 2595 w 6107"/>
                <a:gd name="T29" fmla="*/ 2187 h 13274"/>
                <a:gd name="T30" fmla="*/ 2154 w 6107"/>
                <a:gd name="T31" fmla="*/ 1906 h 13274"/>
                <a:gd name="T32" fmla="*/ 1861 w 6107"/>
                <a:gd name="T33" fmla="*/ 1751 h 13274"/>
                <a:gd name="T34" fmla="*/ 1619 w 6107"/>
                <a:gd name="T35" fmla="*/ 1639 h 13274"/>
                <a:gd name="T36" fmla="*/ 1371 w 6107"/>
                <a:gd name="T37" fmla="*/ 1537 h 13274"/>
                <a:gd name="T38" fmla="*/ 1118 w 6107"/>
                <a:gd name="T39" fmla="*/ 1450 h 13274"/>
                <a:gd name="T40" fmla="*/ 861 w 6107"/>
                <a:gd name="T41" fmla="*/ 1374 h 13274"/>
                <a:gd name="T42" fmla="*/ 599 w 6107"/>
                <a:gd name="T43" fmla="*/ 1310 h 13274"/>
                <a:gd name="T44" fmla="*/ 335 w 6107"/>
                <a:gd name="T45" fmla="*/ 1259 h 13274"/>
                <a:gd name="T46" fmla="*/ 67 w 6107"/>
                <a:gd name="T47" fmla="*/ 1222 h 13274"/>
                <a:gd name="T48" fmla="*/ 494 w 6107"/>
                <a:gd name="T49" fmla="*/ 60 h 13274"/>
                <a:gd name="T50" fmla="*/ 1453 w 6107"/>
                <a:gd name="T51" fmla="*/ 286 h 13274"/>
                <a:gd name="T52" fmla="*/ 2363 w 6107"/>
                <a:gd name="T53" fmla="*/ 650 h 13274"/>
                <a:gd name="T54" fmla="*/ 3211 w 6107"/>
                <a:gd name="T55" fmla="*/ 1142 h 13274"/>
                <a:gd name="T56" fmla="*/ 3978 w 6107"/>
                <a:gd name="T57" fmla="*/ 1754 h 13274"/>
                <a:gd name="T58" fmla="*/ 4652 w 6107"/>
                <a:gd name="T59" fmla="*/ 2479 h 13274"/>
                <a:gd name="T60" fmla="*/ 5217 w 6107"/>
                <a:gd name="T61" fmla="*/ 3309 h 13274"/>
                <a:gd name="T62" fmla="*/ 5659 w 6107"/>
                <a:gd name="T63" fmla="*/ 4234 h 13274"/>
                <a:gd name="T64" fmla="*/ 5990 w 6107"/>
                <a:gd name="T65" fmla="*/ 5393 h 13274"/>
                <a:gd name="T66" fmla="*/ 6107 w 6107"/>
                <a:gd name="T67" fmla="*/ 6714 h 13274"/>
                <a:gd name="T68" fmla="*/ 5966 w 6107"/>
                <a:gd name="T69" fmla="*/ 8002 h 13274"/>
                <a:gd name="T70" fmla="*/ 5583 w 6107"/>
                <a:gd name="T71" fmla="*/ 9224 h 13274"/>
                <a:gd name="T72" fmla="*/ 4977 w 6107"/>
                <a:gd name="T73" fmla="*/ 10348 h 13274"/>
                <a:gd name="T74" fmla="*/ 4166 w 6107"/>
                <a:gd name="T75" fmla="*/ 11338 h 13274"/>
                <a:gd name="T76" fmla="*/ 3167 w 6107"/>
                <a:gd name="T77" fmla="*/ 12163 h 13274"/>
                <a:gd name="T78" fmla="*/ 1999 w 6107"/>
                <a:gd name="T79" fmla="*/ 12789 h 13274"/>
                <a:gd name="T80" fmla="*/ 1188 w 6107"/>
                <a:gd name="T81" fmla="*/ 13065 h 13274"/>
                <a:gd name="T82" fmla="*/ 848 w 6107"/>
                <a:gd name="T83" fmla="*/ 13147 h 13274"/>
                <a:gd name="T84" fmla="*/ 509 w 6107"/>
                <a:gd name="T85" fmla="*/ 13211 h 13274"/>
                <a:gd name="T86" fmla="*/ 170 w 6107"/>
                <a:gd name="T87" fmla="*/ 13257 h 13274"/>
                <a:gd name="T88" fmla="*/ 63 w 6107"/>
                <a:gd name="T89" fmla="*/ 12051 h 13274"/>
                <a:gd name="T90" fmla="*/ 315 w 6107"/>
                <a:gd name="T91" fmla="*/ 12016 h 13274"/>
                <a:gd name="T92" fmla="*/ 568 w 6107"/>
                <a:gd name="T93" fmla="*/ 11969 h 13274"/>
                <a:gd name="T94" fmla="*/ 822 w 6107"/>
                <a:gd name="T95" fmla="*/ 11909 h 13274"/>
                <a:gd name="T96" fmla="*/ 1145 w 6107"/>
                <a:gd name="T97" fmla="*/ 11815 h 13274"/>
                <a:gd name="T98" fmla="*/ 1664 w 6107"/>
                <a:gd name="T99" fmla="*/ 11616 h 13274"/>
                <a:gd name="T100" fmla="*/ 2150 w 6107"/>
                <a:gd name="T101" fmla="*/ 11370 h 13274"/>
                <a:gd name="T102" fmla="*/ 2603 w 6107"/>
                <a:gd name="T103" fmla="*/ 11082 h 13274"/>
                <a:gd name="T104" fmla="*/ 3019 w 6107"/>
                <a:gd name="T105" fmla="*/ 10754 h 13274"/>
                <a:gd name="T106" fmla="*/ 3401 w 6107"/>
                <a:gd name="T107" fmla="*/ 10390 h 13274"/>
                <a:gd name="T108" fmla="*/ 3743 w 6107"/>
                <a:gd name="T109" fmla="*/ 9992 h 13274"/>
                <a:gd name="T110" fmla="*/ 4044 w 6107"/>
                <a:gd name="T111" fmla="*/ 9564 h 13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7" h="13274">
                  <a:moveTo>
                    <a:pt x="4243" y="9225"/>
                  </a:moveTo>
                  <a:lnTo>
                    <a:pt x="4304" y="9110"/>
                  </a:lnTo>
                  <a:lnTo>
                    <a:pt x="4361" y="8992"/>
                  </a:lnTo>
                  <a:lnTo>
                    <a:pt x="4417" y="8873"/>
                  </a:lnTo>
                  <a:lnTo>
                    <a:pt x="4469" y="8754"/>
                  </a:lnTo>
                  <a:lnTo>
                    <a:pt x="4519" y="8632"/>
                  </a:lnTo>
                  <a:lnTo>
                    <a:pt x="4566" y="8510"/>
                  </a:lnTo>
                  <a:lnTo>
                    <a:pt x="4609" y="8386"/>
                  </a:lnTo>
                  <a:lnTo>
                    <a:pt x="4650" y="8262"/>
                  </a:lnTo>
                  <a:lnTo>
                    <a:pt x="4687" y="8136"/>
                  </a:lnTo>
                  <a:lnTo>
                    <a:pt x="4723" y="8009"/>
                  </a:lnTo>
                  <a:lnTo>
                    <a:pt x="4754" y="7882"/>
                  </a:lnTo>
                  <a:lnTo>
                    <a:pt x="4782" y="7753"/>
                  </a:lnTo>
                  <a:lnTo>
                    <a:pt x="4808" y="7625"/>
                  </a:lnTo>
                  <a:lnTo>
                    <a:pt x="4831" y="7494"/>
                  </a:lnTo>
                  <a:lnTo>
                    <a:pt x="4850" y="7364"/>
                  </a:lnTo>
                  <a:lnTo>
                    <a:pt x="4866" y="7232"/>
                  </a:lnTo>
                  <a:lnTo>
                    <a:pt x="4879" y="7100"/>
                  </a:lnTo>
                  <a:lnTo>
                    <a:pt x="4888" y="6967"/>
                  </a:lnTo>
                  <a:lnTo>
                    <a:pt x="4895" y="6833"/>
                  </a:lnTo>
                  <a:lnTo>
                    <a:pt x="4898" y="6700"/>
                  </a:lnTo>
                  <a:lnTo>
                    <a:pt x="4898" y="6566"/>
                  </a:lnTo>
                  <a:lnTo>
                    <a:pt x="4895" y="6431"/>
                  </a:lnTo>
                  <a:lnTo>
                    <a:pt x="4888" y="6297"/>
                  </a:lnTo>
                  <a:lnTo>
                    <a:pt x="4878" y="6162"/>
                  </a:lnTo>
                  <a:lnTo>
                    <a:pt x="4864" y="6026"/>
                  </a:lnTo>
                  <a:lnTo>
                    <a:pt x="4847" y="5890"/>
                  </a:lnTo>
                  <a:lnTo>
                    <a:pt x="4826" y="5755"/>
                  </a:lnTo>
                  <a:lnTo>
                    <a:pt x="4802" y="5620"/>
                  </a:lnTo>
                  <a:lnTo>
                    <a:pt x="4774" y="5484"/>
                  </a:lnTo>
                  <a:lnTo>
                    <a:pt x="4743" y="5348"/>
                  </a:lnTo>
                  <a:lnTo>
                    <a:pt x="4708" y="5212"/>
                  </a:lnTo>
                  <a:lnTo>
                    <a:pt x="4669" y="5078"/>
                  </a:lnTo>
                  <a:lnTo>
                    <a:pt x="4628" y="4943"/>
                  </a:lnTo>
                  <a:lnTo>
                    <a:pt x="4583" y="4810"/>
                  </a:lnTo>
                  <a:lnTo>
                    <a:pt x="4534" y="4680"/>
                  </a:lnTo>
                  <a:lnTo>
                    <a:pt x="4483" y="4552"/>
                  </a:lnTo>
                  <a:lnTo>
                    <a:pt x="4429" y="4424"/>
                  </a:lnTo>
                  <a:lnTo>
                    <a:pt x="4372" y="4300"/>
                  </a:lnTo>
                  <a:lnTo>
                    <a:pt x="4312" y="4177"/>
                  </a:lnTo>
                  <a:lnTo>
                    <a:pt x="4249" y="4056"/>
                  </a:lnTo>
                  <a:lnTo>
                    <a:pt x="4184" y="3938"/>
                  </a:lnTo>
                  <a:lnTo>
                    <a:pt x="4116" y="3821"/>
                  </a:lnTo>
                  <a:lnTo>
                    <a:pt x="4045" y="3707"/>
                  </a:lnTo>
                  <a:lnTo>
                    <a:pt x="3971" y="3595"/>
                  </a:lnTo>
                  <a:lnTo>
                    <a:pt x="3896" y="3484"/>
                  </a:lnTo>
                  <a:lnTo>
                    <a:pt x="3818" y="3376"/>
                  </a:lnTo>
                  <a:lnTo>
                    <a:pt x="3736" y="3272"/>
                  </a:lnTo>
                  <a:lnTo>
                    <a:pt x="3653" y="3168"/>
                  </a:lnTo>
                  <a:lnTo>
                    <a:pt x="3568" y="3066"/>
                  </a:lnTo>
                  <a:lnTo>
                    <a:pt x="3480" y="2968"/>
                  </a:lnTo>
                  <a:lnTo>
                    <a:pt x="3389" y="2872"/>
                  </a:lnTo>
                  <a:lnTo>
                    <a:pt x="3297" y="2778"/>
                  </a:lnTo>
                  <a:lnTo>
                    <a:pt x="3203" y="2686"/>
                  </a:lnTo>
                  <a:lnTo>
                    <a:pt x="3107" y="2597"/>
                  </a:lnTo>
                  <a:lnTo>
                    <a:pt x="3008" y="2509"/>
                  </a:lnTo>
                  <a:lnTo>
                    <a:pt x="2907" y="2426"/>
                  </a:lnTo>
                  <a:lnTo>
                    <a:pt x="2806" y="2344"/>
                  </a:lnTo>
                  <a:lnTo>
                    <a:pt x="2701" y="2264"/>
                  </a:lnTo>
                  <a:lnTo>
                    <a:pt x="2595" y="2187"/>
                  </a:lnTo>
                  <a:lnTo>
                    <a:pt x="2487" y="2114"/>
                  </a:lnTo>
                  <a:lnTo>
                    <a:pt x="2377" y="2042"/>
                  </a:lnTo>
                  <a:lnTo>
                    <a:pt x="2266" y="1972"/>
                  </a:lnTo>
                  <a:lnTo>
                    <a:pt x="2154" y="1906"/>
                  </a:lnTo>
                  <a:lnTo>
                    <a:pt x="2040" y="1843"/>
                  </a:lnTo>
                  <a:lnTo>
                    <a:pt x="1981" y="1811"/>
                  </a:lnTo>
                  <a:lnTo>
                    <a:pt x="1921" y="1781"/>
                  </a:lnTo>
                  <a:lnTo>
                    <a:pt x="1861" y="1751"/>
                  </a:lnTo>
                  <a:lnTo>
                    <a:pt x="1801" y="1721"/>
                  </a:lnTo>
                  <a:lnTo>
                    <a:pt x="1741" y="1693"/>
                  </a:lnTo>
                  <a:lnTo>
                    <a:pt x="1680" y="1666"/>
                  </a:lnTo>
                  <a:lnTo>
                    <a:pt x="1619" y="1639"/>
                  </a:lnTo>
                  <a:lnTo>
                    <a:pt x="1557" y="1612"/>
                  </a:lnTo>
                  <a:lnTo>
                    <a:pt x="1496" y="1586"/>
                  </a:lnTo>
                  <a:lnTo>
                    <a:pt x="1433" y="1562"/>
                  </a:lnTo>
                  <a:lnTo>
                    <a:pt x="1371" y="1537"/>
                  </a:lnTo>
                  <a:lnTo>
                    <a:pt x="1308" y="1515"/>
                  </a:lnTo>
                  <a:lnTo>
                    <a:pt x="1245" y="1492"/>
                  </a:lnTo>
                  <a:lnTo>
                    <a:pt x="1182" y="1470"/>
                  </a:lnTo>
                  <a:lnTo>
                    <a:pt x="1118" y="1450"/>
                  </a:lnTo>
                  <a:lnTo>
                    <a:pt x="1055" y="1429"/>
                  </a:lnTo>
                  <a:lnTo>
                    <a:pt x="990" y="1410"/>
                  </a:lnTo>
                  <a:lnTo>
                    <a:pt x="925" y="1391"/>
                  </a:lnTo>
                  <a:lnTo>
                    <a:pt x="861" y="1374"/>
                  </a:lnTo>
                  <a:lnTo>
                    <a:pt x="796" y="1357"/>
                  </a:lnTo>
                  <a:lnTo>
                    <a:pt x="731" y="1339"/>
                  </a:lnTo>
                  <a:lnTo>
                    <a:pt x="666" y="1325"/>
                  </a:lnTo>
                  <a:lnTo>
                    <a:pt x="599" y="1310"/>
                  </a:lnTo>
                  <a:lnTo>
                    <a:pt x="534" y="1296"/>
                  </a:lnTo>
                  <a:lnTo>
                    <a:pt x="468" y="1283"/>
                  </a:lnTo>
                  <a:lnTo>
                    <a:pt x="402" y="1271"/>
                  </a:lnTo>
                  <a:lnTo>
                    <a:pt x="335" y="1259"/>
                  </a:lnTo>
                  <a:lnTo>
                    <a:pt x="268" y="1249"/>
                  </a:lnTo>
                  <a:lnTo>
                    <a:pt x="202" y="1239"/>
                  </a:lnTo>
                  <a:lnTo>
                    <a:pt x="135" y="1230"/>
                  </a:lnTo>
                  <a:lnTo>
                    <a:pt x="67" y="1222"/>
                  </a:lnTo>
                  <a:lnTo>
                    <a:pt x="0" y="1214"/>
                  </a:lnTo>
                  <a:lnTo>
                    <a:pt x="0" y="0"/>
                  </a:lnTo>
                  <a:lnTo>
                    <a:pt x="248" y="24"/>
                  </a:lnTo>
                  <a:lnTo>
                    <a:pt x="494" y="60"/>
                  </a:lnTo>
                  <a:lnTo>
                    <a:pt x="737" y="102"/>
                  </a:lnTo>
                  <a:lnTo>
                    <a:pt x="979" y="155"/>
                  </a:lnTo>
                  <a:lnTo>
                    <a:pt x="1217" y="216"/>
                  </a:lnTo>
                  <a:lnTo>
                    <a:pt x="1453" y="286"/>
                  </a:lnTo>
                  <a:lnTo>
                    <a:pt x="1686" y="364"/>
                  </a:lnTo>
                  <a:lnTo>
                    <a:pt x="1915" y="451"/>
                  </a:lnTo>
                  <a:lnTo>
                    <a:pt x="2141" y="546"/>
                  </a:lnTo>
                  <a:lnTo>
                    <a:pt x="2363" y="650"/>
                  </a:lnTo>
                  <a:lnTo>
                    <a:pt x="2581" y="761"/>
                  </a:lnTo>
                  <a:lnTo>
                    <a:pt x="2796" y="880"/>
                  </a:lnTo>
                  <a:lnTo>
                    <a:pt x="3006" y="1007"/>
                  </a:lnTo>
                  <a:lnTo>
                    <a:pt x="3211" y="1142"/>
                  </a:lnTo>
                  <a:lnTo>
                    <a:pt x="3411" y="1284"/>
                  </a:lnTo>
                  <a:lnTo>
                    <a:pt x="3605" y="1434"/>
                  </a:lnTo>
                  <a:lnTo>
                    <a:pt x="3794" y="1591"/>
                  </a:lnTo>
                  <a:lnTo>
                    <a:pt x="3978" y="1754"/>
                  </a:lnTo>
                  <a:lnTo>
                    <a:pt x="4156" y="1925"/>
                  </a:lnTo>
                  <a:lnTo>
                    <a:pt x="4328" y="2103"/>
                  </a:lnTo>
                  <a:lnTo>
                    <a:pt x="4494" y="2288"/>
                  </a:lnTo>
                  <a:lnTo>
                    <a:pt x="4652" y="2479"/>
                  </a:lnTo>
                  <a:lnTo>
                    <a:pt x="4805" y="2677"/>
                  </a:lnTo>
                  <a:lnTo>
                    <a:pt x="4949" y="2881"/>
                  </a:lnTo>
                  <a:lnTo>
                    <a:pt x="5087" y="3092"/>
                  </a:lnTo>
                  <a:lnTo>
                    <a:pt x="5217" y="3309"/>
                  </a:lnTo>
                  <a:lnTo>
                    <a:pt x="5340" y="3531"/>
                  </a:lnTo>
                  <a:lnTo>
                    <a:pt x="5455" y="3760"/>
                  </a:lnTo>
                  <a:lnTo>
                    <a:pt x="5561" y="3994"/>
                  </a:lnTo>
                  <a:lnTo>
                    <a:pt x="5659" y="4234"/>
                  </a:lnTo>
                  <a:lnTo>
                    <a:pt x="5748" y="4480"/>
                  </a:lnTo>
                  <a:lnTo>
                    <a:pt x="5828" y="4730"/>
                  </a:lnTo>
                  <a:lnTo>
                    <a:pt x="5918" y="5062"/>
                  </a:lnTo>
                  <a:lnTo>
                    <a:pt x="5990" y="5393"/>
                  </a:lnTo>
                  <a:lnTo>
                    <a:pt x="6044" y="5724"/>
                  </a:lnTo>
                  <a:lnTo>
                    <a:pt x="6082" y="6055"/>
                  </a:lnTo>
                  <a:lnTo>
                    <a:pt x="6103" y="6385"/>
                  </a:lnTo>
                  <a:lnTo>
                    <a:pt x="6107" y="6714"/>
                  </a:lnTo>
                  <a:lnTo>
                    <a:pt x="6096" y="7040"/>
                  </a:lnTo>
                  <a:lnTo>
                    <a:pt x="6068" y="7364"/>
                  </a:lnTo>
                  <a:lnTo>
                    <a:pt x="6025" y="7684"/>
                  </a:lnTo>
                  <a:lnTo>
                    <a:pt x="5966" y="8002"/>
                  </a:lnTo>
                  <a:lnTo>
                    <a:pt x="5893" y="8315"/>
                  </a:lnTo>
                  <a:lnTo>
                    <a:pt x="5804" y="8623"/>
                  </a:lnTo>
                  <a:lnTo>
                    <a:pt x="5700" y="8927"/>
                  </a:lnTo>
                  <a:lnTo>
                    <a:pt x="5583" y="9224"/>
                  </a:lnTo>
                  <a:lnTo>
                    <a:pt x="5451" y="9516"/>
                  </a:lnTo>
                  <a:lnTo>
                    <a:pt x="5307" y="9800"/>
                  </a:lnTo>
                  <a:lnTo>
                    <a:pt x="5149" y="10077"/>
                  </a:lnTo>
                  <a:lnTo>
                    <a:pt x="4977" y="10348"/>
                  </a:lnTo>
                  <a:lnTo>
                    <a:pt x="4793" y="10609"/>
                  </a:lnTo>
                  <a:lnTo>
                    <a:pt x="4595" y="10861"/>
                  </a:lnTo>
                  <a:lnTo>
                    <a:pt x="4387" y="11105"/>
                  </a:lnTo>
                  <a:lnTo>
                    <a:pt x="4166" y="11338"/>
                  </a:lnTo>
                  <a:lnTo>
                    <a:pt x="3933" y="11562"/>
                  </a:lnTo>
                  <a:lnTo>
                    <a:pt x="3688" y="11773"/>
                  </a:lnTo>
                  <a:lnTo>
                    <a:pt x="3433" y="11974"/>
                  </a:lnTo>
                  <a:lnTo>
                    <a:pt x="3167" y="12163"/>
                  </a:lnTo>
                  <a:lnTo>
                    <a:pt x="2890" y="12340"/>
                  </a:lnTo>
                  <a:lnTo>
                    <a:pt x="2603" y="12504"/>
                  </a:lnTo>
                  <a:lnTo>
                    <a:pt x="2306" y="12653"/>
                  </a:lnTo>
                  <a:lnTo>
                    <a:pt x="1999" y="12789"/>
                  </a:lnTo>
                  <a:lnTo>
                    <a:pt x="1683" y="12911"/>
                  </a:lnTo>
                  <a:lnTo>
                    <a:pt x="1357" y="13017"/>
                  </a:lnTo>
                  <a:lnTo>
                    <a:pt x="1273" y="13041"/>
                  </a:lnTo>
                  <a:lnTo>
                    <a:pt x="1188" y="13065"/>
                  </a:lnTo>
                  <a:lnTo>
                    <a:pt x="1103" y="13087"/>
                  </a:lnTo>
                  <a:lnTo>
                    <a:pt x="1018" y="13109"/>
                  </a:lnTo>
                  <a:lnTo>
                    <a:pt x="933" y="13129"/>
                  </a:lnTo>
                  <a:lnTo>
                    <a:pt x="848" y="13147"/>
                  </a:lnTo>
                  <a:lnTo>
                    <a:pt x="764" y="13165"/>
                  </a:lnTo>
                  <a:lnTo>
                    <a:pt x="678" y="13181"/>
                  </a:lnTo>
                  <a:lnTo>
                    <a:pt x="594" y="13197"/>
                  </a:lnTo>
                  <a:lnTo>
                    <a:pt x="509" y="13211"/>
                  </a:lnTo>
                  <a:lnTo>
                    <a:pt x="424" y="13225"/>
                  </a:lnTo>
                  <a:lnTo>
                    <a:pt x="339" y="13237"/>
                  </a:lnTo>
                  <a:lnTo>
                    <a:pt x="254" y="13248"/>
                  </a:lnTo>
                  <a:lnTo>
                    <a:pt x="170" y="13257"/>
                  </a:lnTo>
                  <a:lnTo>
                    <a:pt x="84" y="13266"/>
                  </a:lnTo>
                  <a:lnTo>
                    <a:pt x="0" y="13274"/>
                  </a:lnTo>
                  <a:lnTo>
                    <a:pt x="0" y="12058"/>
                  </a:lnTo>
                  <a:lnTo>
                    <a:pt x="63" y="12051"/>
                  </a:lnTo>
                  <a:lnTo>
                    <a:pt x="126" y="12044"/>
                  </a:lnTo>
                  <a:lnTo>
                    <a:pt x="189" y="12035"/>
                  </a:lnTo>
                  <a:lnTo>
                    <a:pt x="252" y="12026"/>
                  </a:lnTo>
                  <a:lnTo>
                    <a:pt x="315" y="12016"/>
                  </a:lnTo>
                  <a:lnTo>
                    <a:pt x="379" y="12005"/>
                  </a:lnTo>
                  <a:lnTo>
                    <a:pt x="442" y="11993"/>
                  </a:lnTo>
                  <a:lnTo>
                    <a:pt x="505" y="11982"/>
                  </a:lnTo>
                  <a:lnTo>
                    <a:pt x="568" y="11969"/>
                  </a:lnTo>
                  <a:lnTo>
                    <a:pt x="631" y="11955"/>
                  </a:lnTo>
                  <a:lnTo>
                    <a:pt x="695" y="11941"/>
                  </a:lnTo>
                  <a:lnTo>
                    <a:pt x="759" y="11925"/>
                  </a:lnTo>
                  <a:lnTo>
                    <a:pt x="822" y="11909"/>
                  </a:lnTo>
                  <a:lnTo>
                    <a:pt x="885" y="11893"/>
                  </a:lnTo>
                  <a:lnTo>
                    <a:pt x="948" y="11875"/>
                  </a:lnTo>
                  <a:lnTo>
                    <a:pt x="1011" y="11857"/>
                  </a:lnTo>
                  <a:lnTo>
                    <a:pt x="1145" y="11815"/>
                  </a:lnTo>
                  <a:lnTo>
                    <a:pt x="1278" y="11769"/>
                  </a:lnTo>
                  <a:lnTo>
                    <a:pt x="1408" y="11721"/>
                  </a:lnTo>
                  <a:lnTo>
                    <a:pt x="1536" y="11670"/>
                  </a:lnTo>
                  <a:lnTo>
                    <a:pt x="1664" y="11616"/>
                  </a:lnTo>
                  <a:lnTo>
                    <a:pt x="1788" y="11558"/>
                  </a:lnTo>
                  <a:lnTo>
                    <a:pt x="1910" y="11498"/>
                  </a:lnTo>
                  <a:lnTo>
                    <a:pt x="2031" y="11436"/>
                  </a:lnTo>
                  <a:lnTo>
                    <a:pt x="2150" y="11370"/>
                  </a:lnTo>
                  <a:lnTo>
                    <a:pt x="2266" y="11303"/>
                  </a:lnTo>
                  <a:lnTo>
                    <a:pt x="2381" y="11231"/>
                  </a:lnTo>
                  <a:lnTo>
                    <a:pt x="2493" y="11158"/>
                  </a:lnTo>
                  <a:lnTo>
                    <a:pt x="2603" y="11082"/>
                  </a:lnTo>
                  <a:lnTo>
                    <a:pt x="2710" y="11003"/>
                  </a:lnTo>
                  <a:lnTo>
                    <a:pt x="2815" y="10923"/>
                  </a:lnTo>
                  <a:lnTo>
                    <a:pt x="2919" y="10840"/>
                  </a:lnTo>
                  <a:lnTo>
                    <a:pt x="3019" y="10754"/>
                  </a:lnTo>
                  <a:lnTo>
                    <a:pt x="3119" y="10667"/>
                  </a:lnTo>
                  <a:lnTo>
                    <a:pt x="3215" y="10576"/>
                  </a:lnTo>
                  <a:lnTo>
                    <a:pt x="3309" y="10484"/>
                  </a:lnTo>
                  <a:lnTo>
                    <a:pt x="3401" y="10390"/>
                  </a:lnTo>
                  <a:lnTo>
                    <a:pt x="3490" y="10292"/>
                  </a:lnTo>
                  <a:lnTo>
                    <a:pt x="3576" y="10194"/>
                  </a:lnTo>
                  <a:lnTo>
                    <a:pt x="3661" y="10093"/>
                  </a:lnTo>
                  <a:lnTo>
                    <a:pt x="3743" y="9992"/>
                  </a:lnTo>
                  <a:lnTo>
                    <a:pt x="3822" y="9887"/>
                  </a:lnTo>
                  <a:lnTo>
                    <a:pt x="3899" y="9781"/>
                  </a:lnTo>
                  <a:lnTo>
                    <a:pt x="3973" y="9673"/>
                  </a:lnTo>
                  <a:lnTo>
                    <a:pt x="4044" y="9564"/>
                  </a:lnTo>
                  <a:lnTo>
                    <a:pt x="4114" y="9453"/>
                  </a:lnTo>
                  <a:lnTo>
                    <a:pt x="4180" y="9340"/>
                  </a:lnTo>
                  <a:lnTo>
                    <a:pt x="4243" y="9225"/>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 name="Freeform 6"/>
            <p:cNvSpPr>
              <a:spLocks/>
            </p:cNvSpPr>
            <p:nvPr/>
          </p:nvSpPr>
          <p:spPr bwMode="auto">
            <a:xfrm>
              <a:off x="182563" y="1588"/>
              <a:ext cx="523875" cy="401638"/>
            </a:xfrm>
            <a:custGeom>
              <a:avLst/>
              <a:gdLst>
                <a:gd name="T0" fmla="*/ 4049 w 4617"/>
                <a:gd name="T1" fmla="*/ 1973 h 3549"/>
                <a:gd name="T2" fmla="*/ 4125 w 4617"/>
                <a:gd name="T3" fmla="*/ 1759 h 3549"/>
                <a:gd name="T4" fmla="*/ 4174 w 4617"/>
                <a:gd name="T5" fmla="*/ 1535 h 3549"/>
                <a:gd name="T6" fmla="*/ 4196 w 4617"/>
                <a:gd name="T7" fmla="*/ 1307 h 3549"/>
                <a:gd name="T8" fmla="*/ 4190 w 4617"/>
                <a:gd name="T9" fmla="*/ 1074 h 3549"/>
                <a:gd name="T10" fmla="*/ 4155 w 4617"/>
                <a:gd name="T11" fmla="*/ 838 h 3549"/>
                <a:gd name="T12" fmla="*/ 4086 w 4617"/>
                <a:gd name="T13" fmla="*/ 599 h 3549"/>
                <a:gd name="T14" fmla="*/ 3985 w 4617"/>
                <a:gd name="T15" fmla="*/ 367 h 3549"/>
                <a:gd name="T16" fmla="*/ 3857 w 4617"/>
                <a:gd name="T17" fmla="*/ 154 h 3549"/>
                <a:gd name="T18" fmla="*/ 4257 w 4617"/>
                <a:gd name="T19" fmla="*/ 0 h 3549"/>
                <a:gd name="T20" fmla="*/ 4355 w 4617"/>
                <a:gd name="T21" fmla="*/ 170 h 3549"/>
                <a:gd name="T22" fmla="*/ 4439 w 4617"/>
                <a:gd name="T23" fmla="*/ 350 h 3549"/>
                <a:gd name="T24" fmla="*/ 4508 w 4617"/>
                <a:gd name="T25" fmla="*/ 538 h 3549"/>
                <a:gd name="T26" fmla="*/ 4608 w 4617"/>
                <a:gd name="T27" fmla="*/ 1037 h 3549"/>
                <a:gd name="T28" fmla="*/ 4589 w 4617"/>
                <a:gd name="T29" fmla="*/ 1602 h 3549"/>
                <a:gd name="T30" fmla="*/ 4435 w 4617"/>
                <a:gd name="T31" fmla="*/ 2136 h 3549"/>
                <a:gd name="T32" fmla="*/ 4161 w 4617"/>
                <a:gd name="T33" fmla="*/ 2616 h 3549"/>
                <a:gd name="T34" fmla="*/ 3778 w 4617"/>
                <a:gd name="T35" fmla="*/ 3021 h 3549"/>
                <a:gd name="T36" fmla="*/ 3298 w 4617"/>
                <a:gd name="T37" fmla="*/ 3325 h 3549"/>
                <a:gd name="T38" fmla="*/ 2739 w 4617"/>
                <a:gd name="T39" fmla="*/ 3508 h 3549"/>
                <a:gd name="T40" fmla="*/ 2169 w 4617"/>
                <a:gd name="T41" fmla="*/ 3545 h 3549"/>
                <a:gd name="T42" fmla="*/ 1619 w 4617"/>
                <a:gd name="T43" fmla="*/ 3443 h 3549"/>
                <a:gd name="T44" fmla="*/ 1115 w 4617"/>
                <a:gd name="T45" fmla="*/ 3216 h 3549"/>
                <a:gd name="T46" fmla="*/ 678 w 4617"/>
                <a:gd name="T47" fmla="*/ 2875 h 3549"/>
                <a:gd name="T48" fmla="*/ 331 w 4617"/>
                <a:gd name="T49" fmla="*/ 2431 h 3549"/>
                <a:gd name="T50" fmla="*/ 97 w 4617"/>
                <a:gd name="T51" fmla="*/ 1899 h 3549"/>
                <a:gd name="T52" fmla="*/ 26 w 4617"/>
                <a:gd name="T53" fmla="*/ 1586 h 3549"/>
                <a:gd name="T54" fmla="*/ 0 w 4617"/>
                <a:gd name="T55" fmla="*/ 1272 h 3549"/>
                <a:gd name="T56" fmla="*/ 16 w 4617"/>
                <a:gd name="T57" fmla="*/ 964 h 3549"/>
                <a:gd name="T58" fmla="*/ 72 w 4617"/>
                <a:gd name="T59" fmla="*/ 665 h 3549"/>
                <a:gd name="T60" fmla="*/ 166 w 4617"/>
                <a:gd name="T61" fmla="*/ 376 h 3549"/>
                <a:gd name="T62" fmla="*/ 298 w 4617"/>
                <a:gd name="T63" fmla="*/ 104 h 3549"/>
                <a:gd name="T64" fmla="*/ 816 w 4617"/>
                <a:gd name="T65" fmla="*/ 80 h 3549"/>
                <a:gd name="T66" fmla="*/ 672 w 4617"/>
                <a:gd name="T67" fmla="*/ 295 h 3549"/>
                <a:gd name="T68" fmla="*/ 568 w 4617"/>
                <a:gd name="T69" fmla="*/ 504 h 3549"/>
                <a:gd name="T70" fmla="*/ 492 w 4617"/>
                <a:gd name="T71" fmla="*/ 717 h 3549"/>
                <a:gd name="T72" fmla="*/ 443 w 4617"/>
                <a:gd name="T73" fmla="*/ 941 h 3549"/>
                <a:gd name="T74" fmla="*/ 420 w 4617"/>
                <a:gd name="T75" fmla="*/ 1170 h 3549"/>
                <a:gd name="T76" fmla="*/ 426 w 4617"/>
                <a:gd name="T77" fmla="*/ 1403 h 3549"/>
                <a:gd name="T78" fmla="*/ 462 w 4617"/>
                <a:gd name="T79" fmla="*/ 1638 h 3549"/>
                <a:gd name="T80" fmla="*/ 528 w 4617"/>
                <a:gd name="T81" fmla="*/ 1871 h 3549"/>
                <a:gd name="T82" fmla="*/ 622 w 4617"/>
                <a:gd name="T83" fmla="*/ 2091 h 3549"/>
                <a:gd name="T84" fmla="*/ 741 w 4617"/>
                <a:gd name="T85" fmla="*/ 2294 h 3549"/>
                <a:gd name="T86" fmla="*/ 881 w 4617"/>
                <a:gd name="T87" fmla="*/ 2476 h 3549"/>
                <a:gd name="T88" fmla="*/ 1040 w 4617"/>
                <a:gd name="T89" fmla="*/ 2640 h 3549"/>
                <a:gd name="T90" fmla="*/ 1218 w 4617"/>
                <a:gd name="T91" fmla="*/ 2781 h 3549"/>
                <a:gd name="T92" fmla="*/ 1411 w 4617"/>
                <a:gd name="T93" fmla="*/ 2901 h 3549"/>
                <a:gd name="T94" fmla="*/ 1616 w 4617"/>
                <a:gd name="T95" fmla="*/ 2997 h 3549"/>
                <a:gd name="T96" fmla="*/ 1832 w 4617"/>
                <a:gd name="T97" fmla="*/ 3068 h 3549"/>
                <a:gd name="T98" fmla="*/ 2056 w 4617"/>
                <a:gd name="T99" fmla="*/ 3112 h 3549"/>
                <a:gd name="T100" fmla="*/ 2286 w 4617"/>
                <a:gd name="T101" fmla="*/ 3129 h 3549"/>
                <a:gd name="T102" fmla="*/ 2520 w 4617"/>
                <a:gd name="T103" fmla="*/ 3117 h 3549"/>
                <a:gd name="T104" fmla="*/ 2755 w 4617"/>
                <a:gd name="T105" fmla="*/ 3075 h 3549"/>
                <a:gd name="T106" fmla="*/ 2986 w 4617"/>
                <a:gd name="T107" fmla="*/ 3002 h 3549"/>
                <a:gd name="T108" fmla="*/ 3203 w 4617"/>
                <a:gd name="T109" fmla="*/ 2904 h 3549"/>
                <a:gd name="T110" fmla="*/ 3400 w 4617"/>
                <a:gd name="T111" fmla="*/ 2781 h 3549"/>
                <a:gd name="T112" fmla="*/ 3580 w 4617"/>
                <a:gd name="T113" fmla="*/ 2637 h 3549"/>
                <a:gd name="T114" fmla="*/ 3739 w 4617"/>
                <a:gd name="T115" fmla="*/ 2473 h 3549"/>
                <a:gd name="T116" fmla="*/ 3876 w 4617"/>
                <a:gd name="T117" fmla="*/ 2292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17" h="3549">
                  <a:moveTo>
                    <a:pt x="3970" y="2136"/>
                  </a:moveTo>
                  <a:lnTo>
                    <a:pt x="3991" y="2097"/>
                  </a:lnTo>
                  <a:lnTo>
                    <a:pt x="4012" y="2056"/>
                  </a:lnTo>
                  <a:lnTo>
                    <a:pt x="4031" y="2014"/>
                  </a:lnTo>
                  <a:lnTo>
                    <a:pt x="4049" y="1973"/>
                  </a:lnTo>
                  <a:lnTo>
                    <a:pt x="4066" y="1931"/>
                  </a:lnTo>
                  <a:lnTo>
                    <a:pt x="4082" y="1888"/>
                  </a:lnTo>
                  <a:lnTo>
                    <a:pt x="4097" y="1846"/>
                  </a:lnTo>
                  <a:lnTo>
                    <a:pt x="4111" y="1802"/>
                  </a:lnTo>
                  <a:lnTo>
                    <a:pt x="4125" y="1759"/>
                  </a:lnTo>
                  <a:lnTo>
                    <a:pt x="4137" y="1715"/>
                  </a:lnTo>
                  <a:lnTo>
                    <a:pt x="4147" y="1670"/>
                  </a:lnTo>
                  <a:lnTo>
                    <a:pt x="4157" y="1625"/>
                  </a:lnTo>
                  <a:lnTo>
                    <a:pt x="4167" y="1581"/>
                  </a:lnTo>
                  <a:lnTo>
                    <a:pt x="4174" y="1535"/>
                  </a:lnTo>
                  <a:lnTo>
                    <a:pt x="4180" y="1491"/>
                  </a:lnTo>
                  <a:lnTo>
                    <a:pt x="4187" y="1445"/>
                  </a:lnTo>
                  <a:lnTo>
                    <a:pt x="4191" y="1399"/>
                  </a:lnTo>
                  <a:lnTo>
                    <a:pt x="4194" y="1353"/>
                  </a:lnTo>
                  <a:lnTo>
                    <a:pt x="4196" y="1307"/>
                  </a:lnTo>
                  <a:lnTo>
                    <a:pt x="4198" y="1261"/>
                  </a:lnTo>
                  <a:lnTo>
                    <a:pt x="4198" y="1214"/>
                  </a:lnTo>
                  <a:lnTo>
                    <a:pt x="4196" y="1168"/>
                  </a:lnTo>
                  <a:lnTo>
                    <a:pt x="4194" y="1121"/>
                  </a:lnTo>
                  <a:lnTo>
                    <a:pt x="4190" y="1074"/>
                  </a:lnTo>
                  <a:lnTo>
                    <a:pt x="4186" y="1026"/>
                  </a:lnTo>
                  <a:lnTo>
                    <a:pt x="4179" y="979"/>
                  </a:lnTo>
                  <a:lnTo>
                    <a:pt x="4173" y="932"/>
                  </a:lnTo>
                  <a:lnTo>
                    <a:pt x="4164" y="885"/>
                  </a:lnTo>
                  <a:lnTo>
                    <a:pt x="4155" y="838"/>
                  </a:lnTo>
                  <a:lnTo>
                    <a:pt x="4144" y="791"/>
                  </a:lnTo>
                  <a:lnTo>
                    <a:pt x="4132" y="744"/>
                  </a:lnTo>
                  <a:lnTo>
                    <a:pt x="4118" y="697"/>
                  </a:lnTo>
                  <a:lnTo>
                    <a:pt x="4103" y="648"/>
                  </a:lnTo>
                  <a:lnTo>
                    <a:pt x="4086" y="599"/>
                  </a:lnTo>
                  <a:lnTo>
                    <a:pt x="4068" y="551"/>
                  </a:lnTo>
                  <a:lnTo>
                    <a:pt x="4049" y="504"/>
                  </a:lnTo>
                  <a:lnTo>
                    <a:pt x="4029" y="458"/>
                  </a:lnTo>
                  <a:lnTo>
                    <a:pt x="4007" y="412"/>
                  </a:lnTo>
                  <a:lnTo>
                    <a:pt x="3985" y="367"/>
                  </a:lnTo>
                  <a:lnTo>
                    <a:pt x="3961" y="323"/>
                  </a:lnTo>
                  <a:lnTo>
                    <a:pt x="3937" y="279"/>
                  </a:lnTo>
                  <a:lnTo>
                    <a:pt x="3911" y="236"/>
                  </a:lnTo>
                  <a:lnTo>
                    <a:pt x="3884" y="196"/>
                  </a:lnTo>
                  <a:lnTo>
                    <a:pt x="3857" y="154"/>
                  </a:lnTo>
                  <a:lnTo>
                    <a:pt x="3828" y="114"/>
                  </a:lnTo>
                  <a:lnTo>
                    <a:pt x="3799" y="76"/>
                  </a:lnTo>
                  <a:lnTo>
                    <a:pt x="3768" y="37"/>
                  </a:lnTo>
                  <a:lnTo>
                    <a:pt x="3737" y="0"/>
                  </a:lnTo>
                  <a:lnTo>
                    <a:pt x="4257" y="0"/>
                  </a:lnTo>
                  <a:lnTo>
                    <a:pt x="4278" y="33"/>
                  </a:lnTo>
                  <a:lnTo>
                    <a:pt x="4298" y="66"/>
                  </a:lnTo>
                  <a:lnTo>
                    <a:pt x="4317" y="101"/>
                  </a:lnTo>
                  <a:lnTo>
                    <a:pt x="4336" y="135"/>
                  </a:lnTo>
                  <a:lnTo>
                    <a:pt x="4355" y="170"/>
                  </a:lnTo>
                  <a:lnTo>
                    <a:pt x="4373" y="204"/>
                  </a:lnTo>
                  <a:lnTo>
                    <a:pt x="4390" y="241"/>
                  </a:lnTo>
                  <a:lnTo>
                    <a:pt x="4407" y="276"/>
                  </a:lnTo>
                  <a:lnTo>
                    <a:pt x="4423" y="312"/>
                  </a:lnTo>
                  <a:lnTo>
                    <a:pt x="4439" y="350"/>
                  </a:lnTo>
                  <a:lnTo>
                    <a:pt x="4454" y="386"/>
                  </a:lnTo>
                  <a:lnTo>
                    <a:pt x="4469" y="423"/>
                  </a:lnTo>
                  <a:lnTo>
                    <a:pt x="4482" y="462"/>
                  </a:lnTo>
                  <a:lnTo>
                    <a:pt x="4496" y="499"/>
                  </a:lnTo>
                  <a:lnTo>
                    <a:pt x="4508" y="538"/>
                  </a:lnTo>
                  <a:lnTo>
                    <a:pt x="4520" y="577"/>
                  </a:lnTo>
                  <a:lnTo>
                    <a:pt x="4551" y="692"/>
                  </a:lnTo>
                  <a:lnTo>
                    <a:pt x="4576" y="807"/>
                  </a:lnTo>
                  <a:lnTo>
                    <a:pt x="4595" y="922"/>
                  </a:lnTo>
                  <a:lnTo>
                    <a:pt x="4608" y="1037"/>
                  </a:lnTo>
                  <a:lnTo>
                    <a:pt x="4615" y="1152"/>
                  </a:lnTo>
                  <a:lnTo>
                    <a:pt x="4617" y="1265"/>
                  </a:lnTo>
                  <a:lnTo>
                    <a:pt x="4613" y="1378"/>
                  </a:lnTo>
                  <a:lnTo>
                    <a:pt x="4604" y="1491"/>
                  </a:lnTo>
                  <a:lnTo>
                    <a:pt x="4589" y="1602"/>
                  </a:lnTo>
                  <a:lnTo>
                    <a:pt x="4568" y="1712"/>
                  </a:lnTo>
                  <a:lnTo>
                    <a:pt x="4543" y="1821"/>
                  </a:lnTo>
                  <a:lnTo>
                    <a:pt x="4512" y="1928"/>
                  </a:lnTo>
                  <a:lnTo>
                    <a:pt x="4476" y="2033"/>
                  </a:lnTo>
                  <a:lnTo>
                    <a:pt x="4435" y="2136"/>
                  </a:lnTo>
                  <a:lnTo>
                    <a:pt x="4390" y="2237"/>
                  </a:lnTo>
                  <a:lnTo>
                    <a:pt x="4340" y="2336"/>
                  </a:lnTo>
                  <a:lnTo>
                    <a:pt x="4284" y="2433"/>
                  </a:lnTo>
                  <a:lnTo>
                    <a:pt x="4225" y="2526"/>
                  </a:lnTo>
                  <a:lnTo>
                    <a:pt x="4161" y="2616"/>
                  </a:lnTo>
                  <a:lnTo>
                    <a:pt x="4093" y="2704"/>
                  </a:lnTo>
                  <a:lnTo>
                    <a:pt x="4020" y="2789"/>
                  </a:lnTo>
                  <a:lnTo>
                    <a:pt x="3943" y="2870"/>
                  </a:lnTo>
                  <a:lnTo>
                    <a:pt x="3863" y="2947"/>
                  </a:lnTo>
                  <a:lnTo>
                    <a:pt x="3778" y="3021"/>
                  </a:lnTo>
                  <a:lnTo>
                    <a:pt x="3689" y="3090"/>
                  </a:lnTo>
                  <a:lnTo>
                    <a:pt x="3597" y="3155"/>
                  </a:lnTo>
                  <a:lnTo>
                    <a:pt x="3501" y="3217"/>
                  </a:lnTo>
                  <a:lnTo>
                    <a:pt x="3402" y="3274"/>
                  </a:lnTo>
                  <a:lnTo>
                    <a:pt x="3298" y="3325"/>
                  </a:lnTo>
                  <a:lnTo>
                    <a:pt x="3191" y="3372"/>
                  </a:lnTo>
                  <a:lnTo>
                    <a:pt x="3082" y="3415"/>
                  </a:lnTo>
                  <a:lnTo>
                    <a:pt x="2969" y="3452"/>
                  </a:lnTo>
                  <a:lnTo>
                    <a:pt x="2854" y="3483"/>
                  </a:lnTo>
                  <a:lnTo>
                    <a:pt x="2739" y="3508"/>
                  </a:lnTo>
                  <a:lnTo>
                    <a:pt x="2625" y="3527"/>
                  </a:lnTo>
                  <a:lnTo>
                    <a:pt x="2509" y="3540"/>
                  </a:lnTo>
                  <a:lnTo>
                    <a:pt x="2395" y="3548"/>
                  </a:lnTo>
                  <a:lnTo>
                    <a:pt x="2282" y="3549"/>
                  </a:lnTo>
                  <a:lnTo>
                    <a:pt x="2169" y="3545"/>
                  </a:lnTo>
                  <a:lnTo>
                    <a:pt x="2056" y="3535"/>
                  </a:lnTo>
                  <a:lnTo>
                    <a:pt x="1945" y="3520"/>
                  </a:lnTo>
                  <a:lnTo>
                    <a:pt x="1835" y="3500"/>
                  </a:lnTo>
                  <a:lnTo>
                    <a:pt x="1726" y="3474"/>
                  </a:lnTo>
                  <a:lnTo>
                    <a:pt x="1619" y="3443"/>
                  </a:lnTo>
                  <a:lnTo>
                    <a:pt x="1515" y="3408"/>
                  </a:lnTo>
                  <a:lnTo>
                    <a:pt x="1411" y="3367"/>
                  </a:lnTo>
                  <a:lnTo>
                    <a:pt x="1311" y="3321"/>
                  </a:lnTo>
                  <a:lnTo>
                    <a:pt x="1211" y="3271"/>
                  </a:lnTo>
                  <a:lnTo>
                    <a:pt x="1115" y="3216"/>
                  </a:lnTo>
                  <a:lnTo>
                    <a:pt x="1022" y="3156"/>
                  </a:lnTo>
                  <a:lnTo>
                    <a:pt x="931" y="3092"/>
                  </a:lnTo>
                  <a:lnTo>
                    <a:pt x="844" y="3024"/>
                  </a:lnTo>
                  <a:lnTo>
                    <a:pt x="759" y="2951"/>
                  </a:lnTo>
                  <a:lnTo>
                    <a:pt x="678" y="2875"/>
                  </a:lnTo>
                  <a:lnTo>
                    <a:pt x="601" y="2794"/>
                  </a:lnTo>
                  <a:lnTo>
                    <a:pt x="527" y="2709"/>
                  </a:lnTo>
                  <a:lnTo>
                    <a:pt x="458" y="2621"/>
                  </a:lnTo>
                  <a:lnTo>
                    <a:pt x="393" y="2528"/>
                  </a:lnTo>
                  <a:lnTo>
                    <a:pt x="331" y="2431"/>
                  </a:lnTo>
                  <a:lnTo>
                    <a:pt x="274" y="2332"/>
                  </a:lnTo>
                  <a:lnTo>
                    <a:pt x="223" y="2228"/>
                  </a:lnTo>
                  <a:lnTo>
                    <a:pt x="176" y="2122"/>
                  </a:lnTo>
                  <a:lnTo>
                    <a:pt x="133" y="2012"/>
                  </a:lnTo>
                  <a:lnTo>
                    <a:pt x="97" y="1899"/>
                  </a:lnTo>
                  <a:lnTo>
                    <a:pt x="79" y="1837"/>
                  </a:lnTo>
                  <a:lnTo>
                    <a:pt x="63" y="1774"/>
                  </a:lnTo>
                  <a:lnTo>
                    <a:pt x="49" y="1711"/>
                  </a:lnTo>
                  <a:lnTo>
                    <a:pt x="37" y="1649"/>
                  </a:lnTo>
                  <a:lnTo>
                    <a:pt x="26" y="1586"/>
                  </a:lnTo>
                  <a:lnTo>
                    <a:pt x="18" y="1523"/>
                  </a:lnTo>
                  <a:lnTo>
                    <a:pt x="10" y="1461"/>
                  </a:lnTo>
                  <a:lnTo>
                    <a:pt x="5" y="1398"/>
                  </a:lnTo>
                  <a:lnTo>
                    <a:pt x="2" y="1335"/>
                  </a:lnTo>
                  <a:lnTo>
                    <a:pt x="0" y="1272"/>
                  </a:lnTo>
                  <a:lnTo>
                    <a:pt x="0" y="1210"/>
                  </a:lnTo>
                  <a:lnTo>
                    <a:pt x="2" y="1148"/>
                  </a:lnTo>
                  <a:lnTo>
                    <a:pt x="5" y="1087"/>
                  </a:lnTo>
                  <a:lnTo>
                    <a:pt x="9" y="1025"/>
                  </a:lnTo>
                  <a:lnTo>
                    <a:pt x="16" y="964"/>
                  </a:lnTo>
                  <a:lnTo>
                    <a:pt x="24" y="904"/>
                  </a:lnTo>
                  <a:lnTo>
                    <a:pt x="34" y="844"/>
                  </a:lnTo>
                  <a:lnTo>
                    <a:pt x="44" y="784"/>
                  </a:lnTo>
                  <a:lnTo>
                    <a:pt x="57" y="724"/>
                  </a:lnTo>
                  <a:lnTo>
                    <a:pt x="72" y="665"/>
                  </a:lnTo>
                  <a:lnTo>
                    <a:pt x="88" y="606"/>
                  </a:lnTo>
                  <a:lnTo>
                    <a:pt x="105" y="547"/>
                  </a:lnTo>
                  <a:lnTo>
                    <a:pt x="125" y="490"/>
                  </a:lnTo>
                  <a:lnTo>
                    <a:pt x="145" y="433"/>
                  </a:lnTo>
                  <a:lnTo>
                    <a:pt x="166" y="376"/>
                  </a:lnTo>
                  <a:lnTo>
                    <a:pt x="190" y="321"/>
                  </a:lnTo>
                  <a:lnTo>
                    <a:pt x="215" y="265"/>
                  </a:lnTo>
                  <a:lnTo>
                    <a:pt x="241" y="211"/>
                  </a:lnTo>
                  <a:lnTo>
                    <a:pt x="269" y="157"/>
                  </a:lnTo>
                  <a:lnTo>
                    <a:pt x="298" y="104"/>
                  </a:lnTo>
                  <a:lnTo>
                    <a:pt x="329" y="51"/>
                  </a:lnTo>
                  <a:lnTo>
                    <a:pt x="360" y="0"/>
                  </a:lnTo>
                  <a:lnTo>
                    <a:pt x="881" y="0"/>
                  </a:lnTo>
                  <a:lnTo>
                    <a:pt x="848" y="40"/>
                  </a:lnTo>
                  <a:lnTo>
                    <a:pt x="816" y="80"/>
                  </a:lnTo>
                  <a:lnTo>
                    <a:pt x="785" y="122"/>
                  </a:lnTo>
                  <a:lnTo>
                    <a:pt x="755" y="164"/>
                  </a:lnTo>
                  <a:lnTo>
                    <a:pt x="726" y="206"/>
                  </a:lnTo>
                  <a:lnTo>
                    <a:pt x="698" y="250"/>
                  </a:lnTo>
                  <a:lnTo>
                    <a:pt x="672" y="295"/>
                  </a:lnTo>
                  <a:lnTo>
                    <a:pt x="647" y="340"/>
                  </a:lnTo>
                  <a:lnTo>
                    <a:pt x="626" y="381"/>
                  </a:lnTo>
                  <a:lnTo>
                    <a:pt x="605" y="421"/>
                  </a:lnTo>
                  <a:lnTo>
                    <a:pt x="586" y="462"/>
                  </a:lnTo>
                  <a:lnTo>
                    <a:pt x="568" y="504"/>
                  </a:lnTo>
                  <a:lnTo>
                    <a:pt x="551" y="545"/>
                  </a:lnTo>
                  <a:lnTo>
                    <a:pt x="535" y="588"/>
                  </a:lnTo>
                  <a:lnTo>
                    <a:pt x="520" y="631"/>
                  </a:lnTo>
                  <a:lnTo>
                    <a:pt x="506" y="675"/>
                  </a:lnTo>
                  <a:lnTo>
                    <a:pt x="492" y="717"/>
                  </a:lnTo>
                  <a:lnTo>
                    <a:pt x="480" y="762"/>
                  </a:lnTo>
                  <a:lnTo>
                    <a:pt x="470" y="806"/>
                  </a:lnTo>
                  <a:lnTo>
                    <a:pt x="459" y="851"/>
                  </a:lnTo>
                  <a:lnTo>
                    <a:pt x="450" y="895"/>
                  </a:lnTo>
                  <a:lnTo>
                    <a:pt x="443" y="941"/>
                  </a:lnTo>
                  <a:lnTo>
                    <a:pt x="437" y="986"/>
                  </a:lnTo>
                  <a:lnTo>
                    <a:pt x="430" y="1032"/>
                  </a:lnTo>
                  <a:lnTo>
                    <a:pt x="426" y="1078"/>
                  </a:lnTo>
                  <a:lnTo>
                    <a:pt x="423" y="1124"/>
                  </a:lnTo>
                  <a:lnTo>
                    <a:pt x="420" y="1170"/>
                  </a:lnTo>
                  <a:lnTo>
                    <a:pt x="419" y="1216"/>
                  </a:lnTo>
                  <a:lnTo>
                    <a:pt x="419" y="1263"/>
                  </a:lnTo>
                  <a:lnTo>
                    <a:pt x="420" y="1309"/>
                  </a:lnTo>
                  <a:lnTo>
                    <a:pt x="423" y="1356"/>
                  </a:lnTo>
                  <a:lnTo>
                    <a:pt x="426" y="1403"/>
                  </a:lnTo>
                  <a:lnTo>
                    <a:pt x="431" y="1450"/>
                  </a:lnTo>
                  <a:lnTo>
                    <a:pt x="437" y="1497"/>
                  </a:lnTo>
                  <a:lnTo>
                    <a:pt x="444" y="1544"/>
                  </a:lnTo>
                  <a:lnTo>
                    <a:pt x="453" y="1591"/>
                  </a:lnTo>
                  <a:lnTo>
                    <a:pt x="462" y="1638"/>
                  </a:lnTo>
                  <a:lnTo>
                    <a:pt x="473" y="1685"/>
                  </a:lnTo>
                  <a:lnTo>
                    <a:pt x="485" y="1732"/>
                  </a:lnTo>
                  <a:lnTo>
                    <a:pt x="498" y="1779"/>
                  </a:lnTo>
                  <a:lnTo>
                    <a:pt x="513" y="1825"/>
                  </a:lnTo>
                  <a:lnTo>
                    <a:pt x="528" y="1871"/>
                  </a:lnTo>
                  <a:lnTo>
                    <a:pt x="546" y="1917"/>
                  </a:lnTo>
                  <a:lnTo>
                    <a:pt x="564" y="1962"/>
                  </a:lnTo>
                  <a:lnTo>
                    <a:pt x="582" y="2006"/>
                  </a:lnTo>
                  <a:lnTo>
                    <a:pt x="602" y="2049"/>
                  </a:lnTo>
                  <a:lnTo>
                    <a:pt x="622" y="2091"/>
                  </a:lnTo>
                  <a:lnTo>
                    <a:pt x="645" y="2133"/>
                  </a:lnTo>
                  <a:lnTo>
                    <a:pt x="667" y="2175"/>
                  </a:lnTo>
                  <a:lnTo>
                    <a:pt x="691" y="2214"/>
                  </a:lnTo>
                  <a:lnTo>
                    <a:pt x="715" y="2254"/>
                  </a:lnTo>
                  <a:lnTo>
                    <a:pt x="741" y="2294"/>
                  </a:lnTo>
                  <a:lnTo>
                    <a:pt x="767" y="2332"/>
                  </a:lnTo>
                  <a:lnTo>
                    <a:pt x="794" y="2369"/>
                  </a:lnTo>
                  <a:lnTo>
                    <a:pt x="822" y="2406"/>
                  </a:lnTo>
                  <a:lnTo>
                    <a:pt x="851" y="2441"/>
                  </a:lnTo>
                  <a:lnTo>
                    <a:pt x="881" y="2476"/>
                  </a:lnTo>
                  <a:lnTo>
                    <a:pt x="911" y="2511"/>
                  </a:lnTo>
                  <a:lnTo>
                    <a:pt x="943" y="2544"/>
                  </a:lnTo>
                  <a:lnTo>
                    <a:pt x="974" y="2577"/>
                  </a:lnTo>
                  <a:lnTo>
                    <a:pt x="1007" y="2609"/>
                  </a:lnTo>
                  <a:lnTo>
                    <a:pt x="1040" y="2640"/>
                  </a:lnTo>
                  <a:lnTo>
                    <a:pt x="1074" y="2670"/>
                  </a:lnTo>
                  <a:lnTo>
                    <a:pt x="1110" y="2699"/>
                  </a:lnTo>
                  <a:lnTo>
                    <a:pt x="1145" y="2728"/>
                  </a:lnTo>
                  <a:lnTo>
                    <a:pt x="1181" y="2755"/>
                  </a:lnTo>
                  <a:lnTo>
                    <a:pt x="1218" y="2781"/>
                  </a:lnTo>
                  <a:lnTo>
                    <a:pt x="1255" y="2808"/>
                  </a:lnTo>
                  <a:lnTo>
                    <a:pt x="1293" y="2832"/>
                  </a:lnTo>
                  <a:lnTo>
                    <a:pt x="1332" y="2856"/>
                  </a:lnTo>
                  <a:lnTo>
                    <a:pt x="1371" y="2879"/>
                  </a:lnTo>
                  <a:lnTo>
                    <a:pt x="1411" y="2901"/>
                  </a:lnTo>
                  <a:lnTo>
                    <a:pt x="1452" y="2922"/>
                  </a:lnTo>
                  <a:lnTo>
                    <a:pt x="1492" y="2943"/>
                  </a:lnTo>
                  <a:lnTo>
                    <a:pt x="1533" y="2962"/>
                  </a:lnTo>
                  <a:lnTo>
                    <a:pt x="1574" y="2980"/>
                  </a:lnTo>
                  <a:lnTo>
                    <a:pt x="1616" y="2997"/>
                  </a:lnTo>
                  <a:lnTo>
                    <a:pt x="1659" y="3013"/>
                  </a:lnTo>
                  <a:lnTo>
                    <a:pt x="1702" y="3028"/>
                  </a:lnTo>
                  <a:lnTo>
                    <a:pt x="1745" y="3042"/>
                  </a:lnTo>
                  <a:lnTo>
                    <a:pt x="1788" y="3056"/>
                  </a:lnTo>
                  <a:lnTo>
                    <a:pt x="1832" y="3068"/>
                  </a:lnTo>
                  <a:lnTo>
                    <a:pt x="1877" y="3078"/>
                  </a:lnTo>
                  <a:lnTo>
                    <a:pt x="1921" y="3089"/>
                  </a:lnTo>
                  <a:lnTo>
                    <a:pt x="1965" y="3098"/>
                  </a:lnTo>
                  <a:lnTo>
                    <a:pt x="2011" y="3105"/>
                  </a:lnTo>
                  <a:lnTo>
                    <a:pt x="2056" y="3112"/>
                  </a:lnTo>
                  <a:lnTo>
                    <a:pt x="2102" y="3118"/>
                  </a:lnTo>
                  <a:lnTo>
                    <a:pt x="2148" y="3122"/>
                  </a:lnTo>
                  <a:lnTo>
                    <a:pt x="2194" y="3125"/>
                  </a:lnTo>
                  <a:lnTo>
                    <a:pt x="2240" y="3128"/>
                  </a:lnTo>
                  <a:lnTo>
                    <a:pt x="2286" y="3129"/>
                  </a:lnTo>
                  <a:lnTo>
                    <a:pt x="2333" y="3129"/>
                  </a:lnTo>
                  <a:lnTo>
                    <a:pt x="2379" y="3128"/>
                  </a:lnTo>
                  <a:lnTo>
                    <a:pt x="2426" y="3125"/>
                  </a:lnTo>
                  <a:lnTo>
                    <a:pt x="2473" y="3121"/>
                  </a:lnTo>
                  <a:lnTo>
                    <a:pt x="2520" y="3117"/>
                  </a:lnTo>
                  <a:lnTo>
                    <a:pt x="2567" y="3110"/>
                  </a:lnTo>
                  <a:lnTo>
                    <a:pt x="2614" y="3104"/>
                  </a:lnTo>
                  <a:lnTo>
                    <a:pt x="2661" y="3095"/>
                  </a:lnTo>
                  <a:lnTo>
                    <a:pt x="2708" y="3086"/>
                  </a:lnTo>
                  <a:lnTo>
                    <a:pt x="2755" y="3075"/>
                  </a:lnTo>
                  <a:lnTo>
                    <a:pt x="2802" y="3062"/>
                  </a:lnTo>
                  <a:lnTo>
                    <a:pt x="2848" y="3050"/>
                  </a:lnTo>
                  <a:lnTo>
                    <a:pt x="2895" y="3035"/>
                  </a:lnTo>
                  <a:lnTo>
                    <a:pt x="2941" y="3020"/>
                  </a:lnTo>
                  <a:lnTo>
                    <a:pt x="2986" y="3002"/>
                  </a:lnTo>
                  <a:lnTo>
                    <a:pt x="3031" y="2984"/>
                  </a:lnTo>
                  <a:lnTo>
                    <a:pt x="3075" y="2966"/>
                  </a:lnTo>
                  <a:lnTo>
                    <a:pt x="3118" y="2946"/>
                  </a:lnTo>
                  <a:lnTo>
                    <a:pt x="3160" y="2925"/>
                  </a:lnTo>
                  <a:lnTo>
                    <a:pt x="3203" y="2904"/>
                  </a:lnTo>
                  <a:lnTo>
                    <a:pt x="3243" y="2881"/>
                  </a:lnTo>
                  <a:lnTo>
                    <a:pt x="3284" y="2857"/>
                  </a:lnTo>
                  <a:lnTo>
                    <a:pt x="3324" y="2832"/>
                  </a:lnTo>
                  <a:lnTo>
                    <a:pt x="3362" y="2807"/>
                  </a:lnTo>
                  <a:lnTo>
                    <a:pt x="3400" y="2781"/>
                  </a:lnTo>
                  <a:lnTo>
                    <a:pt x="3438" y="2753"/>
                  </a:lnTo>
                  <a:lnTo>
                    <a:pt x="3474" y="2726"/>
                  </a:lnTo>
                  <a:lnTo>
                    <a:pt x="3511" y="2697"/>
                  </a:lnTo>
                  <a:lnTo>
                    <a:pt x="3546" y="2667"/>
                  </a:lnTo>
                  <a:lnTo>
                    <a:pt x="3580" y="2637"/>
                  </a:lnTo>
                  <a:lnTo>
                    <a:pt x="3613" y="2606"/>
                  </a:lnTo>
                  <a:lnTo>
                    <a:pt x="3646" y="2574"/>
                  </a:lnTo>
                  <a:lnTo>
                    <a:pt x="3677" y="2541"/>
                  </a:lnTo>
                  <a:lnTo>
                    <a:pt x="3708" y="2507"/>
                  </a:lnTo>
                  <a:lnTo>
                    <a:pt x="3739" y="2473"/>
                  </a:lnTo>
                  <a:lnTo>
                    <a:pt x="3768" y="2438"/>
                  </a:lnTo>
                  <a:lnTo>
                    <a:pt x="3797" y="2403"/>
                  </a:lnTo>
                  <a:lnTo>
                    <a:pt x="3824" y="2366"/>
                  </a:lnTo>
                  <a:lnTo>
                    <a:pt x="3850" y="2330"/>
                  </a:lnTo>
                  <a:lnTo>
                    <a:pt x="3876" y="2292"/>
                  </a:lnTo>
                  <a:lnTo>
                    <a:pt x="3902" y="2254"/>
                  </a:lnTo>
                  <a:lnTo>
                    <a:pt x="3925" y="2215"/>
                  </a:lnTo>
                  <a:lnTo>
                    <a:pt x="3948" y="2176"/>
                  </a:lnTo>
                  <a:lnTo>
                    <a:pt x="3970" y="2136"/>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 name="Freeform 7"/>
            <p:cNvSpPr>
              <a:spLocks noEditPoints="1"/>
            </p:cNvSpPr>
            <p:nvPr/>
          </p:nvSpPr>
          <p:spPr bwMode="auto">
            <a:xfrm>
              <a:off x="544513" y="373063"/>
              <a:ext cx="109538" cy="111125"/>
            </a:xfrm>
            <a:custGeom>
              <a:avLst/>
              <a:gdLst>
                <a:gd name="T0" fmla="*/ 865 w 970"/>
                <a:gd name="T1" fmla="*/ 605 h 971"/>
                <a:gd name="T2" fmla="*/ 882 w 970"/>
                <a:gd name="T3" fmla="*/ 510 h 971"/>
                <a:gd name="T4" fmla="*/ 875 w 970"/>
                <a:gd name="T5" fmla="*/ 412 h 971"/>
                <a:gd name="T6" fmla="*/ 844 w 970"/>
                <a:gd name="T7" fmla="*/ 316 h 971"/>
                <a:gd name="T8" fmla="*/ 792 w 970"/>
                <a:gd name="T9" fmla="*/ 234 h 971"/>
                <a:gd name="T10" fmla="*/ 723 w 970"/>
                <a:gd name="T11" fmla="*/ 167 h 971"/>
                <a:gd name="T12" fmla="*/ 639 w 970"/>
                <a:gd name="T13" fmla="*/ 120 h 971"/>
                <a:gd name="T14" fmla="*/ 547 w 970"/>
                <a:gd name="T15" fmla="*/ 93 h 971"/>
                <a:gd name="T16" fmla="*/ 450 w 970"/>
                <a:gd name="T17" fmla="*/ 90 h 971"/>
                <a:gd name="T18" fmla="*/ 352 w 970"/>
                <a:gd name="T19" fmla="*/ 112 h 971"/>
                <a:gd name="T20" fmla="*/ 263 w 970"/>
                <a:gd name="T21" fmla="*/ 157 h 971"/>
                <a:gd name="T22" fmla="*/ 190 w 970"/>
                <a:gd name="T23" fmla="*/ 220 h 971"/>
                <a:gd name="T24" fmla="*/ 136 w 970"/>
                <a:gd name="T25" fmla="*/ 298 h 971"/>
                <a:gd name="T26" fmla="*/ 101 w 970"/>
                <a:gd name="T27" fmla="*/ 386 h 971"/>
                <a:gd name="T28" fmla="*/ 88 w 970"/>
                <a:gd name="T29" fmla="*/ 482 h 971"/>
                <a:gd name="T30" fmla="*/ 100 w 970"/>
                <a:gd name="T31" fmla="*/ 580 h 971"/>
                <a:gd name="T32" fmla="*/ 136 w 970"/>
                <a:gd name="T33" fmla="*/ 674 h 971"/>
                <a:gd name="T34" fmla="*/ 192 w 970"/>
                <a:gd name="T35" fmla="*/ 753 h 971"/>
                <a:gd name="T36" fmla="*/ 264 w 970"/>
                <a:gd name="T37" fmla="*/ 816 h 971"/>
                <a:gd name="T38" fmla="*/ 349 w 970"/>
                <a:gd name="T39" fmla="*/ 859 h 971"/>
                <a:gd name="T40" fmla="*/ 443 w 970"/>
                <a:gd name="T41" fmla="*/ 882 h 971"/>
                <a:gd name="T42" fmla="*/ 540 w 970"/>
                <a:gd name="T43" fmla="*/ 879 h 971"/>
                <a:gd name="T44" fmla="*/ 637 w 970"/>
                <a:gd name="T45" fmla="*/ 853 h 971"/>
                <a:gd name="T46" fmla="*/ 724 w 970"/>
                <a:gd name="T47" fmla="*/ 805 h 971"/>
                <a:gd name="T48" fmla="*/ 792 w 970"/>
                <a:gd name="T49" fmla="*/ 738 h 971"/>
                <a:gd name="T50" fmla="*/ 624 w 970"/>
                <a:gd name="T51" fmla="*/ 951 h 971"/>
                <a:gd name="T52" fmla="*/ 504 w 970"/>
                <a:gd name="T53" fmla="*/ 971 h 971"/>
                <a:gd name="T54" fmla="*/ 386 w 970"/>
                <a:gd name="T55" fmla="*/ 962 h 971"/>
                <a:gd name="T56" fmla="*/ 276 w 970"/>
                <a:gd name="T57" fmla="*/ 924 h 971"/>
                <a:gd name="T58" fmla="*/ 178 w 970"/>
                <a:gd name="T59" fmla="*/ 861 h 971"/>
                <a:gd name="T60" fmla="*/ 96 w 970"/>
                <a:gd name="T61" fmla="*/ 777 h 971"/>
                <a:gd name="T62" fmla="*/ 38 w 970"/>
                <a:gd name="T63" fmla="*/ 672 h 971"/>
                <a:gd name="T64" fmla="*/ 5 w 970"/>
                <a:gd name="T65" fmla="*/ 552 h 971"/>
                <a:gd name="T66" fmla="*/ 3 w 970"/>
                <a:gd name="T67" fmla="*/ 434 h 971"/>
                <a:gd name="T68" fmla="*/ 30 w 970"/>
                <a:gd name="T69" fmla="*/ 319 h 971"/>
                <a:gd name="T70" fmla="*/ 83 w 970"/>
                <a:gd name="T71" fmla="*/ 215 h 971"/>
                <a:gd name="T72" fmla="*/ 158 w 970"/>
                <a:gd name="T73" fmla="*/ 128 h 971"/>
                <a:gd name="T74" fmla="*/ 256 w 970"/>
                <a:gd name="T75" fmla="*/ 59 h 971"/>
                <a:gd name="T76" fmla="*/ 370 w 970"/>
                <a:gd name="T77" fmla="*/ 14 h 971"/>
                <a:gd name="T78" fmla="*/ 491 w 970"/>
                <a:gd name="T79" fmla="*/ 0 h 971"/>
                <a:gd name="T80" fmla="*/ 607 w 970"/>
                <a:gd name="T81" fmla="*/ 16 h 971"/>
                <a:gd name="T82" fmla="*/ 716 w 970"/>
                <a:gd name="T83" fmla="*/ 59 h 971"/>
                <a:gd name="T84" fmla="*/ 811 w 970"/>
                <a:gd name="T85" fmla="*/ 126 h 971"/>
                <a:gd name="T86" fmla="*/ 888 w 970"/>
                <a:gd name="T87" fmla="*/ 215 h 971"/>
                <a:gd name="T88" fmla="*/ 943 w 970"/>
                <a:gd name="T89" fmla="*/ 323 h 971"/>
                <a:gd name="T90" fmla="*/ 968 w 970"/>
                <a:gd name="T91" fmla="*/ 444 h 971"/>
                <a:gd name="T92" fmla="*/ 964 w 970"/>
                <a:gd name="T93" fmla="*/ 563 h 971"/>
                <a:gd name="T94" fmla="*/ 932 w 970"/>
                <a:gd name="T95" fmla="*/ 675 h 971"/>
                <a:gd name="T96" fmla="*/ 874 w 970"/>
                <a:gd name="T97" fmla="*/ 776 h 971"/>
                <a:gd name="T98" fmla="*/ 794 w 970"/>
                <a:gd name="T99" fmla="*/ 860 h 971"/>
                <a:gd name="T100" fmla="*/ 694 w 970"/>
                <a:gd name="T101" fmla="*/ 924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0" h="971">
                  <a:moveTo>
                    <a:pt x="835" y="675"/>
                  </a:moveTo>
                  <a:lnTo>
                    <a:pt x="843" y="658"/>
                  </a:lnTo>
                  <a:lnTo>
                    <a:pt x="852" y="641"/>
                  </a:lnTo>
                  <a:lnTo>
                    <a:pt x="858" y="623"/>
                  </a:lnTo>
                  <a:lnTo>
                    <a:pt x="865" y="605"/>
                  </a:lnTo>
                  <a:lnTo>
                    <a:pt x="870" y="586"/>
                  </a:lnTo>
                  <a:lnTo>
                    <a:pt x="874" y="567"/>
                  </a:lnTo>
                  <a:lnTo>
                    <a:pt x="877" y="549"/>
                  </a:lnTo>
                  <a:lnTo>
                    <a:pt x="881" y="530"/>
                  </a:lnTo>
                  <a:lnTo>
                    <a:pt x="882" y="510"/>
                  </a:lnTo>
                  <a:lnTo>
                    <a:pt x="883" y="491"/>
                  </a:lnTo>
                  <a:lnTo>
                    <a:pt x="882" y="471"/>
                  </a:lnTo>
                  <a:lnTo>
                    <a:pt x="881" y="452"/>
                  </a:lnTo>
                  <a:lnTo>
                    <a:pt x="879" y="431"/>
                  </a:lnTo>
                  <a:lnTo>
                    <a:pt x="875" y="412"/>
                  </a:lnTo>
                  <a:lnTo>
                    <a:pt x="871" y="392"/>
                  </a:lnTo>
                  <a:lnTo>
                    <a:pt x="866" y="373"/>
                  </a:lnTo>
                  <a:lnTo>
                    <a:pt x="859" y="353"/>
                  </a:lnTo>
                  <a:lnTo>
                    <a:pt x="852" y="334"/>
                  </a:lnTo>
                  <a:lnTo>
                    <a:pt x="844" y="316"/>
                  </a:lnTo>
                  <a:lnTo>
                    <a:pt x="835" y="298"/>
                  </a:lnTo>
                  <a:lnTo>
                    <a:pt x="825" y="281"/>
                  </a:lnTo>
                  <a:lnTo>
                    <a:pt x="814" y="265"/>
                  </a:lnTo>
                  <a:lnTo>
                    <a:pt x="804" y="249"/>
                  </a:lnTo>
                  <a:lnTo>
                    <a:pt x="792" y="234"/>
                  </a:lnTo>
                  <a:lnTo>
                    <a:pt x="779" y="219"/>
                  </a:lnTo>
                  <a:lnTo>
                    <a:pt x="766" y="205"/>
                  </a:lnTo>
                  <a:lnTo>
                    <a:pt x="751" y="192"/>
                  </a:lnTo>
                  <a:lnTo>
                    <a:pt x="738" y="179"/>
                  </a:lnTo>
                  <a:lnTo>
                    <a:pt x="723" y="167"/>
                  </a:lnTo>
                  <a:lnTo>
                    <a:pt x="707" y="157"/>
                  </a:lnTo>
                  <a:lnTo>
                    <a:pt x="691" y="146"/>
                  </a:lnTo>
                  <a:lnTo>
                    <a:pt x="673" y="137"/>
                  </a:lnTo>
                  <a:lnTo>
                    <a:pt x="656" y="128"/>
                  </a:lnTo>
                  <a:lnTo>
                    <a:pt x="639" y="120"/>
                  </a:lnTo>
                  <a:lnTo>
                    <a:pt x="622" y="113"/>
                  </a:lnTo>
                  <a:lnTo>
                    <a:pt x="604" y="106"/>
                  </a:lnTo>
                  <a:lnTo>
                    <a:pt x="586" y="101"/>
                  </a:lnTo>
                  <a:lnTo>
                    <a:pt x="567" y="97"/>
                  </a:lnTo>
                  <a:lnTo>
                    <a:pt x="547" y="93"/>
                  </a:lnTo>
                  <a:lnTo>
                    <a:pt x="529" y="91"/>
                  </a:lnTo>
                  <a:lnTo>
                    <a:pt x="509" y="89"/>
                  </a:lnTo>
                  <a:lnTo>
                    <a:pt x="490" y="88"/>
                  </a:lnTo>
                  <a:lnTo>
                    <a:pt x="470" y="88"/>
                  </a:lnTo>
                  <a:lnTo>
                    <a:pt x="450" y="90"/>
                  </a:lnTo>
                  <a:lnTo>
                    <a:pt x="431" y="92"/>
                  </a:lnTo>
                  <a:lnTo>
                    <a:pt x="411" y="96"/>
                  </a:lnTo>
                  <a:lnTo>
                    <a:pt x="391" y="100"/>
                  </a:lnTo>
                  <a:lnTo>
                    <a:pt x="371" y="104"/>
                  </a:lnTo>
                  <a:lnTo>
                    <a:pt x="352" y="112"/>
                  </a:lnTo>
                  <a:lnTo>
                    <a:pt x="333" y="118"/>
                  </a:lnTo>
                  <a:lnTo>
                    <a:pt x="314" y="127"/>
                  </a:lnTo>
                  <a:lnTo>
                    <a:pt x="297" y="136"/>
                  </a:lnTo>
                  <a:lnTo>
                    <a:pt x="280" y="146"/>
                  </a:lnTo>
                  <a:lnTo>
                    <a:pt x="263" y="157"/>
                  </a:lnTo>
                  <a:lnTo>
                    <a:pt x="248" y="167"/>
                  </a:lnTo>
                  <a:lnTo>
                    <a:pt x="232" y="180"/>
                  </a:lnTo>
                  <a:lnTo>
                    <a:pt x="218" y="192"/>
                  </a:lnTo>
                  <a:lnTo>
                    <a:pt x="204" y="206"/>
                  </a:lnTo>
                  <a:lnTo>
                    <a:pt x="190" y="220"/>
                  </a:lnTo>
                  <a:lnTo>
                    <a:pt x="179" y="235"/>
                  </a:lnTo>
                  <a:lnTo>
                    <a:pt x="167" y="250"/>
                  </a:lnTo>
                  <a:lnTo>
                    <a:pt x="155" y="265"/>
                  </a:lnTo>
                  <a:lnTo>
                    <a:pt x="146" y="281"/>
                  </a:lnTo>
                  <a:lnTo>
                    <a:pt x="136" y="298"/>
                  </a:lnTo>
                  <a:lnTo>
                    <a:pt x="127" y="315"/>
                  </a:lnTo>
                  <a:lnTo>
                    <a:pt x="120" y="332"/>
                  </a:lnTo>
                  <a:lnTo>
                    <a:pt x="112" y="350"/>
                  </a:lnTo>
                  <a:lnTo>
                    <a:pt x="106" y="367"/>
                  </a:lnTo>
                  <a:lnTo>
                    <a:pt x="101" y="386"/>
                  </a:lnTo>
                  <a:lnTo>
                    <a:pt x="96" y="405"/>
                  </a:lnTo>
                  <a:lnTo>
                    <a:pt x="93" y="424"/>
                  </a:lnTo>
                  <a:lnTo>
                    <a:pt x="91" y="443"/>
                  </a:lnTo>
                  <a:lnTo>
                    <a:pt x="89" y="462"/>
                  </a:lnTo>
                  <a:lnTo>
                    <a:pt x="88" y="482"/>
                  </a:lnTo>
                  <a:lnTo>
                    <a:pt x="89" y="501"/>
                  </a:lnTo>
                  <a:lnTo>
                    <a:pt x="90" y="521"/>
                  </a:lnTo>
                  <a:lnTo>
                    <a:pt x="92" y="540"/>
                  </a:lnTo>
                  <a:lnTo>
                    <a:pt x="95" y="561"/>
                  </a:lnTo>
                  <a:lnTo>
                    <a:pt x="100" y="580"/>
                  </a:lnTo>
                  <a:lnTo>
                    <a:pt x="105" y="600"/>
                  </a:lnTo>
                  <a:lnTo>
                    <a:pt x="111" y="620"/>
                  </a:lnTo>
                  <a:lnTo>
                    <a:pt x="119" y="638"/>
                  </a:lnTo>
                  <a:lnTo>
                    <a:pt x="126" y="657"/>
                  </a:lnTo>
                  <a:lnTo>
                    <a:pt x="136" y="674"/>
                  </a:lnTo>
                  <a:lnTo>
                    <a:pt x="146" y="691"/>
                  </a:lnTo>
                  <a:lnTo>
                    <a:pt x="156" y="708"/>
                  </a:lnTo>
                  <a:lnTo>
                    <a:pt x="167" y="723"/>
                  </a:lnTo>
                  <a:lnTo>
                    <a:pt x="179" y="739"/>
                  </a:lnTo>
                  <a:lnTo>
                    <a:pt x="192" y="753"/>
                  </a:lnTo>
                  <a:lnTo>
                    <a:pt x="205" y="767"/>
                  </a:lnTo>
                  <a:lnTo>
                    <a:pt x="219" y="781"/>
                  </a:lnTo>
                  <a:lnTo>
                    <a:pt x="233" y="793"/>
                  </a:lnTo>
                  <a:lnTo>
                    <a:pt x="248" y="805"/>
                  </a:lnTo>
                  <a:lnTo>
                    <a:pt x="264" y="816"/>
                  </a:lnTo>
                  <a:lnTo>
                    <a:pt x="280" y="826"/>
                  </a:lnTo>
                  <a:lnTo>
                    <a:pt x="296" y="836"/>
                  </a:lnTo>
                  <a:lnTo>
                    <a:pt x="313" y="844"/>
                  </a:lnTo>
                  <a:lnTo>
                    <a:pt x="332" y="853"/>
                  </a:lnTo>
                  <a:lnTo>
                    <a:pt x="349" y="859"/>
                  </a:lnTo>
                  <a:lnTo>
                    <a:pt x="367" y="865"/>
                  </a:lnTo>
                  <a:lnTo>
                    <a:pt x="385" y="871"/>
                  </a:lnTo>
                  <a:lnTo>
                    <a:pt x="404" y="875"/>
                  </a:lnTo>
                  <a:lnTo>
                    <a:pt x="423" y="878"/>
                  </a:lnTo>
                  <a:lnTo>
                    <a:pt x="443" y="882"/>
                  </a:lnTo>
                  <a:lnTo>
                    <a:pt x="462" y="883"/>
                  </a:lnTo>
                  <a:lnTo>
                    <a:pt x="481" y="884"/>
                  </a:lnTo>
                  <a:lnTo>
                    <a:pt x="500" y="884"/>
                  </a:lnTo>
                  <a:lnTo>
                    <a:pt x="521" y="882"/>
                  </a:lnTo>
                  <a:lnTo>
                    <a:pt x="540" y="879"/>
                  </a:lnTo>
                  <a:lnTo>
                    <a:pt x="559" y="876"/>
                  </a:lnTo>
                  <a:lnTo>
                    <a:pt x="579" y="872"/>
                  </a:lnTo>
                  <a:lnTo>
                    <a:pt x="599" y="867"/>
                  </a:lnTo>
                  <a:lnTo>
                    <a:pt x="618" y="860"/>
                  </a:lnTo>
                  <a:lnTo>
                    <a:pt x="637" y="853"/>
                  </a:lnTo>
                  <a:lnTo>
                    <a:pt x="655" y="845"/>
                  </a:lnTo>
                  <a:lnTo>
                    <a:pt x="673" y="837"/>
                  </a:lnTo>
                  <a:lnTo>
                    <a:pt x="691" y="826"/>
                  </a:lnTo>
                  <a:lnTo>
                    <a:pt x="708" y="816"/>
                  </a:lnTo>
                  <a:lnTo>
                    <a:pt x="724" y="805"/>
                  </a:lnTo>
                  <a:lnTo>
                    <a:pt x="739" y="793"/>
                  </a:lnTo>
                  <a:lnTo>
                    <a:pt x="752" y="780"/>
                  </a:lnTo>
                  <a:lnTo>
                    <a:pt x="766" y="767"/>
                  </a:lnTo>
                  <a:lnTo>
                    <a:pt x="780" y="753"/>
                  </a:lnTo>
                  <a:lnTo>
                    <a:pt x="792" y="738"/>
                  </a:lnTo>
                  <a:lnTo>
                    <a:pt x="804" y="723"/>
                  </a:lnTo>
                  <a:lnTo>
                    <a:pt x="816" y="707"/>
                  </a:lnTo>
                  <a:lnTo>
                    <a:pt x="825" y="691"/>
                  </a:lnTo>
                  <a:lnTo>
                    <a:pt x="835" y="675"/>
                  </a:lnTo>
                  <a:close/>
                  <a:moveTo>
                    <a:pt x="624" y="951"/>
                  </a:moveTo>
                  <a:lnTo>
                    <a:pt x="600" y="957"/>
                  </a:lnTo>
                  <a:lnTo>
                    <a:pt x="576" y="963"/>
                  </a:lnTo>
                  <a:lnTo>
                    <a:pt x="552" y="967"/>
                  </a:lnTo>
                  <a:lnTo>
                    <a:pt x="528" y="969"/>
                  </a:lnTo>
                  <a:lnTo>
                    <a:pt x="504" y="971"/>
                  </a:lnTo>
                  <a:lnTo>
                    <a:pt x="480" y="971"/>
                  </a:lnTo>
                  <a:lnTo>
                    <a:pt x="457" y="970"/>
                  </a:lnTo>
                  <a:lnTo>
                    <a:pt x="432" y="969"/>
                  </a:lnTo>
                  <a:lnTo>
                    <a:pt x="409" y="966"/>
                  </a:lnTo>
                  <a:lnTo>
                    <a:pt x="386" y="962"/>
                  </a:lnTo>
                  <a:lnTo>
                    <a:pt x="364" y="956"/>
                  </a:lnTo>
                  <a:lnTo>
                    <a:pt x="341" y="950"/>
                  </a:lnTo>
                  <a:lnTo>
                    <a:pt x="319" y="942"/>
                  </a:lnTo>
                  <a:lnTo>
                    <a:pt x="297" y="934"/>
                  </a:lnTo>
                  <a:lnTo>
                    <a:pt x="276" y="924"/>
                  </a:lnTo>
                  <a:lnTo>
                    <a:pt x="255" y="914"/>
                  </a:lnTo>
                  <a:lnTo>
                    <a:pt x="234" y="902"/>
                  </a:lnTo>
                  <a:lnTo>
                    <a:pt x="215" y="889"/>
                  </a:lnTo>
                  <a:lnTo>
                    <a:pt x="196" y="876"/>
                  </a:lnTo>
                  <a:lnTo>
                    <a:pt x="178" y="861"/>
                  </a:lnTo>
                  <a:lnTo>
                    <a:pt x="159" y="846"/>
                  </a:lnTo>
                  <a:lnTo>
                    <a:pt x="143" y="830"/>
                  </a:lnTo>
                  <a:lnTo>
                    <a:pt x="126" y="813"/>
                  </a:lnTo>
                  <a:lnTo>
                    <a:pt x="111" y="795"/>
                  </a:lnTo>
                  <a:lnTo>
                    <a:pt x="96" y="777"/>
                  </a:lnTo>
                  <a:lnTo>
                    <a:pt x="83" y="757"/>
                  </a:lnTo>
                  <a:lnTo>
                    <a:pt x="70" y="737"/>
                  </a:lnTo>
                  <a:lnTo>
                    <a:pt x="58" y="716"/>
                  </a:lnTo>
                  <a:lnTo>
                    <a:pt x="47" y="694"/>
                  </a:lnTo>
                  <a:lnTo>
                    <a:pt x="38" y="672"/>
                  </a:lnTo>
                  <a:lnTo>
                    <a:pt x="28" y="648"/>
                  </a:lnTo>
                  <a:lnTo>
                    <a:pt x="21" y="625"/>
                  </a:lnTo>
                  <a:lnTo>
                    <a:pt x="14" y="601"/>
                  </a:lnTo>
                  <a:lnTo>
                    <a:pt x="9" y="577"/>
                  </a:lnTo>
                  <a:lnTo>
                    <a:pt x="5" y="552"/>
                  </a:lnTo>
                  <a:lnTo>
                    <a:pt x="2" y="529"/>
                  </a:lnTo>
                  <a:lnTo>
                    <a:pt x="0" y="504"/>
                  </a:lnTo>
                  <a:lnTo>
                    <a:pt x="0" y="481"/>
                  </a:lnTo>
                  <a:lnTo>
                    <a:pt x="1" y="457"/>
                  </a:lnTo>
                  <a:lnTo>
                    <a:pt x="3" y="434"/>
                  </a:lnTo>
                  <a:lnTo>
                    <a:pt x="7" y="410"/>
                  </a:lnTo>
                  <a:lnTo>
                    <a:pt x="11" y="386"/>
                  </a:lnTo>
                  <a:lnTo>
                    <a:pt x="16" y="364"/>
                  </a:lnTo>
                  <a:lnTo>
                    <a:pt x="23" y="342"/>
                  </a:lnTo>
                  <a:lnTo>
                    <a:pt x="30" y="319"/>
                  </a:lnTo>
                  <a:lnTo>
                    <a:pt x="39" y="298"/>
                  </a:lnTo>
                  <a:lnTo>
                    <a:pt x="48" y="276"/>
                  </a:lnTo>
                  <a:lnTo>
                    <a:pt x="58" y="256"/>
                  </a:lnTo>
                  <a:lnTo>
                    <a:pt x="70" y="236"/>
                  </a:lnTo>
                  <a:lnTo>
                    <a:pt x="83" y="215"/>
                  </a:lnTo>
                  <a:lnTo>
                    <a:pt x="95" y="197"/>
                  </a:lnTo>
                  <a:lnTo>
                    <a:pt x="110" y="178"/>
                  </a:lnTo>
                  <a:lnTo>
                    <a:pt x="125" y="161"/>
                  </a:lnTo>
                  <a:lnTo>
                    <a:pt x="141" y="144"/>
                  </a:lnTo>
                  <a:lnTo>
                    <a:pt x="158" y="128"/>
                  </a:lnTo>
                  <a:lnTo>
                    <a:pt x="177" y="112"/>
                  </a:lnTo>
                  <a:lnTo>
                    <a:pt x="195" y="98"/>
                  </a:lnTo>
                  <a:lnTo>
                    <a:pt x="214" y="84"/>
                  </a:lnTo>
                  <a:lnTo>
                    <a:pt x="234" y="71"/>
                  </a:lnTo>
                  <a:lnTo>
                    <a:pt x="256" y="59"/>
                  </a:lnTo>
                  <a:lnTo>
                    <a:pt x="277" y="48"/>
                  </a:lnTo>
                  <a:lnTo>
                    <a:pt x="299" y="38"/>
                  </a:lnTo>
                  <a:lnTo>
                    <a:pt x="322" y="29"/>
                  </a:lnTo>
                  <a:lnTo>
                    <a:pt x="345" y="22"/>
                  </a:lnTo>
                  <a:lnTo>
                    <a:pt x="370" y="14"/>
                  </a:lnTo>
                  <a:lnTo>
                    <a:pt x="395" y="9"/>
                  </a:lnTo>
                  <a:lnTo>
                    <a:pt x="418" y="6"/>
                  </a:lnTo>
                  <a:lnTo>
                    <a:pt x="443" y="3"/>
                  </a:lnTo>
                  <a:lnTo>
                    <a:pt x="467" y="2"/>
                  </a:lnTo>
                  <a:lnTo>
                    <a:pt x="491" y="0"/>
                  </a:lnTo>
                  <a:lnTo>
                    <a:pt x="514" y="2"/>
                  </a:lnTo>
                  <a:lnTo>
                    <a:pt x="538" y="4"/>
                  </a:lnTo>
                  <a:lnTo>
                    <a:pt x="561" y="7"/>
                  </a:lnTo>
                  <a:lnTo>
                    <a:pt x="585" y="11"/>
                  </a:lnTo>
                  <a:lnTo>
                    <a:pt x="607" y="16"/>
                  </a:lnTo>
                  <a:lnTo>
                    <a:pt x="630" y="23"/>
                  </a:lnTo>
                  <a:lnTo>
                    <a:pt x="652" y="30"/>
                  </a:lnTo>
                  <a:lnTo>
                    <a:pt x="673" y="39"/>
                  </a:lnTo>
                  <a:lnTo>
                    <a:pt x="695" y="49"/>
                  </a:lnTo>
                  <a:lnTo>
                    <a:pt x="716" y="59"/>
                  </a:lnTo>
                  <a:lnTo>
                    <a:pt x="736" y="71"/>
                  </a:lnTo>
                  <a:lnTo>
                    <a:pt x="756" y="83"/>
                  </a:lnTo>
                  <a:lnTo>
                    <a:pt x="775" y="97"/>
                  </a:lnTo>
                  <a:lnTo>
                    <a:pt x="793" y="111"/>
                  </a:lnTo>
                  <a:lnTo>
                    <a:pt x="811" y="126"/>
                  </a:lnTo>
                  <a:lnTo>
                    <a:pt x="828" y="143"/>
                  </a:lnTo>
                  <a:lnTo>
                    <a:pt x="844" y="159"/>
                  </a:lnTo>
                  <a:lnTo>
                    <a:pt x="859" y="177"/>
                  </a:lnTo>
                  <a:lnTo>
                    <a:pt x="874" y="196"/>
                  </a:lnTo>
                  <a:lnTo>
                    <a:pt x="888" y="215"/>
                  </a:lnTo>
                  <a:lnTo>
                    <a:pt x="901" y="236"/>
                  </a:lnTo>
                  <a:lnTo>
                    <a:pt x="913" y="256"/>
                  </a:lnTo>
                  <a:lnTo>
                    <a:pt x="923" y="277"/>
                  </a:lnTo>
                  <a:lnTo>
                    <a:pt x="934" y="300"/>
                  </a:lnTo>
                  <a:lnTo>
                    <a:pt x="943" y="323"/>
                  </a:lnTo>
                  <a:lnTo>
                    <a:pt x="950" y="347"/>
                  </a:lnTo>
                  <a:lnTo>
                    <a:pt x="957" y="371"/>
                  </a:lnTo>
                  <a:lnTo>
                    <a:pt x="962" y="395"/>
                  </a:lnTo>
                  <a:lnTo>
                    <a:pt x="966" y="420"/>
                  </a:lnTo>
                  <a:lnTo>
                    <a:pt x="968" y="444"/>
                  </a:lnTo>
                  <a:lnTo>
                    <a:pt x="970" y="468"/>
                  </a:lnTo>
                  <a:lnTo>
                    <a:pt x="970" y="492"/>
                  </a:lnTo>
                  <a:lnTo>
                    <a:pt x="969" y="516"/>
                  </a:lnTo>
                  <a:lnTo>
                    <a:pt x="967" y="539"/>
                  </a:lnTo>
                  <a:lnTo>
                    <a:pt x="964" y="563"/>
                  </a:lnTo>
                  <a:lnTo>
                    <a:pt x="960" y="585"/>
                  </a:lnTo>
                  <a:lnTo>
                    <a:pt x="954" y="609"/>
                  </a:lnTo>
                  <a:lnTo>
                    <a:pt x="948" y="631"/>
                  </a:lnTo>
                  <a:lnTo>
                    <a:pt x="941" y="653"/>
                  </a:lnTo>
                  <a:lnTo>
                    <a:pt x="932" y="675"/>
                  </a:lnTo>
                  <a:lnTo>
                    <a:pt x="922" y="697"/>
                  </a:lnTo>
                  <a:lnTo>
                    <a:pt x="912" y="717"/>
                  </a:lnTo>
                  <a:lnTo>
                    <a:pt x="901" y="737"/>
                  </a:lnTo>
                  <a:lnTo>
                    <a:pt x="888" y="756"/>
                  </a:lnTo>
                  <a:lnTo>
                    <a:pt x="874" y="776"/>
                  </a:lnTo>
                  <a:lnTo>
                    <a:pt x="860" y="794"/>
                  </a:lnTo>
                  <a:lnTo>
                    <a:pt x="845" y="812"/>
                  </a:lnTo>
                  <a:lnTo>
                    <a:pt x="829" y="829"/>
                  </a:lnTo>
                  <a:lnTo>
                    <a:pt x="812" y="845"/>
                  </a:lnTo>
                  <a:lnTo>
                    <a:pt x="794" y="860"/>
                  </a:lnTo>
                  <a:lnTo>
                    <a:pt x="776" y="875"/>
                  </a:lnTo>
                  <a:lnTo>
                    <a:pt x="757" y="889"/>
                  </a:lnTo>
                  <a:lnTo>
                    <a:pt x="736" y="902"/>
                  </a:lnTo>
                  <a:lnTo>
                    <a:pt x="715" y="914"/>
                  </a:lnTo>
                  <a:lnTo>
                    <a:pt x="694" y="924"/>
                  </a:lnTo>
                  <a:lnTo>
                    <a:pt x="671" y="935"/>
                  </a:lnTo>
                  <a:lnTo>
                    <a:pt x="648" y="944"/>
                  </a:lnTo>
                  <a:lnTo>
                    <a:pt x="624" y="951"/>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4" name="Group 3"/>
          <p:cNvGrpSpPr/>
          <p:nvPr/>
        </p:nvGrpSpPr>
        <p:grpSpPr>
          <a:xfrm>
            <a:off x="9869488" y="374650"/>
            <a:ext cx="1839913" cy="719138"/>
            <a:chOff x="9869488" y="374650"/>
            <a:chExt cx="1839913" cy="719138"/>
          </a:xfrm>
        </p:grpSpPr>
        <p:sp>
          <p:nvSpPr>
            <p:cNvPr id="16" name="Freeform 11"/>
            <p:cNvSpPr>
              <a:spLocks/>
            </p:cNvSpPr>
            <p:nvPr/>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17" name="Freeform 12"/>
            <p:cNvSpPr>
              <a:spLocks/>
            </p:cNvSpPr>
            <p:nvPr/>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18" name="Freeform 13"/>
            <p:cNvSpPr>
              <a:spLocks noEditPoints="1"/>
            </p:cNvSpPr>
            <p:nvPr/>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19" name="Freeform 14"/>
            <p:cNvSpPr>
              <a:spLocks/>
            </p:cNvSpPr>
            <p:nvPr/>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0" name="Freeform 15"/>
            <p:cNvSpPr>
              <a:spLocks noEditPoints="1"/>
            </p:cNvSpPr>
            <p:nvPr/>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1" name="Freeform 16"/>
            <p:cNvSpPr>
              <a:spLocks/>
            </p:cNvSpPr>
            <p:nvPr/>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2" name="Freeform 17"/>
            <p:cNvSpPr>
              <a:spLocks/>
            </p:cNvSpPr>
            <p:nvPr/>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3" name="Freeform 18"/>
            <p:cNvSpPr>
              <a:spLocks noEditPoints="1"/>
            </p:cNvSpPr>
            <p:nvPr/>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4" name="Freeform 19"/>
            <p:cNvSpPr>
              <a:spLocks/>
            </p:cNvSpPr>
            <p:nvPr/>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5" name="Freeform 20"/>
            <p:cNvSpPr>
              <a:spLocks noEditPoints="1"/>
            </p:cNvSpPr>
            <p:nvPr/>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6" name="Freeform 21"/>
            <p:cNvSpPr>
              <a:spLocks/>
            </p:cNvSpPr>
            <p:nvPr/>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7" name="Freeform 22"/>
            <p:cNvSpPr>
              <a:spLocks/>
            </p:cNvSpPr>
            <p:nvPr/>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8" name="Freeform 23"/>
            <p:cNvSpPr>
              <a:spLocks/>
            </p:cNvSpPr>
            <p:nvPr/>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29" name="Freeform 24"/>
            <p:cNvSpPr>
              <a:spLocks noEditPoints="1"/>
            </p:cNvSpPr>
            <p:nvPr/>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0" name="Freeform 25"/>
            <p:cNvSpPr>
              <a:spLocks/>
            </p:cNvSpPr>
            <p:nvPr/>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1" name="Freeform 26"/>
            <p:cNvSpPr>
              <a:spLocks noEditPoints="1"/>
            </p:cNvSpPr>
            <p:nvPr/>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2" name="Freeform 27"/>
            <p:cNvSpPr>
              <a:spLocks/>
            </p:cNvSpPr>
            <p:nvPr/>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3" name="Freeform 28"/>
            <p:cNvSpPr>
              <a:spLocks noEditPoints="1"/>
            </p:cNvSpPr>
            <p:nvPr/>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4" name="Freeform 29"/>
            <p:cNvSpPr>
              <a:spLocks/>
            </p:cNvSpPr>
            <p:nvPr/>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5" name="Freeform 30"/>
            <p:cNvSpPr>
              <a:spLocks noEditPoints="1"/>
            </p:cNvSpPr>
            <p:nvPr/>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6" name="Freeform 31"/>
            <p:cNvSpPr>
              <a:spLocks noEditPoints="1"/>
            </p:cNvSpPr>
            <p:nvPr/>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7" name="Freeform 32"/>
            <p:cNvSpPr>
              <a:spLocks/>
            </p:cNvSpPr>
            <p:nvPr/>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8" name="Freeform 33"/>
            <p:cNvSpPr>
              <a:spLocks noEditPoints="1"/>
            </p:cNvSpPr>
            <p:nvPr/>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39" name="Freeform 34"/>
            <p:cNvSpPr>
              <a:spLocks noEditPoints="1"/>
            </p:cNvSpPr>
            <p:nvPr/>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0" name="Freeform 35"/>
            <p:cNvSpPr>
              <a:spLocks/>
            </p:cNvSpPr>
            <p:nvPr/>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1" name="Freeform 36"/>
            <p:cNvSpPr>
              <a:spLocks noEditPoints="1"/>
            </p:cNvSpPr>
            <p:nvPr/>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2" name="Freeform 37"/>
            <p:cNvSpPr>
              <a:spLocks noEditPoints="1"/>
            </p:cNvSpPr>
            <p:nvPr/>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3" name="Freeform 38"/>
            <p:cNvSpPr>
              <a:spLocks noEditPoints="1"/>
            </p:cNvSpPr>
            <p:nvPr/>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4" name="Freeform 39"/>
            <p:cNvSpPr>
              <a:spLocks noEditPoints="1"/>
            </p:cNvSpPr>
            <p:nvPr/>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5" name="Freeform 40"/>
            <p:cNvSpPr>
              <a:spLocks noEditPoints="1"/>
            </p:cNvSpPr>
            <p:nvPr/>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6" name="Freeform 41"/>
            <p:cNvSpPr>
              <a:spLocks noEditPoints="1"/>
            </p:cNvSpPr>
            <p:nvPr/>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7" name="Freeform 42"/>
            <p:cNvSpPr>
              <a:spLocks noEditPoints="1"/>
            </p:cNvSpPr>
            <p:nvPr/>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8" name="Freeform 43"/>
            <p:cNvSpPr>
              <a:spLocks noEditPoints="1"/>
            </p:cNvSpPr>
            <p:nvPr/>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49" name="Freeform 44"/>
            <p:cNvSpPr>
              <a:spLocks noEditPoints="1"/>
            </p:cNvSpPr>
            <p:nvPr/>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50" name="Freeform 45"/>
            <p:cNvSpPr>
              <a:spLocks noEditPoints="1"/>
            </p:cNvSpPr>
            <p:nvPr/>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grpSp>
      <p:grpSp>
        <p:nvGrpSpPr>
          <p:cNvPr id="52" name="Group 51"/>
          <p:cNvGrpSpPr/>
          <p:nvPr userDrawn="1"/>
        </p:nvGrpSpPr>
        <p:grpSpPr>
          <a:xfrm>
            <a:off x="0" y="1588"/>
            <a:ext cx="706438" cy="1792288"/>
            <a:chOff x="0" y="1588"/>
            <a:chExt cx="706438" cy="1792288"/>
          </a:xfrm>
        </p:grpSpPr>
        <p:sp>
          <p:nvSpPr>
            <p:cNvPr id="53" name="Freeform 5"/>
            <p:cNvSpPr>
              <a:spLocks/>
            </p:cNvSpPr>
            <p:nvPr userDrawn="1"/>
          </p:nvSpPr>
          <p:spPr bwMode="auto">
            <a:xfrm>
              <a:off x="0" y="288926"/>
              <a:ext cx="692150" cy="1504950"/>
            </a:xfrm>
            <a:custGeom>
              <a:avLst/>
              <a:gdLst>
                <a:gd name="T0" fmla="*/ 4417 w 6107"/>
                <a:gd name="T1" fmla="*/ 8873 h 13274"/>
                <a:gd name="T2" fmla="*/ 4609 w 6107"/>
                <a:gd name="T3" fmla="*/ 8386 h 13274"/>
                <a:gd name="T4" fmla="*/ 4754 w 6107"/>
                <a:gd name="T5" fmla="*/ 7882 h 13274"/>
                <a:gd name="T6" fmla="*/ 4850 w 6107"/>
                <a:gd name="T7" fmla="*/ 7364 h 13274"/>
                <a:gd name="T8" fmla="*/ 4895 w 6107"/>
                <a:gd name="T9" fmla="*/ 6833 h 13274"/>
                <a:gd name="T10" fmla="*/ 4888 w 6107"/>
                <a:gd name="T11" fmla="*/ 6297 h 13274"/>
                <a:gd name="T12" fmla="*/ 4826 w 6107"/>
                <a:gd name="T13" fmla="*/ 5755 h 13274"/>
                <a:gd name="T14" fmla="*/ 4708 w 6107"/>
                <a:gd name="T15" fmla="*/ 5212 h 13274"/>
                <a:gd name="T16" fmla="*/ 4534 w 6107"/>
                <a:gd name="T17" fmla="*/ 4680 h 13274"/>
                <a:gd name="T18" fmla="*/ 4312 w 6107"/>
                <a:gd name="T19" fmla="*/ 4177 h 13274"/>
                <a:gd name="T20" fmla="*/ 4045 w 6107"/>
                <a:gd name="T21" fmla="*/ 3707 h 13274"/>
                <a:gd name="T22" fmla="*/ 3736 w 6107"/>
                <a:gd name="T23" fmla="*/ 3272 h 13274"/>
                <a:gd name="T24" fmla="*/ 3389 w 6107"/>
                <a:gd name="T25" fmla="*/ 2872 h 13274"/>
                <a:gd name="T26" fmla="*/ 3008 w 6107"/>
                <a:gd name="T27" fmla="*/ 2509 h 13274"/>
                <a:gd name="T28" fmla="*/ 2595 w 6107"/>
                <a:gd name="T29" fmla="*/ 2187 h 13274"/>
                <a:gd name="T30" fmla="*/ 2154 w 6107"/>
                <a:gd name="T31" fmla="*/ 1906 h 13274"/>
                <a:gd name="T32" fmla="*/ 1861 w 6107"/>
                <a:gd name="T33" fmla="*/ 1751 h 13274"/>
                <a:gd name="T34" fmla="*/ 1619 w 6107"/>
                <a:gd name="T35" fmla="*/ 1639 h 13274"/>
                <a:gd name="T36" fmla="*/ 1371 w 6107"/>
                <a:gd name="T37" fmla="*/ 1537 h 13274"/>
                <a:gd name="T38" fmla="*/ 1118 w 6107"/>
                <a:gd name="T39" fmla="*/ 1450 h 13274"/>
                <a:gd name="T40" fmla="*/ 861 w 6107"/>
                <a:gd name="T41" fmla="*/ 1374 h 13274"/>
                <a:gd name="T42" fmla="*/ 599 w 6107"/>
                <a:gd name="T43" fmla="*/ 1310 h 13274"/>
                <a:gd name="T44" fmla="*/ 335 w 6107"/>
                <a:gd name="T45" fmla="*/ 1259 h 13274"/>
                <a:gd name="T46" fmla="*/ 67 w 6107"/>
                <a:gd name="T47" fmla="*/ 1222 h 13274"/>
                <a:gd name="T48" fmla="*/ 494 w 6107"/>
                <a:gd name="T49" fmla="*/ 60 h 13274"/>
                <a:gd name="T50" fmla="*/ 1453 w 6107"/>
                <a:gd name="T51" fmla="*/ 286 h 13274"/>
                <a:gd name="T52" fmla="*/ 2363 w 6107"/>
                <a:gd name="T53" fmla="*/ 650 h 13274"/>
                <a:gd name="T54" fmla="*/ 3211 w 6107"/>
                <a:gd name="T55" fmla="*/ 1142 h 13274"/>
                <a:gd name="T56" fmla="*/ 3978 w 6107"/>
                <a:gd name="T57" fmla="*/ 1754 h 13274"/>
                <a:gd name="T58" fmla="*/ 4652 w 6107"/>
                <a:gd name="T59" fmla="*/ 2479 h 13274"/>
                <a:gd name="T60" fmla="*/ 5217 w 6107"/>
                <a:gd name="T61" fmla="*/ 3309 h 13274"/>
                <a:gd name="T62" fmla="*/ 5659 w 6107"/>
                <a:gd name="T63" fmla="*/ 4234 h 13274"/>
                <a:gd name="T64" fmla="*/ 5990 w 6107"/>
                <a:gd name="T65" fmla="*/ 5393 h 13274"/>
                <a:gd name="T66" fmla="*/ 6107 w 6107"/>
                <a:gd name="T67" fmla="*/ 6714 h 13274"/>
                <a:gd name="T68" fmla="*/ 5966 w 6107"/>
                <a:gd name="T69" fmla="*/ 8002 h 13274"/>
                <a:gd name="T70" fmla="*/ 5583 w 6107"/>
                <a:gd name="T71" fmla="*/ 9224 h 13274"/>
                <a:gd name="T72" fmla="*/ 4977 w 6107"/>
                <a:gd name="T73" fmla="*/ 10348 h 13274"/>
                <a:gd name="T74" fmla="*/ 4166 w 6107"/>
                <a:gd name="T75" fmla="*/ 11338 h 13274"/>
                <a:gd name="T76" fmla="*/ 3167 w 6107"/>
                <a:gd name="T77" fmla="*/ 12163 h 13274"/>
                <a:gd name="T78" fmla="*/ 1999 w 6107"/>
                <a:gd name="T79" fmla="*/ 12789 h 13274"/>
                <a:gd name="T80" fmla="*/ 1188 w 6107"/>
                <a:gd name="T81" fmla="*/ 13065 h 13274"/>
                <a:gd name="T82" fmla="*/ 848 w 6107"/>
                <a:gd name="T83" fmla="*/ 13147 h 13274"/>
                <a:gd name="T84" fmla="*/ 509 w 6107"/>
                <a:gd name="T85" fmla="*/ 13211 h 13274"/>
                <a:gd name="T86" fmla="*/ 170 w 6107"/>
                <a:gd name="T87" fmla="*/ 13257 h 13274"/>
                <a:gd name="T88" fmla="*/ 63 w 6107"/>
                <a:gd name="T89" fmla="*/ 12051 h 13274"/>
                <a:gd name="T90" fmla="*/ 315 w 6107"/>
                <a:gd name="T91" fmla="*/ 12016 h 13274"/>
                <a:gd name="T92" fmla="*/ 568 w 6107"/>
                <a:gd name="T93" fmla="*/ 11969 h 13274"/>
                <a:gd name="T94" fmla="*/ 822 w 6107"/>
                <a:gd name="T95" fmla="*/ 11909 h 13274"/>
                <a:gd name="T96" fmla="*/ 1145 w 6107"/>
                <a:gd name="T97" fmla="*/ 11815 h 13274"/>
                <a:gd name="T98" fmla="*/ 1664 w 6107"/>
                <a:gd name="T99" fmla="*/ 11616 h 13274"/>
                <a:gd name="T100" fmla="*/ 2150 w 6107"/>
                <a:gd name="T101" fmla="*/ 11370 h 13274"/>
                <a:gd name="T102" fmla="*/ 2603 w 6107"/>
                <a:gd name="T103" fmla="*/ 11082 h 13274"/>
                <a:gd name="T104" fmla="*/ 3019 w 6107"/>
                <a:gd name="T105" fmla="*/ 10754 h 13274"/>
                <a:gd name="T106" fmla="*/ 3401 w 6107"/>
                <a:gd name="T107" fmla="*/ 10390 h 13274"/>
                <a:gd name="T108" fmla="*/ 3743 w 6107"/>
                <a:gd name="T109" fmla="*/ 9992 h 13274"/>
                <a:gd name="T110" fmla="*/ 4044 w 6107"/>
                <a:gd name="T111" fmla="*/ 9564 h 13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07" h="13274">
                  <a:moveTo>
                    <a:pt x="4243" y="9225"/>
                  </a:moveTo>
                  <a:lnTo>
                    <a:pt x="4304" y="9110"/>
                  </a:lnTo>
                  <a:lnTo>
                    <a:pt x="4361" y="8992"/>
                  </a:lnTo>
                  <a:lnTo>
                    <a:pt x="4417" y="8873"/>
                  </a:lnTo>
                  <a:lnTo>
                    <a:pt x="4469" y="8754"/>
                  </a:lnTo>
                  <a:lnTo>
                    <a:pt x="4519" y="8632"/>
                  </a:lnTo>
                  <a:lnTo>
                    <a:pt x="4566" y="8510"/>
                  </a:lnTo>
                  <a:lnTo>
                    <a:pt x="4609" y="8386"/>
                  </a:lnTo>
                  <a:lnTo>
                    <a:pt x="4650" y="8262"/>
                  </a:lnTo>
                  <a:lnTo>
                    <a:pt x="4687" y="8136"/>
                  </a:lnTo>
                  <a:lnTo>
                    <a:pt x="4723" y="8009"/>
                  </a:lnTo>
                  <a:lnTo>
                    <a:pt x="4754" y="7882"/>
                  </a:lnTo>
                  <a:lnTo>
                    <a:pt x="4782" y="7753"/>
                  </a:lnTo>
                  <a:lnTo>
                    <a:pt x="4808" y="7625"/>
                  </a:lnTo>
                  <a:lnTo>
                    <a:pt x="4831" y="7494"/>
                  </a:lnTo>
                  <a:lnTo>
                    <a:pt x="4850" y="7364"/>
                  </a:lnTo>
                  <a:lnTo>
                    <a:pt x="4866" y="7232"/>
                  </a:lnTo>
                  <a:lnTo>
                    <a:pt x="4879" y="7100"/>
                  </a:lnTo>
                  <a:lnTo>
                    <a:pt x="4888" y="6967"/>
                  </a:lnTo>
                  <a:lnTo>
                    <a:pt x="4895" y="6833"/>
                  </a:lnTo>
                  <a:lnTo>
                    <a:pt x="4898" y="6700"/>
                  </a:lnTo>
                  <a:lnTo>
                    <a:pt x="4898" y="6566"/>
                  </a:lnTo>
                  <a:lnTo>
                    <a:pt x="4895" y="6431"/>
                  </a:lnTo>
                  <a:lnTo>
                    <a:pt x="4888" y="6297"/>
                  </a:lnTo>
                  <a:lnTo>
                    <a:pt x="4878" y="6162"/>
                  </a:lnTo>
                  <a:lnTo>
                    <a:pt x="4864" y="6026"/>
                  </a:lnTo>
                  <a:lnTo>
                    <a:pt x="4847" y="5890"/>
                  </a:lnTo>
                  <a:lnTo>
                    <a:pt x="4826" y="5755"/>
                  </a:lnTo>
                  <a:lnTo>
                    <a:pt x="4802" y="5620"/>
                  </a:lnTo>
                  <a:lnTo>
                    <a:pt x="4774" y="5484"/>
                  </a:lnTo>
                  <a:lnTo>
                    <a:pt x="4743" y="5348"/>
                  </a:lnTo>
                  <a:lnTo>
                    <a:pt x="4708" y="5212"/>
                  </a:lnTo>
                  <a:lnTo>
                    <a:pt x="4669" y="5078"/>
                  </a:lnTo>
                  <a:lnTo>
                    <a:pt x="4628" y="4943"/>
                  </a:lnTo>
                  <a:lnTo>
                    <a:pt x="4583" y="4810"/>
                  </a:lnTo>
                  <a:lnTo>
                    <a:pt x="4534" y="4680"/>
                  </a:lnTo>
                  <a:lnTo>
                    <a:pt x="4483" y="4552"/>
                  </a:lnTo>
                  <a:lnTo>
                    <a:pt x="4429" y="4424"/>
                  </a:lnTo>
                  <a:lnTo>
                    <a:pt x="4372" y="4300"/>
                  </a:lnTo>
                  <a:lnTo>
                    <a:pt x="4312" y="4177"/>
                  </a:lnTo>
                  <a:lnTo>
                    <a:pt x="4249" y="4056"/>
                  </a:lnTo>
                  <a:lnTo>
                    <a:pt x="4184" y="3938"/>
                  </a:lnTo>
                  <a:lnTo>
                    <a:pt x="4116" y="3821"/>
                  </a:lnTo>
                  <a:lnTo>
                    <a:pt x="4045" y="3707"/>
                  </a:lnTo>
                  <a:lnTo>
                    <a:pt x="3971" y="3595"/>
                  </a:lnTo>
                  <a:lnTo>
                    <a:pt x="3896" y="3484"/>
                  </a:lnTo>
                  <a:lnTo>
                    <a:pt x="3818" y="3376"/>
                  </a:lnTo>
                  <a:lnTo>
                    <a:pt x="3736" y="3272"/>
                  </a:lnTo>
                  <a:lnTo>
                    <a:pt x="3653" y="3168"/>
                  </a:lnTo>
                  <a:lnTo>
                    <a:pt x="3568" y="3066"/>
                  </a:lnTo>
                  <a:lnTo>
                    <a:pt x="3480" y="2968"/>
                  </a:lnTo>
                  <a:lnTo>
                    <a:pt x="3389" y="2872"/>
                  </a:lnTo>
                  <a:lnTo>
                    <a:pt x="3297" y="2778"/>
                  </a:lnTo>
                  <a:lnTo>
                    <a:pt x="3203" y="2686"/>
                  </a:lnTo>
                  <a:lnTo>
                    <a:pt x="3107" y="2597"/>
                  </a:lnTo>
                  <a:lnTo>
                    <a:pt x="3008" y="2509"/>
                  </a:lnTo>
                  <a:lnTo>
                    <a:pt x="2907" y="2426"/>
                  </a:lnTo>
                  <a:lnTo>
                    <a:pt x="2806" y="2344"/>
                  </a:lnTo>
                  <a:lnTo>
                    <a:pt x="2701" y="2264"/>
                  </a:lnTo>
                  <a:lnTo>
                    <a:pt x="2595" y="2187"/>
                  </a:lnTo>
                  <a:lnTo>
                    <a:pt x="2487" y="2114"/>
                  </a:lnTo>
                  <a:lnTo>
                    <a:pt x="2377" y="2042"/>
                  </a:lnTo>
                  <a:lnTo>
                    <a:pt x="2266" y="1972"/>
                  </a:lnTo>
                  <a:lnTo>
                    <a:pt x="2154" y="1906"/>
                  </a:lnTo>
                  <a:lnTo>
                    <a:pt x="2040" y="1843"/>
                  </a:lnTo>
                  <a:lnTo>
                    <a:pt x="1981" y="1811"/>
                  </a:lnTo>
                  <a:lnTo>
                    <a:pt x="1921" y="1781"/>
                  </a:lnTo>
                  <a:lnTo>
                    <a:pt x="1861" y="1751"/>
                  </a:lnTo>
                  <a:lnTo>
                    <a:pt x="1801" y="1721"/>
                  </a:lnTo>
                  <a:lnTo>
                    <a:pt x="1741" y="1693"/>
                  </a:lnTo>
                  <a:lnTo>
                    <a:pt x="1680" y="1666"/>
                  </a:lnTo>
                  <a:lnTo>
                    <a:pt x="1619" y="1639"/>
                  </a:lnTo>
                  <a:lnTo>
                    <a:pt x="1557" y="1612"/>
                  </a:lnTo>
                  <a:lnTo>
                    <a:pt x="1496" y="1586"/>
                  </a:lnTo>
                  <a:lnTo>
                    <a:pt x="1433" y="1562"/>
                  </a:lnTo>
                  <a:lnTo>
                    <a:pt x="1371" y="1537"/>
                  </a:lnTo>
                  <a:lnTo>
                    <a:pt x="1308" y="1515"/>
                  </a:lnTo>
                  <a:lnTo>
                    <a:pt x="1245" y="1492"/>
                  </a:lnTo>
                  <a:lnTo>
                    <a:pt x="1182" y="1470"/>
                  </a:lnTo>
                  <a:lnTo>
                    <a:pt x="1118" y="1450"/>
                  </a:lnTo>
                  <a:lnTo>
                    <a:pt x="1055" y="1429"/>
                  </a:lnTo>
                  <a:lnTo>
                    <a:pt x="990" y="1410"/>
                  </a:lnTo>
                  <a:lnTo>
                    <a:pt x="925" y="1391"/>
                  </a:lnTo>
                  <a:lnTo>
                    <a:pt x="861" y="1374"/>
                  </a:lnTo>
                  <a:lnTo>
                    <a:pt x="796" y="1357"/>
                  </a:lnTo>
                  <a:lnTo>
                    <a:pt x="731" y="1339"/>
                  </a:lnTo>
                  <a:lnTo>
                    <a:pt x="666" y="1325"/>
                  </a:lnTo>
                  <a:lnTo>
                    <a:pt x="599" y="1310"/>
                  </a:lnTo>
                  <a:lnTo>
                    <a:pt x="534" y="1296"/>
                  </a:lnTo>
                  <a:lnTo>
                    <a:pt x="468" y="1283"/>
                  </a:lnTo>
                  <a:lnTo>
                    <a:pt x="402" y="1271"/>
                  </a:lnTo>
                  <a:lnTo>
                    <a:pt x="335" y="1259"/>
                  </a:lnTo>
                  <a:lnTo>
                    <a:pt x="268" y="1249"/>
                  </a:lnTo>
                  <a:lnTo>
                    <a:pt x="202" y="1239"/>
                  </a:lnTo>
                  <a:lnTo>
                    <a:pt x="135" y="1230"/>
                  </a:lnTo>
                  <a:lnTo>
                    <a:pt x="67" y="1222"/>
                  </a:lnTo>
                  <a:lnTo>
                    <a:pt x="0" y="1214"/>
                  </a:lnTo>
                  <a:lnTo>
                    <a:pt x="0" y="0"/>
                  </a:lnTo>
                  <a:lnTo>
                    <a:pt x="248" y="24"/>
                  </a:lnTo>
                  <a:lnTo>
                    <a:pt x="494" y="60"/>
                  </a:lnTo>
                  <a:lnTo>
                    <a:pt x="737" y="102"/>
                  </a:lnTo>
                  <a:lnTo>
                    <a:pt x="979" y="155"/>
                  </a:lnTo>
                  <a:lnTo>
                    <a:pt x="1217" y="216"/>
                  </a:lnTo>
                  <a:lnTo>
                    <a:pt x="1453" y="286"/>
                  </a:lnTo>
                  <a:lnTo>
                    <a:pt x="1686" y="364"/>
                  </a:lnTo>
                  <a:lnTo>
                    <a:pt x="1915" y="451"/>
                  </a:lnTo>
                  <a:lnTo>
                    <a:pt x="2141" y="546"/>
                  </a:lnTo>
                  <a:lnTo>
                    <a:pt x="2363" y="650"/>
                  </a:lnTo>
                  <a:lnTo>
                    <a:pt x="2581" y="761"/>
                  </a:lnTo>
                  <a:lnTo>
                    <a:pt x="2796" y="880"/>
                  </a:lnTo>
                  <a:lnTo>
                    <a:pt x="3006" y="1007"/>
                  </a:lnTo>
                  <a:lnTo>
                    <a:pt x="3211" y="1142"/>
                  </a:lnTo>
                  <a:lnTo>
                    <a:pt x="3411" y="1284"/>
                  </a:lnTo>
                  <a:lnTo>
                    <a:pt x="3605" y="1434"/>
                  </a:lnTo>
                  <a:lnTo>
                    <a:pt x="3794" y="1591"/>
                  </a:lnTo>
                  <a:lnTo>
                    <a:pt x="3978" y="1754"/>
                  </a:lnTo>
                  <a:lnTo>
                    <a:pt x="4156" y="1925"/>
                  </a:lnTo>
                  <a:lnTo>
                    <a:pt x="4328" y="2103"/>
                  </a:lnTo>
                  <a:lnTo>
                    <a:pt x="4494" y="2288"/>
                  </a:lnTo>
                  <a:lnTo>
                    <a:pt x="4652" y="2479"/>
                  </a:lnTo>
                  <a:lnTo>
                    <a:pt x="4805" y="2677"/>
                  </a:lnTo>
                  <a:lnTo>
                    <a:pt x="4949" y="2881"/>
                  </a:lnTo>
                  <a:lnTo>
                    <a:pt x="5087" y="3092"/>
                  </a:lnTo>
                  <a:lnTo>
                    <a:pt x="5217" y="3309"/>
                  </a:lnTo>
                  <a:lnTo>
                    <a:pt x="5340" y="3531"/>
                  </a:lnTo>
                  <a:lnTo>
                    <a:pt x="5455" y="3760"/>
                  </a:lnTo>
                  <a:lnTo>
                    <a:pt x="5561" y="3994"/>
                  </a:lnTo>
                  <a:lnTo>
                    <a:pt x="5659" y="4234"/>
                  </a:lnTo>
                  <a:lnTo>
                    <a:pt x="5748" y="4480"/>
                  </a:lnTo>
                  <a:lnTo>
                    <a:pt x="5828" y="4730"/>
                  </a:lnTo>
                  <a:lnTo>
                    <a:pt x="5918" y="5062"/>
                  </a:lnTo>
                  <a:lnTo>
                    <a:pt x="5990" y="5393"/>
                  </a:lnTo>
                  <a:lnTo>
                    <a:pt x="6044" y="5724"/>
                  </a:lnTo>
                  <a:lnTo>
                    <a:pt x="6082" y="6055"/>
                  </a:lnTo>
                  <a:lnTo>
                    <a:pt x="6103" y="6385"/>
                  </a:lnTo>
                  <a:lnTo>
                    <a:pt x="6107" y="6714"/>
                  </a:lnTo>
                  <a:lnTo>
                    <a:pt x="6096" y="7040"/>
                  </a:lnTo>
                  <a:lnTo>
                    <a:pt x="6068" y="7364"/>
                  </a:lnTo>
                  <a:lnTo>
                    <a:pt x="6025" y="7684"/>
                  </a:lnTo>
                  <a:lnTo>
                    <a:pt x="5966" y="8002"/>
                  </a:lnTo>
                  <a:lnTo>
                    <a:pt x="5893" y="8315"/>
                  </a:lnTo>
                  <a:lnTo>
                    <a:pt x="5804" y="8623"/>
                  </a:lnTo>
                  <a:lnTo>
                    <a:pt x="5700" y="8927"/>
                  </a:lnTo>
                  <a:lnTo>
                    <a:pt x="5583" y="9224"/>
                  </a:lnTo>
                  <a:lnTo>
                    <a:pt x="5451" y="9516"/>
                  </a:lnTo>
                  <a:lnTo>
                    <a:pt x="5307" y="9800"/>
                  </a:lnTo>
                  <a:lnTo>
                    <a:pt x="5149" y="10077"/>
                  </a:lnTo>
                  <a:lnTo>
                    <a:pt x="4977" y="10348"/>
                  </a:lnTo>
                  <a:lnTo>
                    <a:pt x="4793" y="10609"/>
                  </a:lnTo>
                  <a:lnTo>
                    <a:pt x="4595" y="10861"/>
                  </a:lnTo>
                  <a:lnTo>
                    <a:pt x="4387" y="11105"/>
                  </a:lnTo>
                  <a:lnTo>
                    <a:pt x="4166" y="11338"/>
                  </a:lnTo>
                  <a:lnTo>
                    <a:pt x="3933" y="11562"/>
                  </a:lnTo>
                  <a:lnTo>
                    <a:pt x="3688" y="11773"/>
                  </a:lnTo>
                  <a:lnTo>
                    <a:pt x="3433" y="11974"/>
                  </a:lnTo>
                  <a:lnTo>
                    <a:pt x="3167" y="12163"/>
                  </a:lnTo>
                  <a:lnTo>
                    <a:pt x="2890" y="12340"/>
                  </a:lnTo>
                  <a:lnTo>
                    <a:pt x="2603" y="12504"/>
                  </a:lnTo>
                  <a:lnTo>
                    <a:pt x="2306" y="12653"/>
                  </a:lnTo>
                  <a:lnTo>
                    <a:pt x="1999" y="12789"/>
                  </a:lnTo>
                  <a:lnTo>
                    <a:pt x="1683" y="12911"/>
                  </a:lnTo>
                  <a:lnTo>
                    <a:pt x="1357" y="13017"/>
                  </a:lnTo>
                  <a:lnTo>
                    <a:pt x="1273" y="13041"/>
                  </a:lnTo>
                  <a:lnTo>
                    <a:pt x="1188" y="13065"/>
                  </a:lnTo>
                  <a:lnTo>
                    <a:pt x="1103" y="13087"/>
                  </a:lnTo>
                  <a:lnTo>
                    <a:pt x="1018" y="13109"/>
                  </a:lnTo>
                  <a:lnTo>
                    <a:pt x="933" y="13129"/>
                  </a:lnTo>
                  <a:lnTo>
                    <a:pt x="848" y="13147"/>
                  </a:lnTo>
                  <a:lnTo>
                    <a:pt x="764" y="13165"/>
                  </a:lnTo>
                  <a:lnTo>
                    <a:pt x="678" y="13181"/>
                  </a:lnTo>
                  <a:lnTo>
                    <a:pt x="594" y="13197"/>
                  </a:lnTo>
                  <a:lnTo>
                    <a:pt x="509" y="13211"/>
                  </a:lnTo>
                  <a:lnTo>
                    <a:pt x="424" y="13225"/>
                  </a:lnTo>
                  <a:lnTo>
                    <a:pt x="339" y="13237"/>
                  </a:lnTo>
                  <a:lnTo>
                    <a:pt x="254" y="13248"/>
                  </a:lnTo>
                  <a:lnTo>
                    <a:pt x="170" y="13257"/>
                  </a:lnTo>
                  <a:lnTo>
                    <a:pt x="84" y="13266"/>
                  </a:lnTo>
                  <a:lnTo>
                    <a:pt x="0" y="13274"/>
                  </a:lnTo>
                  <a:lnTo>
                    <a:pt x="0" y="12058"/>
                  </a:lnTo>
                  <a:lnTo>
                    <a:pt x="63" y="12051"/>
                  </a:lnTo>
                  <a:lnTo>
                    <a:pt x="126" y="12044"/>
                  </a:lnTo>
                  <a:lnTo>
                    <a:pt x="189" y="12035"/>
                  </a:lnTo>
                  <a:lnTo>
                    <a:pt x="252" y="12026"/>
                  </a:lnTo>
                  <a:lnTo>
                    <a:pt x="315" y="12016"/>
                  </a:lnTo>
                  <a:lnTo>
                    <a:pt x="379" y="12005"/>
                  </a:lnTo>
                  <a:lnTo>
                    <a:pt x="442" y="11993"/>
                  </a:lnTo>
                  <a:lnTo>
                    <a:pt x="505" y="11982"/>
                  </a:lnTo>
                  <a:lnTo>
                    <a:pt x="568" y="11969"/>
                  </a:lnTo>
                  <a:lnTo>
                    <a:pt x="631" y="11955"/>
                  </a:lnTo>
                  <a:lnTo>
                    <a:pt x="695" y="11941"/>
                  </a:lnTo>
                  <a:lnTo>
                    <a:pt x="759" y="11925"/>
                  </a:lnTo>
                  <a:lnTo>
                    <a:pt x="822" y="11909"/>
                  </a:lnTo>
                  <a:lnTo>
                    <a:pt x="885" y="11893"/>
                  </a:lnTo>
                  <a:lnTo>
                    <a:pt x="948" y="11875"/>
                  </a:lnTo>
                  <a:lnTo>
                    <a:pt x="1011" y="11857"/>
                  </a:lnTo>
                  <a:lnTo>
                    <a:pt x="1145" y="11815"/>
                  </a:lnTo>
                  <a:lnTo>
                    <a:pt x="1278" y="11769"/>
                  </a:lnTo>
                  <a:lnTo>
                    <a:pt x="1408" y="11721"/>
                  </a:lnTo>
                  <a:lnTo>
                    <a:pt x="1536" y="11670"/>
                  </a:lnTo>
                  <a:lnTo>
                    <a:pt x="1664" y="11616"/>
                  </a:lnTo>
                  <a:lnTo>
                    <a:pt x="1788" y="11558"/>
                  </a:lnTo>
                  <a:lnTo>
                    <a:pt x="1910" y="11498"/>
                  </a:lnTo>
                  <a:lnTo>
                    <a:pt x="2031" y="11436"/>
                  </a:lnTo>
                  <a:lnTo>
                    <a:pt x="2150" y="11370"/>
                  </a:lnTo>
                  <a:lnTo>
                    <a:pt x="2266" y="11303"/>
                  </a:lnTo>
                  <a:lnTo>
                    <a:pt x="2381" y="11231"/>
                  </a:lnTo>
                  <a:lnTo>
                    <a:pt x="2493" y="11158"/>
                  </a:lnTo>
                  <a:lnTo>
                    <a:pt x="2603" y="11082"/>
                  </a:lnTo>
                  <a:lnTo>
                    <a:pt x="2710" y="11003"/>
                  </a:lnTo>
                  <a:lnTo>
                    <a:pt x="2815" y="10923"/>
                  </a:lnTo>
                  <a:lnTo>
                    <a:pt x="2919" y="10840"/>
                  </a:lnTo>
                  <a:lnTo>
                    <a:pt x="3019" y="10754"/>
                  </a:lnTo>
                  <a:lnTo>
                    <a:pt x="3119" y="10667"/>
                  </a:lnTo>
                  <a:lnTo>
                    <a:pt x="3215" y="10576"/>
                  </a:lnTo>
                  <a:lnTo>
                    <a:pt x="3309" y="10484"/>
                  </a:lnTo>
                  <a:lnTo>
                    <a:pt x="3401" y="10390"/>
                  </a:lnTo>
                  <a:lnTo>
                    <a:pt x="3490" y="10292"/>
                  </a:lnTo>
                  <a:lnTo>
                    <a:pt x="3576" y="10194"/>
                  </a:lnTo>
                  <a:lnTo>
                    <a:pt x="3661" y="10093"/>
                  </a:lnTo>
                  <a:lnTo>
                    <a:pt x="3743" y="9992"/>
                  </a:lnTo>
                  <a:lnTo>
                    <a:pt x="3822" y="9887"/>
                  </a:lnTo>
                  <a:lnTo>
                    <a:pt x="3899" y="9781"/>
                  </a:lnTo>
                  <a:lnTo>
                    <a:pt x="3973" y="9673"/>
                  </a:lnTo>
                  <a:lnTo>
                    <a:pt x="4044" y="9564"/>
                  </a:lnTo>
                  <a:lnTo>
                    <a:pt x="4114" y="9453"/>
                  </a:lnTo>
                  <a:lnTo>
                    <a:pt x="4180" y="9340"/>
                  </a:lnTo>
                  <a:lnTo>
                    <a:pt x="4243" y="9225"/>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4" name="Freeform 6"/>
            <p:cNvSpPr>
              <a:spLocks/>
            </p:cNvSpPr>
            <p:nvPr userDrawn="1"/>
          </p:nvSpPr>
          <p:spPr bwMode="auto">
            <a:xfrm>
              <a:off x="182563" y="1588"/>
              <a:ext cx="523875" cy="401638"/>
            </a:xfrm>
            <a:custGeom>
              <a:avLst/>
              <a:gdLst>
                <a:gd name="T0" fmla="*/ 4049 w 4617"/>
                <a:gd name="T1" fmla="*/ 1973 h 3549"/>
                <a:gd name="T2" fmla="*/ 4125 w 4617"/>
                <a:gd name="T3" fmla="*/ 1759 h 3549"/>
                <a:gd name="T4" fmla="*/ 4174 w 4617"/>
                <a:gd name="T5" fmla="*/ 1535 h 3549"/>
                <a:gd name="T6" fmla="*/ 4196 w 4617"/>
                <a:gd name="T7" fmla="*/ 1307 h 3549"/>
                <a:gd name="T8" fmla="*/ 4190 w 4617"/>
                <a:gd name="T9" fmla="*/ 1074 h 3549"/>
                <a:gd name="T10" fmla="*/ 4155 w 4617"/>
                <a:gd name="T11" fmla="*/ 838 h 3549"/>
                <a:gd name="T12" fmla="*/ 4086 w 4617"/>
                <a:gd name="T13" fmla="*/ 599 h 3549"/>
                <a:gd name="T14" fmla="*/ 3985 w 4617"/>
                <a:gd name="T15" fmla="*/ 367 h 3549"/>
                <a:gd name="T16" fmla="*/ 3857 w 4617"/>
                <a:gd name="T17" fmla="*/ 154 h 3549"/>
                <a:gd name="T18" fmla="*/ 4257 w 4617"/>
                <a:gd name="T19" fmla="*/ 0 h 3549"/>
                <a:gd name="T20" fmla="*/ 4355 w 4617"/>
                <a:gd name="T21" fmla="*/ 170 h 3549"/>
                <a:gd name="T22" fmla="*/ 4439 w 4617"/>
                <a:gd name="T23" fmla="*/ 350 h 3549"/>
                <a:gd name="T24" fmla="*/ 4508 w 4617"/>
                <a:gd name="T25" fmla="*/ 538 h 3549"/>
                <a:gd name="T26" fmla="*/ 4608 w 4617"/>
                <a:gd name="T27" fmla="*/ 1037 h 3549"/>
                <a:gd name="T28" fmla="*/ 4589 w 4617"/>
                <a:gd name="T29" fmla="*/ 1602 h 3549"/>
                <a:gd name="T30" fmla="*/ 4435 w 4617"/>
                <a:gd name="T31" fmla="*/ 2136 h 3549"/>
                <a:gd name="T32" fmla="*/ 4161 w 4617"/>
                <a:gd name="T33" fmla="*/ 2616 h 3549"/>
                <a:gd name="T34" fmla="*/ 3778 w 4617"/>
                <a:gd name="T35" fmla="*/ 3021 h 3549"/>
                <a:gd name="T36" fmla="*/ 3298 w 4617"/>
                <a:gd name="T37" fmla="*/ 3325 h 3549"/>
                <a:gd name="T38" fmla="*/ 2739 w 4617"/>
                <a:gd name="T39" fmla="*/ 3508 h 3549"/>
                <a:gd name="T40" fmla="*/ 2169 w 4617"/>
                <a:gd name="T41" fmla="*/ 3545 h 3549"/>
                <a:gd name="T42" fmla="*/ 1619 w 4617"/>
                <a:gd name="T43" fmla="*/ 3443 h 3549"/>
                <a:gd name="T44" fmla="*/ 1115 w 4617"/>
                <a:gd name="T45" fmla="*/ 3216 h 3549"/>
                <a:gd name="T46" fmla="*/ 678 w 4617"/>
                <a:gd name="T47" fmla="*/ 2875 h 3549"/>
                <a:gd name="T48" fmla="*/ 331 w 4617"/>
                <a:gd name="T49" fmla="*/ 2431 h 3549"/>
                <a:gd name="T50" fmla="*/ 97 w 4617"/>
                <a:gd name="T51" fmla="*/ 1899 h 3549"/>
                <a:gd name="T52" fmla="*/ 26 w 4617"/>
                <a:gd name="T53" fmla="*/ 1586 h 3549"/>
                <a:gd name="T54" fmla="*/ 0 w 4617"/>
                <a:gd name="T55" fmla="*/ 1272 h 3549"/>
                <a:gd name="T56" fmla="*/ 16 w 4617"/>
                <a:gd name="T57" fmla="*/ 964 h 3549"/>
                <a:gd name="T58" fmla="*/ 72 w 4617"/>
                <a:gd name="T59" fmla="*/ 665 h 3549"/>
                <a:gd name="T60" fmla="*/ 166 w 4617"/>
                <a:gd name="T61" fmla="*/ 376 h 3549"/>
                <a:gd name="T62" fmla="*/ 298 w 4617"/>
                <a:gd name="T63" fmla="*/ 104 h 3549"/>
                <a:gd name="T64" fmla="*/ 816 w 4617"/>
                <a:gd name="T65" fmla="*/ 80 h 3549"/>
                <a:gd name="T66" fmla="*/ 672 w 4617"/>
                <a:gd name="T67" fmla="*/ 295 h 3549"/>
                <a:gd name="T68" fmla="*/ 568 w 4617"/>
                <a:gd name="T69" fmla="*/ 504 h 3549"/>
                <a:gd name="T70" fmla="*/ 492 w 4617"/>
                <a:gd name="T71" fmla="*/ 717 h 3549"/>
                <a:gd name="T72" fmla="*/ 443 w 4617"/>
                <a:gd name="T73" fmla="*/ 941 h 3549"/>
                <a:gd name="T74" fmla="*/ 420 w 4617"/>
                <a:gd name="T75" fmla="*/ 1170 h 3549"/>
                <a:gd name="T76" fmla="*/ 426 w 4617"/>
                <a:gd name="T77" fmla="*/ 1403 h 3549"/>
                <a:gd name="T78" fmla="*/ 462 w 4617"/>
                <a:gd name="T79" fmla="*/ 1638 h 3549"/>
                <a:gd name="T80" fmla="*/ 528 w 4617"/>
                <a:gd name="T81" fmla="*/ 1871 h 3549"/>
                <a:gd name="T82" fmla="*/ 622 w 4617"/>
                <a:gd name="T83" fmla="*/ 2091 h 3549"/>
                <a:gd name="T84" fmla="*/ 741 w 4617"/>
                <a:gd name="T85" fmla="*/ 2294 h 3549"/>
                <a:gd name="T86" fmla="*/ 881 w 4617"/>
                <a:gd name="T87" fmla="*/ 2476 h 3549"/>
                <a:gd name="T88" fmla="*/ 1040 w 4617"/>
                <a:gd name="T89" fmla="*/ 2640 h 3549"/>
                <a:gd name="T90" fmla="*/ 1218 w 4617"/>
                <a:gd name="T91" fmla="*/ 2781 h 3549"/>
                <a:gd name="T92" fmla="*/ 1411 w 4617"/>
                <a:gd name="T93" fmla="*/ 2901 h 3549"/>
                <a:gd name="T94" fmla="*/ 1616 w 4617"/>
                <a:gd name="T95" fmla="*/ 2997 h 3549"/>
                <a:gd name="T96" fmla="*/ 1832 w 4617"/>
                <a:gd name="T97" fmla="*/ 3068 h 3549"/>
                <a:gd name="T98" fmla="*/ 2056 w 4617"/>
                <a:gd name="T99" fmla="*/ 3112 h 3549"/>
                <a:gd name="T100" fmla="*/ 2286 w 4617"/>
                <a:gd name="T101" fmla="*/ 3129 h 3549"/>
                <a:gd name="T102" fmla="*/ 2520 w 4617"/>
                <a:gd name="T103" fmla="*/ 3117 h 3549"/>
                <a:gd name="T104" fmla="*/ 2755 w 4617"/>
                <a:gd name="T105" fmla="*/ 3075 h 3549"/>
                <a:gd name="T106" fmla="*/ 2986 w 4617"/>
                <a:gd name="T107" fmla="*/ 3002 h 3549"/>
                <a:gd name="T108" fmla="*/ 3203 w 4617"/>
                <a:gd name="T109" fmla="*/ 2904 h 3549"/>
                <a:gd name="T110" fmla="*/ 3400 w 4617"/>
                <a:gd name="T111" fmla="*/ 2781 h 3549"/>
                <a:gd name="T112" fmla="*/ 3580 w 4617"/>
                <a:gd name="T113" fmla="*/ 2637 h 3549"/>
                <a:gd name="T114" fmla="*/ 3739 w 4617"/>
                <a:gd name="T115" fmla="*/ 2473 h 3549"/>
                <a:gd name="T116" fmla="*/ 3876 w 4617"/>
                <a:gd name="T117" fmla="*/ 2292 h 3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17" h="3549">
                  <a:moveTo>
                    <a:pt x="3970" y="2136"/>
                  </a:moveTo>
                  <a:lnTo>
                    <a:pt x="3991" y="2097"/>
                  </a:lnTo>
                  <a:lnTo>
                    <a:pt x="4012" y="2056"/>
                  </a:lnTo>
                  <a:lnTo>
                    <a:pt x="4031" y="2014"/>
                  </a:lnTo>
                  <a:lnTo>
                    <a:pt x="4049" y="1973"/>
                  </a:lnTo>
                  <a:lnTo>
                    <a:pt x="4066" y="1931"/>
                  </a:lnTo>
                  <a:lnTo>
                    <a:pt x="4082" y="1888"/>
                  </a:lnTo>
                  <a:lnTo>
                    <a:pt x="4097" y="1846"/>
                  </a:lnTo>
                  <a:lnTo>
                    <a:pt x="4111" y="1802"/>
                  </a:lnTo>
                  <a:lnTo>
                    <a:pt x="4125" y="1759"/>
                  </a:lnTo>
                  <a:lnTo>
                    <a:pt x="4137" y="1715"/>
                  </a:lnTo>
                  <a:lnTo>
                    <a:pt x="4147" y="1670"/>
                  </a:lnTo>
                  <a:lnTo>
                    <a:pt x="4157" y="1625"/>
                  </a:lnTo>
                  <a:lnTo>
                    <a:pt x="4167" y="1581"/>
                  </a:lnTo>
                  <a:lnTo>
                    <a:pt x="4174" y="1535"/>
                  </a:lnTo>
                  <a:lnTo>
                    <a:pt x="4180" y="1491"/>
                  </a:lnTo>
                  <a:lnTo>
                    <a:pt x="4187" y="1445"/>
                  </a:lnTo>
                  <a:lnTo>
                    <a:pt x="4191" y="1399"/>
                  </a:lnTo>
                  <a:lnTo>
                    <a:pt x="4194" y="1353"/>
                  </a:lnTo>
                  <a:lnTo>
                    <a:pt x="4196" y="1307"/>
                  </a:lnTo>
                  <a:lnTo>
                    <a:pt x="4198" y="1261"/>
                  </a:lnTo>
                  <a:lnTo>
                    <a:pt x="4198" y="1214"/>
                  </a:lnTo>
                  <a:lnTo>
                    <a:pt x="4196" y="1168"/>
                  </a:lnTo>
                  <a:lnTo>
                    <a:pt x="4194" y="1121"/>
                  </a:lnTo>
                  <a:lnTo>
                    <a:pt x="4190" y="1074"/>
                  </a:lnTo>
                  <a:lnTo>
                    <a:pt x="4186" y="1026"/>
                  </a:lnTo>
                  <a:lnTo>
                    <a:pt x="4179" y="979"/>
                  </a:lnTo>
                  <a:lnTo>
                    <a:pt x="4173" y="932"/>
                  </a:lnTo>
                  <a:lnTo>
                    <a:pt x="4164" y="885"/>
                  </a:lnTo>
                  <a:lnTo>
                    <a:pt x="4155" y="838"/>
                  </a:lnTo>
                  <a:lnTo>
                    <a:pt x="4144" y="791"/>
                  </a:lnTo>
                  <a:lnTo>
                    <a:pt x="4132" y="744"/>
                  </a:lnTo>
                  <a:lnTo>
                    <a:pt x="4118" y="697"/>
                  </a:lnTo>
                  <a:lnTo>
                    <a:pt x="4103" y="648"/>
                  </a:lnTo>
                  <a:lnTo>
                    <a:pt x="4086" y="599"/>
                  </a:lnTo>
                  <a:lnTo>
                    <a:pt x="4068" y="551"/>
                  </a:lnTo>
                  <a:lnTo>
                    <a:pt x="4049" y="504"/>
                  </a:lnTo>
                  <a:lnTo>
                    <a:pt x="4029" y="458"/>
                  </a:lnTo>
                  <a:lnTo>
                    <a:pt x="4007" y="412"/>
                  </a:lnTo>
                  <a:lnTo>
                    <a:pt x="3985" y="367"/>
                  </a:lnTo>
                  <a:lnTo>
                    <a:pt x="3961" y="323"/>
                  </a:lnTo>
                  <a:lnTo>
                    <a:pt x="3937" y="279"/>
                  </a:lnTo>
                  <a:lnTo>
                    <a:pt x="3911" y="236"/>
                  </a:lnTo>
                  <a:lnTo>
                    <a:pt x="3884" y="196"/>
                  </a:lnTo>
                  <a:lnTo>
                    <a:pt x="3857" y="154"/>
                  </a:lnTo>
                  <a:lnTo>
                    <a:pt x="3828" y="114"/>
                  </a:lnTo>
                  <a:lnTo>
                    <a:pt x="3799" y="76"/>
                  </a:lnTo>
                  <a:lnTo>
                    <a:pt x="3768" y="37"/>
                  </a:lnTo>
                  <a:lnTo>
                    <a:pt x="3737" y="0"/>
                  </a:lnTo>
                  <a:lnTo>
                    <a:pt x="4257" y="0"/>
                  </a:lnTo>
                  <a:lnTo>
                    <a:pt x="4278" y="33"/>
                  </a:lnTo>
                  <a:lnTo>
                    <a:pt x="4298" y="66"/>
                  </a:lnTo>
                  <a:lnTo>
                    <a:pt x="4317" y="101"/>
                  </a:lnTo>
                  <a:lnTo>
                    <a:pt x="4336" y="135"/>
                  </a:lnTo>
                  <a:lnTo>
                    <a:pt x="4355" y="170"/>
                  </a:lnTo>
                  <a:lnTo>
                    <a:pt x="4373" y="204"/>
                  </a:lnTo>
                  <a:lnTo>
                    <a:pt x="4390" y="241"/>
                  </a:lnTo>
                  <a:lnTo>
                    <a:pt x="4407" y="276"/>
                  </a:lnTo>
                  <a:lnTo>
                    <a:pt x="4423" y="312"/>
                  </a:lnTo>
                  <a:lnTo>
                    <a:pt x="4439" y="350"/>
                  </a:lnTo>
                  <a:lnTo>
                    <a:pt x="4454" y="386"/>
                  </a:lnTo>
                  <a:lnTo>
                    <a:pt x="4469" y="423"/>
                  </a:lnTo>
                  <a:lnTo>
                    <a:pt x="4482" y="462"/>
                  </a:lnTo>
                  <a:lnTo>
                    <a:pt x="4496" y="499"/>
                  </a:lnTo>
                  <a:lnTo>
                    <a:pt x="4508" y="538"/>
                  </a:lnTo>
                  <a:lnTo>
                    <a:pt x="4520" y="577"/>
                  </a:lnTo>
                  <a:lnTo>
                    <a:pt x="4551" y="692"/>
                  </a:lnTo>
                  <a:lnTo>
                    <a:pt x="4576" y="807"/>
                  </a:lnTo>
                  <a:lnTo>
                    <a:pt x="4595" y="922"/>
                  </a:lnTo>
                  <a:lnTo>
                    <a:pt x="4608" y="1037"/>
                  </a:lnTo>
                  <a:lnTo>
                    <a:pt x="4615" y="1152"/>
                  </a:lnTo>
                  <a:lnTo>
                    <a:pt x="4617" y="1265"/>
                  </a:lnTo>
                  <a:lnTo>
                    <a:pt x="4613" y="1378"/>
                  </a:lnTo>
                  <a:lnTo>
                    <a:pt x="4604" y="1491"/>
                  </a:lnTo>
                  <a:lnTo>
                    <a:pt x="4589" y="1602"/>
                  </a:lnTo>
                  <a:lnTo>
                    <a:pt x="4568" y="1712"/>
                  </a:lnTo>
                  <a:lnTo>
                    <a:pt x="4543" y="1821"/>
                  </a:lnTo>
                  <a:lnTo>
                    <a:pt x="4512" y="1928"/>
                  </a:lnTo>
                  <a:lnTo>
                    <a:pt x="4476" y="2033"/>
                  </a:lnTo>
                  <a:lnTo>
                    <a:pt x="4435" y="2136"/>
                  </a:lnTo>
                  <a:lnTo>
                    <a:pt x="4390" y="2237"/>
                  </a:lnTo>
                  <a:lnTo>
                    <a:pt x="4340" y="2336"/>
                  </a:lnTo>
                  <a:lnTo>
                    <a:pt x="4284" y="2433"/>
                  </a:lnTo>
                  <a:lnTo>
                    <a:pt x="4225" y="2526"/>
                  </a:lnTo>
                  <a:lnTo>
                    <a:pt x="4161" y="2616"/>
                  </a:lnTo>
                  <a:lnTo>
                    <a:pt x="4093" y="2704"/>
                  </a:lnTo>
                  <a:lnTo>
                    <a:pt x="4020" y="2789"/>
                  </a:lnTo>
                  <a:lnTo>
                    <a:pt x="3943" y="2870"/>
                  </a:lnTo>
                  <a:lnTo>
                    <a:pt x="3863" y="2947"/>
                  </a:lnTo>
                  <a:lnTo>
                    <a:pt x="3778" y="3021"/>
                  </a:lnTo>
                  <a:lnTo>
                    <a:pt x="3689" y="3090"/>
                  </a:lnTo>
                  <a:lnTo>
                    <a:pt x="3597" y="3155"/>
                  </a:lnTo>
                  <a:lnTo>
                    <a:pt x="3501" y="3217"/>
                  </a:lnTo>
                  <a:lnTo>
                    <a:pt x="3402" y="3274"/>
                  </a:lnTo>
                  <a:lnTo>
                    <a:pt x="3298" y="3325"/>
                  </a:lnTo>
                  <a:lnTo>
                    <a:pt x="3191" y="3372"/>
                  </a:lnTo>
                  <a:lnTo>
                    <a:pt x="3082" y="3415"/>
                  </a:lnTo>
                  <a:lnTo>
                    <a:pt x="2969" y="3452"/>
                  </a:lnTo>
                  <a:lnTo>
                    <a:pt x="2854" y="3483"/>
                  </a:lnTo>
                  <a:lnTo>
                    <a:pt x="2739" y="3508"/>
                  </a:lnTo>
                  <a:lnTo>
                    <a:pt x="2625" y="3527"/>
                  </a:lnTo>
                  <a:lnTo>
                    <a:pt x="2509" y="3540"/>
                  </a:lnTo>
                  <a:lnTo>
                    <a:pt x="2395" y="3548"/>
                  </a:lnTo>
                  <a:lnTo>
                    <a:pt x="2282" y="3549"/>
                  </a:lnTo>
                  <a:lnTo>
                    <a:pt x="2169" y="3545"/>
                  </a:lnTo>
                  <a:lnTo>
                    <a:pt x="2056" y="3535"/>
                  </a:lnTo>
                  <a:lnTo>
                    <a:pt x="1945" y="3520"/>
                  </a:lnTo>
                  <a:lnTo>
                    <a:pt x="1835" y="3500"/>
                  </a:lnTo>
                  <a:lnTo>
                    <a:pt x="1726" y="3474"/>
                  </a:lnTo>
                  <a:lnTo>
                    <a:pt x="1619" y="3443"/>
                  </a:lnTo>
                  <a:lnTo>
                    <a:pt x="1515" y="3408"/>
                  </a:lnTo>
                  <a:lnTo>
                    <a:pt x="1411" y="3367"/>
                  </a:lnTo>
                  <a:lnTo>
                    <a:pt x="1311" y="3321"/>
                  </a:lnTo>
                  <a:lnTo>
                    <a:pt x="1211" y="3271"/>
                  </a:lnTo>
                  <a:lnTo>
                    <a:pt x="1115" y="3216"/>
                  </a:lnTo>
                  <a:lnTo>
                    <a:pt x="1022" y="3156"/>
                  </a:lnTo>
                  <a:lnTo>
                    <a:pt x="931" y="3092"/>
                  </a:lnTo>
                  <a:lnTo>
                    <a:pt x="844" y="3024"/>
                  </a:lnTo>
                  <a:lnTo>
                    <a:pt x="759" y="2951"/>
                  </a:lnTo>
                  <a:lnTo>
                    <a:pt x="678" y="2875"/>
                  </a:lnTo>
                  <a:lnTo>
                    <a:pt x="601" y="2794"/>
                  </a:lnTo>
                  <a:lnTo>
                    <a:pt x="527" y="2709"/>
                  </a:lnTo>
                  <a:lnTo>
                    <a:pt x="458" y="2621"/>
                  </a:lnTo>
                  <a:lnTo>
                    <a:pt x="393" y="2528"/>
                  </a:lnTo>
                  <a:lnTo>
                    <a:pt x="331" y="2431"/>
                  </a:lnTo>
                  <a:lnTo>
                    <a:pt x="274" y="2332"/>
                  </a:lnTo>
                  <a:lnTo>
                    <a:pt x="223" y="2228"/>
                  </a:lnTo>
                  <a:lnTo>
                    <a:pt x="176" y="2122"/>
                  </a:lnTo>
                  <a:lnTo>
                    <a:pt x="133" y="2012"/>
                  </a:lnTo>
                  <a:lnTo>
                    <a:pt x="97" y="1899"/>
                  </a:lnTo>
                  <a:lnTo>
                    <a:pt x="79" y="1837"/>
                  </a:lnTo>
                  <a:lnTo>
                    <a:pt x="63" y="1774"/>
                  </a:lnTo>
                  <a:lnTo>
                    <a:pt x="49" y="1711"/>
                  </a:lnTo>
                  <a:lnTo>
                    <a:pt x="37" y="1649"/>
                  </a:lnTo>
                  <a:lnTo>
                    <a:pt x="26" y="1586"/>
                  </a:lnTo>
                  <a:lnTo>
                    <a:pt x="18" y="1523"/>
                  </a:lnTo>
                  <a:lnTo>
                    <a:pt x="10" y="1461"/>
                  </a:lnTo>
                  <a:lnTo>
                    <a:pt x="5" y="1398"/>
                  </a:lnTo>
                  <a:lnTo>
                    <a:pt x="2" y="1335"/>
                  </a:lnTo>
                  <a:lnTo>
                    <a:pt x="0" y="1272"/>
                  </a:lnTo>
                  <a:lnTo>
                    <a:pt x="0" y="1210"/>
                  </a:lnTo>
                  <a:lnTo>
                    <a:pt x="2" y="1148"/>
                  </a:lnTo>
                  <a:lnTo>
                    <a:pt x="5" y="1087"/>
                  </a:lnTo>
                  <a:lnTo>
                    <a:pt x="9" y="1025"/>
                  </a:lnTo>
                  <a:lnTo>
                    <a:pt x="16" y="964"/>
                  </a:lnTo>
                  <a:lnTo>
                    <a:pt x="24" y="904"/>
                  </a:lnTo>
                  <a:lnTo>
                    <a:pt x="34" y="844"/>
                  </a:lnTo>
                  <a:lnTo>
                    <a:pt x="44" y="784"/>
                  </a:lnTo>
                  <a:lnTo>
                    <a:pt x="57" y="724"/>
                  </a:lnTo>
                  <a:lnTo>
                    <a:pt x="72" y="665"/>
                  </a:lnTo>
                  <a:lnTo>
                    <a:pt x="88" y="606"/>
                  </a:lnTo>
                  <a:lnTo>
                    <a:pt x="105" y="547"/>
                  </a:lnTo>
                  <a:lnTo>
                    <a:pt x="125" y="490"/>
                  </a:lnTo>
                  <a:lnTo>
                    <a:pt x="145" y="433"/>
                  </a:lnTo>
                  <a:lnTo>
                    <a:pt x="166" y="376"/>
                  </a:lnTo>
                  <a:lnTo>
                    <a:pt x="190" y="321"/>
                  </a:lnTo>
                  <a:lnTo>
                    <a:pt x="215" y="265"/>
                  </a:lnTo>
                  <a:lnTo>
                    <a:pt x="241" y="211"/>
                  </a:lnTo>
                  <a:lnTo>
                    <a:pt x="269" y="157"/>
                  </a:lnTo>
                  <a:lnTo>
                    <a:pt x="298" y="104"/>
                  </a:lnTo>
                  <a:lnTo>
                    <a:pt x="329" y="51"/>
                  </a:lnTo>
                  <a:lnTo>
                    <a:pt x="360" y="0"/>
                  </a:lnTo>
                  <a:lnTo>
                    <a:pt x="881" y="0"/>
                  </a:lnTo>
                  <a:lnTo>
                    <a:pt x="848" y="40"/>
                  </a:lnTo>
                  <a:lnTo>
                    <a:pt x="816" y="80"/>
                  </a:lnTo>
                  <a:lnTo>
                    <a:pt x="785" y="122"/>
                  </a:lnTo>
                  <a:lnTo>
                    <a:pt x="755" y="164"/>
                  </a:lnTo>
                  <a:lnTo>
                    <a:pt x="726" y="206"/>
                  </a:lnTo>
                  <a:lnTo>
                    <a:pt x="698" y="250"/>
                  </a:lnTo>
                  <a:lnTo>
                    <a:pt x="672" y="295"/>
                  </a:lnTo>
                  <a:lnTo>
                    <a:pt x="647" y="340"/>
                  </a:lnTo>
                  <a:lnTo>
                    <a:pt x="626" y="381"/>
                  </a:lnTo>
                  <a:lnTo>
                    <a:pt x="605" y="421"/>
                  </a:lnTo>
                  <a:lnTo>
                    <a:pt x="586" y="462"/>
                  </a:lnTo>
                  <a:lnTo>
                    <a:pt x="568" y="504"/>
                  </a:lnTo>
                  <a:lnTo>
                    <a:pt x="551" y="545"/>
                  </a:lnTo>
                  <a:lnTo>
                    <a:pt x="535" y="588"/>
                  </a:lnTo>
                  <a:lnTo>
                    <a:pt x="520" y="631"/>
                  </a:lnTo>
                  <a:lnTo>
                    <a:pt x="506" y="675"/>
                  </a:lnTo>
                  <a:lnTo>
                    <a:pt x="492" y="717"/>
                  </a:lnTo>
                  <a:lnTo>
                    <a:pt x="480" y="762"/>
                  </a:lnTo>
                  <a:lnTo>
                    <a:pt x="470" y="806"/>
                  </a:lnTo>
                  <a:lnTo>
                    <a:pt x="459" y="851"/>
                  </a:lnTo>
                  <a:lnTo>
                    <a:pt x="450" y="895"/>
                  </a:lnTo>
                  <a:lnTo>
                    <a:pt x="443" y="941"/>
                  </a:lnTo>
                  <a:lnTo>
                    <a:pt x="437" y="986"/>
                  </a:lnTo>
                  <a:lnTo>
                    <a:pt x="430" y="1032"/>
                  </a:lnTo>
                  <a:lnTo>
                    <a:pt x="426" y="1078"/>
                  </a:lnTo>
                  <a:lnTo>
                    <a:pt x="423" y="1124"/>
                  </a:lnTo>
                  <a:lnTo>
                    <a:pt x="420" y="1170"/>
                  </a:lnTo>
                  <a:lnTo>
                    <a:pt x="419" y="1216"/>
                  </a:lnTo>
                  <a:lnTo>
                    <a:pt x="419" y="1263"/>
                  </a:lnTo>
                  <a:lnTo>
                    <a:pt x="420" y="1309"/>
                  </a:lnTo>
                  <a:lnTo>
                    <a:pt x="423" y="1356"/>
                  </a:lnTo>
                  <a:lnTo>
                    <a:pt x="426" y="1403"/>
                  </a:lnTo>
                  <a:lnTo>
                    <a:pt x="431" y="1450"/>
                  </a:lnTo>
                  <a:lnTo>
                    <a:pt x="437" y="1497"/>
                  </a:lnTo>
                  <a:lnTo>
                    <a:pt x="444" y="1544"/>
                  </a:lnTo>
                  <a:lnTo>
                    <a:pt x="453" y="1591"/>
                  </a:lnTo>
                  <a:lnTo>
                    <a:pt x="462" y="1638"/>
                  </a:lnTo>
                  <a:lnTo>
                    <a:pt x="473" y="1685"/>
                  </a:lnTo>
                  <a:lnTo>
                    <a:pt x="485" y="1732"/>
                  </a:lnTo>
                  <a:lnTo>
                    <a:pt x="498" y="1779"/>
                  </a:lnTo>
                  <a:lnTo>
                    <a:pt x="513" y="1825"/>
                  </a:lnTo>
                  <a:lnTo>
                    <a:pt x="528" y="1871"/>
                  </a:lnTo>
                  <a:lnTo>
                    <a:pt x="546" y="1917"/>
                  </a:lnTo>
                  <a:lnTo>
                    <a:pt x="564" y="1962"/>
                  </a:lnTo>
                  <a:lnTo>
                    <a:pt x="582" y="2006"/>
                  </a:lnTo>
                  <a:lnTo>
                    <a:pt x="602" y="2049"/>
                  </a:lnTo>
                  <a:lnTo>
                    <a:pt x="622" y="2091"/>
                  </a:lnTo>
                  <a:lnTo>
                    <a:pt x="645" y="2133"/>
                  </a:lnTo>
                  <a:lnTo>
                    <a:pt x="667" y="2175"/>
                  </a:lnTo>
                  <a:lnTo>
                    <a:pt x="691" y="2214"/>
                  </a:lnTo>
                  <a:lnTo>
                    <a:pt x="715" y="2254"/>
                  </a:lnTo>
                  <a:lnTo>
                    <a:pt x="741" y="2294"/>
                  </a:lnTo>
                  <a:lnTo>
                    <a:pt x="767" y="2332"/>
                  </a:lnTo>
                  <a:lnTo>
                    <a:pt x="794" y="2369"/>
                  </a:lnTo>
                  <a:lnTo>
                    <a:pt x="822" y="2406"/>
                  </a:lnTo>
                  <a:lnTo>
                    <a:pt x="851" y="2441"/>
                  </a:lnTo>
                  <a:lnTo>
                    <a:pt x="881" y="2476"/>
                  </a:lnTo>
                  <a:lnTo>
                    <a:pt x="911" y="2511"/>
                  </a:lnTo>
                  <a:lnTo>
                    <a:pt x="943" y="2544"/>
                  </a:lnTo>
                  <a:lnTo>
                    <a:pt x="974" y="2577"/>
                  </a:lnTo>
                  <a:lnTo>
                    <a:pt x="1007" y="2609"/>
                  </a:lnTo>
                  <a:lnTo>
                    <a:pt x="1040" y="2640"/>
                  </a:lnTo>
                  <a:lnTo>
                    <a:pt x="1074" y="2670"/>
                  </a:lnTo>
                  <a:lnTo>
                    <a:pt x="1110" y="2699"/>
                  </a:lnTo>
                  <a:lnTo>
                    <a:pt x="1145" y="2728"/>
                  </a:lnTo>
                  <a:lnTo>
                    <a:pt x="1181" y="2755"/>
                  </a:lnTo>
                  <a:lnTo>
                    <a:pt x="1218" y="2781"/>
                  </a:lnTo>
                  <a:lnTo>
                    <a:pt x="1255" y="2808"/>
                  </a:lnTo>
                  <a:lnTo>
                    <a:pt x="1293" y="2832"/>
                  </a:lnTo>
                  <a:lnTo>
                    <a:pt x="1332" y="2856"/>
                  </a:lnTo>
                  <a:lnTo>
                    <a:pt x="1371" y="2879"/>
                  </a:lnTo>
                  <a:lnTo>
                    <a:pt x="1411" y="2901"/>
                  </a:lnTo>
                  <a:lnTo>
                    <a:pt x="1452" y="2922"/>
                  </a:lnTo>
                  <a:lnTo>
                    <a:pt x="1492" y="2943"/>
                  </a:lnTo>
                  <a:lnTo>
                    <a:pt x="1533" y="2962"/>
                  </a:lnTo>
                  <a:lnTo>
                    <a:pt x="1574" y="2980"/>
                  </a:lnTo>
                  <a:lnTo>
                    <a:pt x="1616" y="2997"/>
                  </a:lnTo>
                  <a:lnTo>
                    <a:pt x="1659" y="3013"/>
                  </a:lnTo>
                  <a:lnTo>
                    <a:pt x="1702" y="3028"/>
                  </a:lnTo>
                  <a:lnTo>
                    <a:pt x="1745" y="3042"/>
                  </a:lnTo>
                  <a:lnTo>
                    <a:pt x="1788" y="3056"/>
                  </a:lnTo>
                  <a:lnTo>
                    <a:pt x="1832" y="3068"/>
                  </a:lnTo>
                  <a:lnTo>
                    <a:pt x="1877" y="3078"/>
                  </a:lnTo>
                  <a:lnTo>
                    <a:pt x="1921" y="3089"/>
                  </a:lnTo>
                  <a:lnTo>
                    <a:pt x="1965" y="3098"/>
                  </a:lnTo>
                  <a:lnTo>
                    <a:pt x="2011" y="3105"/>
                  </a:lnTo>
                  <a:lnTo>
                    <a:pt x="2056" y="3112"/>
                  </a:lnTo>
                  <a:lnTo>
                    <a:pt x="2102" y="3118"/>
                  </a:lnTo>
                  <a:lnTo>
                    <a:pt x="2148" y="3122"/>
                  </a:lnTo>
                  <a:lnTo>
                    <a:pt x="2194" y="3125"/>
                  </a:lnTo>
                  <a:lnTo>
                    <a:pt x="2240" y="3128"/>
                  </a:lnTo>
                  <a:lnTo>
                    <a:pt x="2286" y="3129"/>
                  </a:lnTo>
                  <a:lnTo>
                    <a:pt x="2333" y="3129"/>
                  </a:lnTo>
                  <a:lnTo>
                    <a:pt x="2379" y="3128"/>
                  </a:lnTo>
                  <a:lnTo>
                    <a:pt x="2426" y="3125"/>
                  </a:lnTo>
                  <a:lnTo>
                    <a:pt x="2473" y="3121"/>
                  </a:lnTo>
                  <a:lnTo>
                    <a:pt x="2520" y="3117"/>
                  </a:lnTo>
                  <a:lnTo>
                    <a:pt x="2567" y="3110"/>
                  </a:lnTo>
                  <a:lnTo>
                    <a:pt x="2614" y="3104"/>
                  </a:lnTo>
                  <a:lnTo>
                    <a:pt x="2661" y="3095"/>
                  </a:lnTo>
                  <a:lnTo>
                    <a:pt x="2708" y="3086"/>
                  </a:lnTo>
                  <a:lnTo>
                    <a:pt x="2755" y="3075"/>
                  </a:lnTo>
                  <a:lnTo>
                    <a:pt x="2802" y="3062"/>
                  </a:lnTo>
                  <a:lnTo>
                    <a:pt x="2848" y="3050"/>
                  </a:lnTo>
                  <a:lnTo>
                    <a:pt x="2895" y="3035"/>
                  </a:lnTo>
                  <a:lnTo>
                    <a:pt x="2941" y="3020"/>
                  </a:lnTo>
                  <a:lnTo>
                    <a:pt x="2986" y="3002"/>
                  </a:lnTo>
                  <a:lnTo>
                    <a:pt x="3031" y="2984"/>
                  </a:lnTo>
                  <a:lnTo>
                    <a:pt x="3075" y="2966"/>
                  </a:lnTo>
                  <a:lnTo>
                    <a:pt x="3118" y="2946"/>
                  </a:lnTo>
                  <a:lnTo>
                    <a:pt x="3160" y="2925"/>
                  </a:lnTo>
                  <a:lnTo>
                    <a:pt x="3203" y="2904"/>
                  </a:lnTo>
                  <a:lnTo>
                    <a:pt x="3243" y="2881"/>
                  </a:lnTo>
                  <a:lnTo>
                    <a:pt x="3284" y="2857"/>
                  </a:lnTo>
                  <a:lnTo>
                    <a:pt x="3324" y="2832"/>
                  </a:lnTo>
                  <a:lnTo>
                    <a:pt x="3362" y="2807"/>
                  </a:lnTo>
                  <a:lnTo>
                    <a:pt x="3400" y="2781"/>
                  </a:lnTo>
                  <a:lnTo>
                    <a:pt x="3438" y="2753"/>
                  </a:lnTo>
                  <a:lnTo>
                    <a:pt x="3474" y="2726"/>
                  </a:lnTo>
                  <a:lnTo>
                    <a:pt x="3511" y="2697"/>
                  </a:lnTo>
                  <a:lnTo>
                    <a:pt x="3546" y="2667"/>
                  </a:lnTo>
                  <a:lnTo>
                    <a:pt x="3580" y="2637"/>
                  </a:lnTo>
                  <a:lnTo>
                    <a:pt x="3613" y="2606"/>
                  </a:lnTo>
                  <a:lnTo>
                    <a:pt x="3646" y="2574"/>
                  </a:lnTo>
                  <a:lnTo>
                    <a:pt x="3677" y="2541"/>
                  </a:lnTo>
                  <a:lnTo>
                    <a:pt x="3708" y="2507"/>
                  </a:lnTo>
                  <a:lnTo>
                    <a:pt x="3739" y="2473"/>
                  </a:lnTo>
                  <a:lnTo>
                    <a:pt x="3768" y="2438"/>
                  </a:lnTo>
                  <a:lnTo>
                    <a:pt x="3797" y="2403"/>
                  </a:lnTo>
                  <a:lnTo>
                    <a:pt x="3824" y="2366"/>
                  </a:lnTo>
                  <a:lnTo>
                    <a:pt x="3850" y="2330"/>
                  </a:lnTo>
                  <a:lnTo>
                    <a:pt x="3876" y="2292"/>
                  </a:lnTo>
                  <a:lnTo>
                    <a:pt x="3902" y="2254"/>
                  </a:lnTo>
                  <a:lnTo>
                    <a:pt x="3925" y="2215"/>
                  </a:lnTo>
                  <a:lnTo>
                    <a:pt x="3948" y="2176"/>
                  </a:lnTo>
                  <a:lnTo>
                    <a:pt x="3970" y="2136"/>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5" name="Freeform 7"/>
            <p:cNvSpPr>
              <a:spLocks noEditPoints="1"/>
            </p:cNvSpPr>
            <p:nvPr userDrawn="1"/>
          </p:nvSpPr>
          <p:spPr bwMode="auto">
            <a:xfrm>
              <a:off x="544513" y="373063"/>
              <a:ext cx="109538" cy="111125"/>
            </a:xfrm>
            <a:custGeom>
              <a:avLst/>
              <a:gdLst>
                <a:gd name="T0" fmla="*/ 865 w 970"/>
                <a:gd name="T1" fmla="*/ 605 h 971"/>
                <a:gd name="T2" fmla="*/ 882 w 970"/>
                <a:gd name="T3" fmla="*/ 510 h 971"/>
                <a:gd name="T4" fmla="*/ 875 w 970"/>
                <a:gd name="T5" fmla="*/ 412 h 971"/>
                <a:gd name="T6" fmla="*/ 844 w 970"/>
                <a:gd name="T7" fmla="*/ 316 h 971"/>
                <a:gd name="T8" fmla="*/ 792 w 970"/>
                <a:gd name="T9" fmla="*/ 234 h 971"/>
                <a:gd name="T10" fmla="*/ 723 w 970"/>
                <a:gd name="T11" fmla="*/ 167 h 971"/>
                <a:gd name="T12" fmla="*/ 639 w 970"/>
                <a:gd name="T13" fmla="*/ 120 h 971"/>
                <a:gd name="T14" fmla="*/ 547 w 970"/>
                <a:gd name="T15" fmla="*/ 93 h 971"/>
                <a:gd name="T16" fmla="*/ 450 w 970"/>
                <a:gd name="T17" fmla="*/ 90 h 971"/>
                <a:gd name="T18" fmla="*/ 352 w 970"/>
                <a:gd name="T19" fmla="*/ 112 h 971"/>
                <a:gd name="T20" fmla="*/ 263 w 970"/>
                <a:gd name="T21" fmla="*/ 157 h 971"/>
                <a:gd name="T22" fmla="*/ 190 w 970"/>
                <a:gd name="T23" fmla="*/ 220 h 971"/>
                <a:gd name="T24" fmla="*/ 136 w 970"/>
                <a:gd name="T25" fmla="*/ 298 h 971"/>
                <a:gd name="T26" fmla="*/ 101 w 970"/>
                <a:gd name="T27" fmla="*/ 386 h 971"/>
                <a:gd name="T28" fmla="*/ 88 w 970"/>
                <a:gd name="T29" fmla="*/ 482 h 971"/>
                <a:gd name="T30" fmla="*/ 100 w 970"/>
                <a:gd name="T31" fmla="*/ 580 h 971"/>
                <a:gd name="T32" fmla="*/ 136 w 970"/>
                <a:gd name="T33" fmla="*/ 674 h 971"/>
                <a:gd name="T34" fmla="*/ 192 w 970"/>
                <a:gd name="T35" fmla="*/ 753 h 971"/>
                <a:gd name="T36" fmla="*/ 264 w 970"/>
                <a:gd name="T37" fmla="*/ 816 h 971"/>
                <a:gd name="T38" fmla="*/ 349 w 970"/>
                <a:gd name="T39" fmla="*/ 859 h 971"/>
                <a:gd name="T40" fmla="*/ 443 w 970"/>
                <a:gd name="T41" fmla="*/ 882 h 971"/>
                <a:gd name="T42" fmla="*/ 540 w 970"/>
                <a:gd name="T43" fmla="*/ 879 h 971"/>
                <a:gd name="T44" fmla="*/ 637 w 970"/>
                <a:gd name="T45" fmla="*/ 853 h 971"/>
                <a:gd name="T46" fmla="*/ 724 w 970"/>
                <a:gd name="T47" fmla="*/ 805 h 971"/>
                <a:gd name="T48" fmla="*/ 792 w 970"/>
                <a:gd name="T49" fmla="*/ 738 h 971"/>
                <a:gd name="T50" fmla="*/ 624 w 970"/>
                <a:gd name="T51" fmla="*/ 951 h 971"/>
                <a:gd name="T52" fmla="*/ 504 w 970"/>
                <a:gd name="T53" fmla="*/ 971 h 971"/>
                <a:gd name="T54" fmla="*/ 386 w 970"/>
                <a:gd name="T55" fmla="*/ 962 h 971"/>
                <a:gd name="T56" fmla="*/ 276 w 970"/>
                <a:gd name="T57" fmla="*/ 924 h 971"/>
                <a:gd name="T58" fmla="*/ 178 w 970"/>
                <a:gd name="T59" fmla="*/ 861 h 971"/>
                <a:gd name="T60" fmla="*/ 96 w 970"/>
                <a:gd name="T61" fmla="*/ 777 h 971"/>
                <a:gd name="T62" fmla="*/ 38 w 970"/>
                <a:gd name="T63" fmla="*/ 672 h 971"/>
                <a:gd name="T64" fmla="*/ 5 w 970"/>
                <a:gd name="T65" fmla="*/ 552 h 971"/>
                <a:gd name="T66" fmla="*/ 3 w 970"/>
                <a:gd name="T67" fmla="*/ 434 h 971"/>
                <a:gd name="T68" fmla="*/ 30 w 970"/>
                <a:gd name="T69" fmla="*/ 319 h 971"/>
                <a:gd name="T70" fmla="*/ 83 w 970"/>
                <a:gd name="T71" fmla="*/ 215 h 971"/>
                <a:gd name="T72" fmla="*/ 158 w 970"/>
                <a:gd name="T73" fmla="*/ 128 h 971"/>
                <a:gd name="T74" fmla="*/ 256 w 970"/>
                <a:gd name="T75" fmla="*/ 59 h 971"/>
                <a:gd name="T76" fmla="*/ 370 w 970"/>
                <a:gd name="T77" fmla="*/ 14 h 971"/>
                <a:gd name="T78" fmla="*/ 491 w 970"/>
                <a:gd name="T79" fmla="*/ 0 h 971"/>
                <a:gd name="T80" fmla="*/ 607 w 970"/>
                <a:gd name="T81" fmla="*/ 16 h 971"/>
                <a:gd name="T82" fmla="*/ 716 w 970"/>
                <a:gd name="T83" fmla="*/ 59 h 971"/>
                <a:gd name="T84" fmla="*/ 811 w 970"/>
                <a:gd name="T85" fmla="*/ 126 h 971"/>
                <a:gd name="T86" fmla="*/ 888 w 970"/>
                <a:gd name="T87" fmla="*/ 215 h 971"/>
                <a:gd name="T88" fmla="*/ 943 w 970"/>
                <a:gd name="T89" fmla="*/ 323 h 971"/>
                <a:gd name="T90" fmla="*/ 968 w 970"/>
                <a:gd name="T91" fmla="*/ 444 h 971"/>
                <a:gd name="T92" fmla="*/ 964 w 970"/>
                <a:gd name="T93" fmla="*/ 563 h 971"/>
                <a:gd name="T94" fmla="*/ 932 w 970"/>
                <a:gd name="T95" fmla="*/ 675 h 971"/>
                <a:gd name="T96" fmla="*/ 874 w 970"/>
                <a:gd name="T97" fmla="*/ 776 h 971"/>
                <a:gd name="T98" fmla="*/ 794 w 970"/>
                <a:gd name="T99" fmla="*/ 860 h 971"/>
                <a:gd name="T100" fmla="*/ 694 w 970"/>
                <a:gd name="T101" fmla="*/ 924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70" h="971">
                  <a:moveTo>
                    <a:pt x="835" y="675"/>
                  </a:moveTo>
                  <a:lnTo>
                    <a:pt x="843" y="658"/>
                  </a:lnTo>
                  <a:lnTo>
                    <a:pt x="852" y="641"/>
                  </a:lnTo>
                  <a:lnTo>
                    <a:pt x="858" y="623"/>
                  </a:lnTo>
                  <a:lnTo>
                    <a:pt x="865" y="605"/>
                  </a:lnTo>
                  <a:lnTo>
                    <a:pt x="870" y="586"/>
                  </a:lnTo>
                  <a:lnTo>
                    <a:pt x="874" y="567"/>
                  </a:lnTo>
                  <a:lnTo>
                    <a:pt x="877" y="549"/>
                  </a:lnTo>
                  <a:lnTo>
                    <a:pt x="881" y="530"/>
                  </a:lnTo>
                  <a:lnTo>
                    <a:pt x="882" y="510"/>
                  </a:lnTo>
                  <a:lnTo>
                    <a:pt x="883" y="491"/>
                  </a:lnTo>
                  <a:lnTo>
                    <a:pt x="882" y="471"/>
                  </a:lnTo>
                  <a:lnTo>
                    <a:pt x="881" y="452"/>
                  </a:lnTo>
                  <a:lnTo>
                    <a:pt x="879" y="431"/>
                  </a:lnTo>
                  <a:lnTo>
                    <a:pt x="875" y="412"/>
                  </a:lnTo>
                  <a:lnTo>
                    <a:pt x="871" y="392"/>
                  </a:lnTo>
                  <a:lnTo>
                    <a:pt x="866" y="373"/>
                  </a:lnTo>
                  <a:lnTo>
                    <a:pt x="859" y="353"/>
                  </a:lnTo>
                  <a:lnTo>
                    <a:pt x="852" y="334"/>
                  </a:lnTo>
                  <a:lnTo>
                    <a:pt x="844" y="316"/>
                  </a:lnTo>
                  <a:lnTo>
                    <a:pt x="835" y="298"/>
                  </a:lnTo>
                  <a:lnTo>
                    <a:pt x="825" y="281"/>
                  </a:lnTo>
                  <a:lnTo>
                    <a:pt x="814" y="265"/>
                  </a:lnTo>
                  <a:lnTo>
                    <a:pt x="804" y="249"/>
                  </a:lnTo>
                  <a:lnTo>
                    <a:pt x="792" y="234"/>
                  </a:lnTo>
                  <a:lnTo>
                    <a:pt x="779" y="219"/>
                  </a:lnTo>
                  <a:lnTo>
                    <a:pt x="766" y="205"/>
                  </a:lnTo>
                  <a:lnTo>
                    <a:pt x="751" y="192"/>
                  </a:lnTo>
                  <a:lnTo>
                    <a:pt x="738" y="179"/>
                  </a:lnTo>
                  <a:lnTo>
                    <a:pt x="723" y="167"/>
                  </a:lnTo>
                  <a:lnTo>
                    <a:pt x="707" y="157"/>
                  </a:lnTo>
                  <a:lnTo>
                    <a:pt x="691" y="146"/>
                  </a:lnTo>
                  <a:lnTo>
                    <a:pt x="673" y="137"/>
                  </a:lnTo>
                  <a:lnTo>
                    <a:pt x="656" y="128"/>
                  </a:lnTo>
                  <a:lnTo>
                    <a:pt x="639" y="120"/>
                  </a:lnTo>
                  <a:lnTo>
                    <a:pt x="622" y="113"/>
                  </a:lnTo>
                  <a:lnTo>
                    <a:pt x="604" y="106"/>
                  </a:lnTo>
                  <a:lnTo>
                    <a:pt x="586" y="101"/>
                  </a:lnTo>
                  <a:lnTo>
                    <a:pt x="567" y="97"/>
                  </a:lnTo>
                  <a:lnTo>
                    <a:pt x="547" y="93"/>
                  </a:lnTo>
                  <a:lnTo>
                    <a:pt x="529" y="91"/>
                  </a:lnTo>
                  <a:lnTo>
                    <a:pt x="509" y="89"/>
                  </a:lnTo>
                  <a:lnTo>
                    <a:pt x="490" y="88"/>
                  </a:lnTo>
                  <a:lnTo>
                    <a:pt x="470" y="88"/>
                  </a:lnTo>
                  <a:lnTo>
                    <a:pt x="450" y="90"/>
                  </a:lnTo>
                  <a:lnTo>
                    <a:pt x="431" y="92"/>
                  </a:lnTo>
                  <a:lnTo>
                    <a:pt x="411" y="96"/>
                  </a:lnTo>
                  <a:lnTo>
                    <a:pt x="391" y="100"/>
                  </a:lnTo>
                  <a:lnTo>
                    <a:pt x="371" y="104"/>
                  </a:lnTo>
                  <a:lnTo>
                    <a:pt x="352" y="112"/>
                  </a:lnTo>
                  <a:lnTo>
                    <a:pt x="333" y="118"/>
                  </a:lnTo>
                  <a:lnTo>
                    <a:pt x="314" y="127"/>
                  </a:lnTo>
                  <a:lnTo>
                    <a:pt x="297" y="136"/>
                  </a:lnTo>
                  <a:lnTo>
                    <a:pt x="280" y="146"/>
                  </a:lnTo>
                  <a:lnTo>
                    <a:pt x="263" y="157"/>
                  </a:lnTo>
                  <a:lnTo>
                    <a:pt x="248" y="167"/>
                  </a:lnTo>
                  <a:lnTo>
                    <a:pt x="232" y="180"/>
                  </a:lnTo>
                  <a:lnTo>
                    <a:pt x="218" y="192"/>
                  </a:lnTo>
                  <a:lnTo>
                    <a:pt x="204" y="206"/>
                  </a:lnTo>
                  <a:lnTo>
                    <a:pt x="190" y="220"/>
                  </a:lnTo>
                  <a:lnTo>
                    <a:pt x="179" y="235"/>
                  </a:lnTo>
                  <a:lnTo>
                    <a:pt x="167" y="250"/>
                  </a:lnTo>
                  <a:lnTo>
                    <a:pt x="155" y="265"/>
                  </a:lnTo>
                  <a:lnTo>
                    <a:pt x="146" y="281"/>
                  </a:lnTo>
                  <a:lnTo>
                    <a:pt x="136" y="298"/>
                  </a:lnTo>
                  <a:lnTo>
                    <a:pt x="127" y="315"/>
                  </a:lnTo>
                  <a:lnTo>
                    <a:pt x="120" y="332"/>
                  </a:lnTo>
                  <a:lnTo>
                    <a:pt x="112" y="350"/>
                  </a:lnTo>
                  <a:lnTo>
                    <a:pt x="106" y="367"/>
                  </a:lnTo>
                  <a:lnTo>
                    <a:pt x="101" y="386"/>
                  </a:lnTo>
                  <a:lnTo>
                    <a:pt x="96" y="405"/>
                  </a:lnTo>
                  <a:lnTo>
                    <a:pt x="93" y="424"/>
                  </a:lnTo>
                  <a:lnTo>
                    <a:pt x="91" y="443"/>
                  </a:lnTo>
                  <a:lnTo>
                    <a:pt x="89" y="462"/>
                  </a:lnTo>
                  <a:lnTo>
                    <a:pt x="88" y="482"/>
                  </a:lnTo>
                  <a:lnTo>
                    <a:pt x="89" y="501"/>
                  </a:lnTo>
                  <a:lnTo>
                    <a:pt x="90" y="521"/>
                  </a:lnTo>
                  <a:lnTo>
                    <a:pt x="92" y="540"/>
                  </a:lnTo>
                  <a:lnTo>
                    <a:pt x="95" y="561"/>
                  </a:lnTo>
                  <a:lnTo>
                    <a:pt x="100" y="580"/>
                  </a:lnTo>
                  <a:lnTo>
                    <a:pt x="105" y="600"/>
                  </a:lnTo>
                  <a:lnTo>
                    <a:pt x="111" y="620"/>
                  </a:lnTo>
                  <a:lnTo>
                    <a:pt x="119" y="638"/>
                  </a:lnTo>
                  <a:lnTo>
                    <a:pt x="126" y="657"/>
                  </a:lnTo>
                  <a:lnTo>
                    <a:pt x="136" y="674"/>
                  </a:lnTo>
                  <a:lnTo>
                    <a:pt x="146" y="691"/>
                  </a:lnTo>
                  <a:lnTo>
                    <a:pt x="156" y="708"/>
                  </a:lnTo>
                  <a:lnTo>
                    <a:pt x="167" y="723"/>
                  </a:lnTo>
                  <a:lnTo>
                    <a:pt x="179" y="739"/>
                  </a:lnTo>
                  <a:lnTo>
                    <a:pt x="192" y="753"/>
                  </a:lnTo>
                  <a:lnTo>
                    <a:pt x="205" y="767"/>
                  </a:lnTo>
                  <a:lnTo>
                    <a:pt x="219" y="781"/>
                  </a:lnTo>
                  <a:lnTo>
                    <a:pt x="233" y="793"/>
                  </a:lnTo>
                  <a:lnTo>
                    <a:pt x="248" y="805"/>
                  </a:lnTo>
                  <a:lnTo>
                    <a:pt x="264" y="816"/>
                  </a:lnTo>
                  <a:lnTo>
                    <a:pt x="280" y="826"/>
                  </a:lnTo>
                  <a:lnTo>
                    <a:pt x="296" y="836"/>
                  </a:lnTo>
                  <a:lnTo>
                    <a:pt x="313" y="844"/>
                  </a:lnTo>
                  <a:lnTo>
                    <a:pt x="332" y="853"/>
                  </a:lnTo>
                  <a:lnTo>
                    <a:pt x="349" y="859"/>
                  </a:lnTo>
                  <a:lnTo>
                    <a:pt x="367" y="865"/>
                  </a:lnTo>
                  <a:lnTo>
                    <a:pt x="385" y="871"/>
                  </a:lnTo>
                  <a:lnTo>
                    <a:pt x="404" y="875"/>
                  </a:lnTo>
                  <a:lnTo>
                    <a:pt x="423" y="878"/>
                  </a:lnTo>
                  <a:lnTo>
                    <a:pt x="443" y="882"/>
                  </a:lnTo>
                  <a:lnTo>
                    <a:pt x="462" y="883"/>
                  </a:lnTo>
                  <a:lnTo>
                    <a:pt x="481" y="884"/>
                  </a:lnTo>
                  <a:lnTo>
                    <a:pt x="500" y="884"/>
                  </a:lnTo>
                  <a:lnTo>
                    <a:pt x="521" y="882"/>
                  </a:lnTo>
                  <a:lnTo>
                    <a:pt x="540" y="879"/>
                  </a:lnTo>
                  <a:lnTo>
                    <a:pt x="559" y="876"/>
                  </a:lnTo>
                  <a:lnTo>
                    <a:pt x="579" y="872"/>
                  </a:lnTo>
                  <a:lnTo>
                    <a:pt x="599" y="867"/>
                  </a:lnTo>
                  <a:lnTo>
                    <a:pt x="618" y="860"/>
                  </a:lnTo>
                  <a:lnTo>
                    <a:pt x="637" y="853"/>
                  </a:lnTo>
                  <a:lnTo>
                    <a:pt x="655" y="845"/>
                  </a:lnTo>
                  <a:lnTo>
                    <a:pt x="673" y="837"/>
                  </a:lnTo>
                  <a:lnTo>
                    <a:pt x="691" y="826"/>
                  </a:lnTo>
                  <a:lnTo>
                    <a:pt x="708" y="816"/>
                  </a:lnTo>
                  <a:lnTo>
                    <a:pt x="724" y="805"/>
                  </a:lnTo>
                  <a:lnTo>
                    <a:pt x="739" y="793"/>
                  </a:lnTo>
                  <a:lnTo>
                    <a:pt x="752" y="780"/>
                  </a:lnTo>
                  <a:lnTo>
                    <a:pt x="766" y="767"/>
                  </a:lnTo>
                  <a:lnTo>
                    <a:pt x="780" y="753"/>
                  </a:lnTo>
                  <a:lnTo>
                    <a:pt x="792" y="738"/>
                  </a:lnTo>
                  <a:lnTo>
                    <a:pt x="804" y="723"/>
                  </a:lnTo>
                  <a:lnTo>
                    <a:pt x="816" y="707"/>
                  </a:lnTo>
                  <a:lnTo>
                    <a:pt x="825" y="691"/>
                  </a:lnTo>
                  <a:lnTo>
                    <a:pt x="835" y="675"/>
                  </a:lnTo>
                  <a:close/>
                  <a:moveTo>
                    <a:pt x="624" y="951"/>
                  </a:moveTo>
                  <a:lnTo>
                    <a:pt x="600" y="957"/>
                  </a:lnTo>
                  <a:lnTo>
                    <a:pt x="576" y="963"/>
                  </a:lnTo>
                  <a:lnTo>
                    <a:pt x="552" y="967"/>
                  </a:lnTo>
                  <a:lnTo>
                    <a:pt x="528" y="969"/>
                  </a:lnTo>
                  <a:lnTo>
                    <a:pt x="504" y="971"/>
                  </a:lnTo>
                  <a:lnTo>
                    <a:pt x="480" y="971"/>
                  </a:lnTo>
                  <a:lnTo>
                    <a:pt x="457" y="970"/>
                  </a:lnTo>
                  <a:lnTo>
                    <a:pt x="432" y="969"/>
                  </a:lnTo>
                  <a:lnTo>
                    <a:pt x="409" y="966"/>
                  </a:lnTo>
                  <a:lnTo>
                    <a:pt x="386" y="962"/>
                  </a:lnTo>
                  <a:lnTo>
                    <a:pt x="364" y="956"/>
                  </a:lnTo>
                  <a:lnTo>
                    <a:pt x="341" y="950"/>
                  </a:lnTo>
                  <a:lnTo>
                    <a:pt x="319" y="942"/>
                  </a:lnTo>
                  <a:lnTo>
                    <a:pt x="297" y="934"/>
                  </a:lnTo>
                  <a:lnTo>
                    <a:pt x="276" y="924"/>
                  </a:lnTo>
                  <a:lnTo>
                    <a:pt x="255" y="914"/>
                  </a:lnTo>
                  <a:lnTo>
                    <a:pt x="234" y="902"/>
                  </a:lnTo>
                  <a:lnTo>
                    <a:pt x="215" y="889"/>
                  </a:lnTo>
                  <a:lnTo>
                    <a:pt x="196" y="876"/>
                  </a:lnTo>
                  <a:lnTo>
                    <a:pt x="178" y="861"/>
                  </a:lnTo>
                  <a:lnTo>
                    <a:pt x="159" y="846"/>
                  </a:lnTo>
                  <a:lnTo>
                    <a:pt x="143" y="830"/>
                  </a:lnTo>
                  <a:lnTo>
                    <a:pt x="126" y="813"/>
                  </a:lnTo>
                  <a:lnTo>
                    <a:pt x="111" y="795"/>
                  </a:lnTo>
                  <a:lnTo>
                    <a:pt x="96" y="777"/>
                  </a:lnTo>
                  <a:lnTo>
                    <a:pt x="83" y="757"/>
                  </a:lnTo>
                  <a:lnTo>
                    <a:pt x="70" y="737"/>
                  </a:lnTo>
                  <a:lnTo>
                    <a:pt x="58" y="716"/>
                  </a:lnTo>
                  <a:lnTo>
                    <a:pt x="47" y="694"/>
                  </a:lnTo>
                  <a:lnTo>
                    <a:pt x="38" y="672"/>
                  </a:lnTo>
                  <a:lnTo>
                    <a:pt x="28" y="648"/>
                  </a:lnTo>
                  <a:lnTo>
                    <a:pt x="21" y="625"/>
                  </a:lnTo>
                  <a:lnTo>
                    <a:pt x="14" y="601"/>
                  </a:lnTo>
                  <a:lnTo>
                    <a:pt x="9" y="577"/>
                  </a:lnTo>
                  <a:lnTo>
                    <a:pt x="5" y="552"/>
                  </a:lnTo>
                  <a:lnTo>
                    <a:pt x="2" y="529"/>
                  </a:lnTo>
                  <a:lnTo>
                    <a:pt x="0" y="504"/>
                  </a:lnTo>
                  <a:lnTo>
                    <a:pt x="0" y="481"/>
                  </a:lnTo>
                  <a:lnTo>
                    <a:pt x="1" y="457"/>
                  </a:lnTo>
                  <a:lnTo>
                    <a:pt x="3" y="434"/>
                  </a:lnTo>
                  <a:lnTo>
                    <a:pt x="7" y="410"/>
                  </a:lnTo>
                  <a:lnTo>
                    <a:pt x="11" y="386"/>
                  </a:lnTo>
                  <a:lnTo>
                    <a:pt x="16" y="364"/>
                  </a:lnTo>
                  <a:lnTo>
                    <a:pt x="23" y="342"/>
                  </a:lnTo>
                  <a:lnTo>
                    <a:pt x="30" y="319"/>
                  </a:lnTo>
                  <a:lnTo>
                    <a:pt x="39" y="298"/>
                  </a:lnTo>
                  <a:lnTo>
                    <a:pt x="48" y="276"/>
                  </a:lnTo>
                  <a:lnTo>
                    <a:pt x="58" y="256"/>
                  </a:lnTo>
                  <a:lnTo>
                    <a:pt x="70" y="236"/>
                  </a:lnTo>
                  <a:lnTo>
                    <a:pt x="83" y="215"/>
                  </a:lnTo>
                  <a:lnTo>
                    <a:pt x="95" y="197"/>
                  </a:lnTo>
                  <a:lnTo>
                    <a:pt x="110" y="178"/>
                  </a:lnTo>
                  <a:lnTo>
                    <a:pt x="125" y="161"/>
                  </a:lnTo>
                  <a:lnTo>
                    <a:pt x="141" y="144"/>
                  </a:lnTo>
                  <a:lnTo>
                    <a:pt x="158" y="128"/>
                  </a:lnTo>
                  <a:lnTo>
                    <a:pt x="177" y="112"/>
                  </a:lnTo>
                  <a:lnTo>
                    <a:pt x="195" y="98"/>
                  </a:lnTo>
                  <a:lnTo>
                    <a:pt x="214" y="84"/>
                  </a:lnTo>
                  <a:lnTo>
                    <a:pt x="234" y="71"/>
                  </a:lnTo>
                  <a:lnTo>
                    <a:pt x="256" y="59"/>
                  </a:lnTo>
                  <a:lnTo>
                    <a:pt x="277" y="48"/>
                  </a:lnTo>
                  <a:lnTo>
                    <a:pt x="299" y="38"/>
                  </a:lnTo>
                  <a:lnTo>
                    <a:pt x="322" y="29"/>
                  </a:lnTo>
                  <a:lnTo>
                    <a:pt x="345" y="22"/>
                  </a:lnTo>
                  <a:lnTo>
                    <a:pt x="370" y="14"/>
                  </a:lnTo>
                  <a:lnTo>
                    <a:pt x="395" y="9"/>
                  </a:lnTo>
                  <a:lnTo>
                    <a:pt x="418" y="6"/>
                  </a:lnTo>
                  <a:lnTo>
                    <a:pt x="443" y="3"/>
                  </a:lnTo>
                  <a:lnTo>
                    <a:pt x="467" y="2"/>
                  </a:lnTo>
                  <a:lnTo>
                    <a:pt x="491" y="0"/>
                  </a:lnTo>
                  <a:lnTo>
                    <a:pt x="514" y="2"/>
                  </a:lnTo>
                  <a:lnTo>
                    <a:pt x="538" y="4"/>
                  </a:lnTo>
                  <a:lnTo>
                    <a:pt x="561" y="7"/>
                  </a:lnTo>
                  <a:lnTo>
                    <a:pt x="585" y="11"/>
                  </a:lnTo>
                  <a:lnTo>
                    <a:pt x="607" y="16"/>
                  </a:lnTo>
                  <a:lnTo>
                    <a:pt x="630" y="23"/>
                  </a:lnTo>
                  <a:lnTo>
                    <a:pt x="652" y="30"/>
                  </a:lnTo>
                  <a:lnTo>
                    <a:pt x="673" y="39"/>
                  </a:lnTo>
                  <a:lnTo>
                    <a:pt x="695" y="49"/>
                  </a:lnTo>
                  <a:lnTo>
                    <a:pt x="716" y="59"/>
                  </a:lnTo>
                  <a:lnTo>
                    <a:pt x="736" y="71"/>
                  </a:lnTo>
                  <a:lnTo>
                    <a:pt x="756" y="83"/>
                  </a:lnTo>
                  <a:lnTo>
                    <a:pt x="775" y="97"/>
                  </a:lnTo>
                  <a:lnTo>
                    <a:pt x="793" y="111"/>
                  </a:lnTo>
                  <a:lnTo>
                    <a:pt x="811" y="126"/>
                  </a:lnTo>
                  <a:lnTo>
                    <a:pt x="828" y="143"/>
                  </a:lnTo>
                  <a:lnTo>
                    <a:pt x="844" y="159"/>
                  </a:lnTo>
                  <a:lnTo>
                    <a:pt x="859" y="177"/>
                  </a:lnTo>
                  <a:lnTo>
                    <a:pt x="874" y="196"/>
                  </a:lnTo>
                  <a:lnTo>
                    <a:pt x="888" y="215"/>
                  </a:lnTo>
                  <a:lnTo>
                    <a:pt x="901" y="236"/>
                  </a:lnTo>
                  <a:lnTo>
                    <a:pt x="913" y="256"/>
                  </a:lnTo>
                  <a:lnTo>
                    <a:pt x="923" y="277"/>
                  </a:lnTo>
                  <a:lnTo>
                    <a:pt x="934" y="300"/>
                  </a:lnTo>
                  <a:lnTo>
                    <a:pt x="943" y="323"/>
                  </a:lnTo>
                  <a:lnTo>
                    <a:pt x="950" y="347"/>
                  </a:lnTo>
                  <a:lnTo>
                    <a:pt x="957" y="371"/>
                  </a:lnTo>
                  <a:lnTo>
                    <a:pt x="962" y="395"/>
                  </a:lnTo>
                  <a:lnTo>
                    <a:pt x="966" y="420"/>
                  </a:lnTo>
                  <a:lnTo>
                    <a:pt x="968" y="444"/>
                  </a:lnTo>
                  <a:lnTo>
                    <a:pt x="970" y="468"/>
                  </a:lnTo>
                  <a:lnTo>
                    <a:pt x="970" y="492"/>
                  </a:lnTo>
                  <a:lnTo>
                    <a:pt x="969" y="516"/>
                  </a:lnTo>
                  <a:lnTo>
                    <a:pt x="967" y="539"/>
                  </a:lnTo>
                  <a:lnTo>
                    <a:pt x="964" y="563"/>
                  </a:lnTo>
                  <a:lnTo>
                    <a:pt x="960" y="585"/>
                  </a:lnTo>
                  <a:lnTo>
                    <a:pt x="954" y="609"/>
                  </a:lnTo>
                  <a:lnTo>
                    <a:pt x="948" y="631"/>
                  </a:lnTo>
                  <a:lnTo>
                    <a:pt x="941" y="653"/>
                  </a:lnTo>
                  <a:lnTo>
                    <a:pt x="932" y="675"/>
                  </a:lnTo>
                  <a:lnTo>
                    <a:pt x="922" y="697"/>
                  </a:lnTo>
                  <a:lnTo>
                    <a:pt x="912" y="717"/>
                  </a:lnTo>
                  <a:lnTo>
                    <a:pt x="901" y="737"/>
                  </a:lnTo>
                  <a:lnTo>
                    <a:pt x="888" y="756"/>
                  </a:lnTo>
                  <a:lnTo>
                    <a:pt x="874" y="776"/>
                  </a:lnTo>
                  <a:lnTo>
                    <a:pt x="860" y="794"/>
                  </a:lnTo>
                  <a:lnTo>
                    <a:pt x="845" y="812"/>
                  </a:lnTo>
                  <a:lnTo>
                    <a:pt x="829" y="829"/>
                  </a:lnTo>
                  <a:lnTo>
                    <a:pt x="812" y="845"/>
                  </a:lnTo>
                  <a:lnTo>
                    <a:pt x="794" y="860"/>
                  </a:lnTo>
                  <a:lnTo>
                    <a:pt x="776" y="875"/>
                  </a:lnTo>
                  <a:lnTo>
                    <a:pt x="757" y="889"/>
                  </a:lnTo>
                  <a:lnTo>
                    <a:pt x="736" y="902"/>
                  </a:lnTo>
                  <a:lnTo>
                    <a:pt x="715" y="914"/>
                  </a:lnTo>
                  <a:lnTo>
                    <a:pt x="694" y="924"/>
                  </a:lnTo>
                  <a:lnTo>
                    <a:pt x="671" y="935"/>
                  </a:lnTo>
                  <a:lnTo>
                    <a:pt x="648" y="944"/>
                  </a:lnTo>
                  <a:lnTo>
                    <a:pt x="624" y="951"/>
                  </a:ln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56" name="Group 55"/>
          <p:cNvGrpSpPr/>
          <p:nvPr userDrawn="1"/>
        </p:nvGrpSpPr>
        <p:grpSpPr>
          <a:xfrm>
            <a:off x="9869488" y="374650"/>
            <a:ext cx="1839913" cy="719138"/>
            <a:chOff x="9869488" y="374650"/>
            <a:chExt cx="1839913" cy="719138"/>
          </a:xfrm>
        </p:grpSpPr>
        <p:sp>
          <p:nvSpPr>
            <p:cNvPr id="57" name="Freeform 11"/>
            <p:cNvSpPr>
              <a:spLocks/>
            </p:cNvSpPr>
            <p:nvPr userDrawn="1"/>
          </p:nvSpPr>
          <p:spPr bwMode="auto">
            <a:xfrm>
              <a:off x="9869488" y="979488"/>
              <a:ext cx="60325" cy="87313"/>
            </a:xfrm>
            <a:custGeom>
              <a:avLst/>
              <a:gdLst>
                <a:gd name="T0" fmla="*/ 448 w 449"/>
                <a:gd name="T1" fmla="*/ 483 h 655"/>
                <a:gd name="T2" fmla="*/ 437 w 449"/>
                <a:gd name="T3" fmla="*/ 522 h 655"/>
                <a:gd name="T4" fmla="*/ 421 w 449"/>
                <a:gd name="T5" fmla="*/ 555 h 655"/>
                <a:gd name="T6" fmla="*/ 399 w 449"/>
                <a:gd name="T7" fmla="*/ 582 h 655"/>
                <a:gd name="T8" fmla="*/ 372 w 449"/>
                <a:gd name="T9" fmla="*/ 605 h 655"/>
                <a:gd name="T10" fmla="*/ 331 w 449"/>
                <a:gd name="T11" fmla="*/ 627 h 655"/>
                <a:gd name="T12" fmla="*/ 266 w 449"/>
                <a:gd name="T13" fmla="*/ 646 h 655"/>
                <a:gd name="T14" fmla="*/ 207 w 449"/>
                <a:gd name="T15" fmla="*/ 654 h 655"/>
                <a:gd name="T16" fmla="*/ 159 w 449"/>
                <a:gd name="T17" fmla="*/ 654 h 655"/>
                <a:gd name="T18" fmla="*/ 100 w 449"/>
                <a:gd name="T19" fmla="*/ 646 h 655"/>
                <a:gd name="T20" fmla="*/ 59 w 449"/>
                <a:gd name="T21" fmla="*/ 635 h 655"/>
                <a:gd name="T22" fmla="*/ 15 w 449"/>
                <a:gd name="T23" fmla="*/ 615 h 655"/>
                <a:gd name="T24" fmla="*/ 45 w 449"/>
                <a:gd name="T25" fmla="*/ 465 h 655"/>
                <a:gd name="T26" fmla="*/ 63 w 449"/>
                <a:gd name="T27" fmla="*/ 512 h 655"/>
                <a:gd name="T28" fmla="*/ 84 w 449"/>
                <a:gd name="T29" fmla="*/ 551 h 655"/>
                <a:gd name="T30" fmla="*/ 110 w 449"/>
                <a:gd name="T31" fmla="*/ 580 h 655"/>
                <a:gd name="T32" fmla="*/ 140 w 449"/>
                <a:gd name="T33" fmla="*/ 600 h 655"/>
                <a:gd name="T34" fmla="*/ 174 w 449"/>
                <a:gd name="T35" fmla="*/ 609 h 655"/>
                <a:gd name="T36" fmla="*/ 213 w 449"/>
                <a:gd name="T37" fmla="*/ 608 h 655"/>
                <a:gd name="T38" fmla="*/ 251 w 449"/>
                <a:gd name="T39" fmla="*/ 596 h 655"/>
                <a:gd name="T40" fmla="*/ 284 w 449"/>
                <a:gd name="T41" fmla="*/ 576 h 655"/>
                <a:gd name="T42" fmla="*/ 311 w 449"/>
                <a:gd name="T43" fmla="*/ 546 h 655"/>
                <a:gd name="T44" fmla="*/ 327 w 449"/>
                <a:gd name="T45" fmla="*/ 509 h 655"/>
                <a:gd name="T46" fmla="*/ 330 w 449"/>
                <a:gd name="T47" fmla="*/ 470 h 655"/>
                <a:gd name="T48" fmla="*/ 316 w 449"/>
                <a:gd name="T49" fmla="*/ 444 h 655"/>
                <a:gd name="T50" fmla="*/ 290 w 449"/>
                <a:gd name="T51" fmla="*/ 420 h 655"/>
                <a:gd name="T52" fmla="*/ 228 w 449"/>
                <a:gd name="T53" fmla="*/ 385 h 655"/>
                <a:gd name="T54" fmla="*/ 138 w 449"/>
                <a:gd name="T55" fmla="*/ 342 h 655"/>
                <a:gd name="T56" fmla="*/ 80 w 449"/>
                <a:gd name="T57" fmla="*/ 308 h 655"/>
                <a:gd name="T58" fmla="*/ 45 w 449"/>
                <a:gd name="T59" fmla="*/ 278 h 655"/>
                <a:gd name="T60" fmla="*/ 19 w 449"/>
                <a:gd name="T61" fmla="*/ 243 h 655"/>
                <a:gd name="T62" fmla="*/ 6 w 449"/>
                <a:gd name="T63" fmla="*/ 202 h 655"/>
                <a:gd name="T64" fmla="*/ 6 w 449"/>
                <a:gd name="T65" fmla="*/ 162 h 655"/>
                <a:gd name="T66" fmla="*/ 13 w 449"/>
                <a:gd name="T67" fmla="*/ 129 h 655"/>
                <a:gd name="T68" fmla="*/ 25 w 449"/>
                <a:gd name="T69" fmla="*/ 101 h 655"/>
                <a:gd name="T70" fmla="*/ 42 w 449"/>
                <a:gd name="T71" fmla="*/ 77 h 655"/>
                <a:gd name="T72" fmla="*/ 63 w 449"/>
                <a:gd name="T73" fmla="*/ 55 h 655"/>
                <a:gd name="T74" fmla="*/ 94 w 449"/>
                <a:gd name="T75" fmla="*/ 33 h 655"/>
                <a:gd name="T76" fmla="*/ 149 w 449"/>
                <a:gd name="T77" fmla="*/ 11 h 655"/>
                <a:gd name="T78" fmla="*/ 208 w 449"/>
                <a:gd name="T79" fmla="*/ 1 h 655"/>
                <a:gd name="T80" fmla="*/ 290 w 449"/>
                <a:gd name="T81" fmla="*/ 5 h 655"/>
                <a:gd name="T82" fmla="*/ 364 w 449"/>
                <a:gd name="T83" fmla="*/ 22 h 655"/>
                <a:gd name="T84" fmla="*/ 422 w 449"/>
                <a:gd name="T85" fmla="*/ 49 h 655"/>
                <a:gd name="T86" fmla="*/ 366 w 449"/>
                <a:gd name="T87" fmla="*/ 156 h 655"/>
                <a:gd name="T88" fmla="*/ 340 w 449"/>
                <a:gd name="T89" fmla="*/ 106 h 655"/>
                <a:gd name="T90" fmla="*/ 315 w 449"/>
                <a:gd name="T91" fmla="*/ 77 h 655"/>
                <a:gd name="T92" fmla="*/ 284 w 449"/>
                <a:gd name="T93" fmla="*/ 56 h 655"/>
                <a:gd name="T94" fmla="*/ 244 w 449"/>
                <a:gd name="T95" fmla="*/ 47 h 655"/>
                <a:gd name="T96" fmla="*/ 207 w 449"/>
                <a:gd name="T97" fmla="*/ 48 h 655"/>
                <a:gd name="T98" fmla="*/ 176 w 449"/>
                <a:gd name="T99" fmla="*/ 55 h 655"/>
                <a:gd name="T100" fmla="*/ 148 w 449"/>
                <a:gd name="T101" fmla="*/ 71 h 655"/>
                <a:gd name="T102" fmla="*/ 126 w 449"/>
                <a:gd name="T103" fmla="*/ 93 h 655"/>
                <a:gd name="T104" fmla="*/ 114 w 449"/>
                <a:gd name="T105" fmla="*/ 122 h 655"/>
                <a:gd name="T106" fmla="*/ 112 w 449"/>
                <a:gd name="T107" fmla="*/ 154 h 655"/>
                <a:gd name="T108" fmla="*/ 126 w 449"/>
                <a:gd name="T109" fmla="*/ 180 h 655"/>
                <a:gd name="T110" fmla="*/ 153 w 449"/>
                <a:gd name="T111" fmla="*/ 203 h 655"/>
                <a:gd name="T112" fmla="*/ 218 w 449"/>
                <a:gd name="T113" fmla="*/ 240 h 655"/>
                <a:gd name="T114" fmla="*/ 312 w 449"/>
                <a:gd name="T115" fmla="*/ 287 h 655"/>
                <a:gd name="T116" fmla="*/ 371 w 449"/>
                <a:gd name="T117" fmla="*/ 323 h 655"/>
                <a:gd name="T118" fmla="*/ 408 w 449"/>
                <a:gd name="T119" fmla="*/ 356 h 655"/>
                <a:gd name="T120" fmla="*/ 435 w 449"/>
                <a:gd name="T121" fmla="*/ 393 h 655"/>
                <a:gd name="T122" fmla="*/ 449 w 449"/>
                <a:gd name="T123" fmla="*/ 43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9" h="655">
                  <a:moveTo>
                    <a:pt x="449" y="453"/>
                  </a:moveTo>
                  <a:lnTo>
                    <a:pt x="449" y="468"/>
                  </a:lnTo>
                  <a:lnTo>
                    <a:pt x="448" y="483"/>
                  </a:lnTo>
                  <a:lnTo>
                    <a:pt x="445" y="496"/>
                  </a:lnTo>
                  <a:lnTo>
                    <a:pt x="442" y="510"/>
                  </a:lnTo>
                  <a:lnTo>
                    <a:pt x="437" y="522"/>
                  </a:lnTo>
                  <a:lnTo>
                    <a:pt x="433" y="534"/>
                  </a:lnTo>
                  <a:lnTo>
                    <a:pt x="428" y="545"/>
                  </a:lnTo>
                  <a:lnTo>
                    <a:pt x="421" y="555"/>
                  </a:lnTo>
                  <a:lnTo>
                    <a:pt x="414" y="565"/>
                  </a:lnTo>
                  <a:lnTo>
                    <a:pt x="406" y="575"/>
                  </a:lnTo>
                  <a:lnTo>
                    <a:pt x="399" y="582"/>
                  </a:lnTo>
                  <a:lnTo>
                    <a:pt x="390" y="591"/>
                  </a:lnTo>
                  <a:lnTo>
                    <a:pt x="381" y="598"/>
                  </a:lnTo>
                  <a:lnTo>
                    <a:pt x="372" y="605"/>
                  </a:lnTo>
                  <a:lnTo>
                    <a:pt x="361" y="611"/>
                  </a:lnTo>
                  <a:lnTo>
                    <a:pt x="352" y="616"/>
                  </a:lnTo>
                  <a:lnTo>
                    <a:pt x="331" y="627"/>
                  </a:lnTo>
                  <a:lnTo>
                    <a:pt x="310" y="635"/>
                  </a:lnTo>
                  <a:lnTo>
                    <a:pt x="287" y="642"/>
                  </a:lnTo>
                  <a:lnTo>
                    <a:pt x="266" y="646"/>
                  </a:lnTo>
                  <a:lnTo>
                    <a:pt x="245" y="651"/>
                  </a:lnTo>
                  <a:lnTo>
                    <a:pt x="225" y="653"/>
                  </a:lnTo>
                  <a:lnTo>
                    <a:pt x="207" y="654"/>
                  </a:lnTo>
                  <a:lnTo>
                    <a:pt x="189" y="655"/>
                  </a:lnTo>
                  <a:lnTo>
                    <a:pt x="177" y="655"/>
                  </a:lnTo>
                  <a:lnTo>
                    <a:pt x="159" y="654"/>
                  </a:lnTo>
                  <a:lnTo>
                    <a:pt x="138" y="652"/>
                  </a:lnTo>
                  <a:lnTo>
                    <a:pt x="114" y="649"/>
                  </a:lnTo>
                  <a:lnTo>
                    <a:pt x="100" y="646"/>
                  </a:lnTo>
                  <a:lnTo>
                    <a:pt x="88" y="643"/>
                  </a:lnTo>
                  <a:lnTo>
                    <a:pt x="73" y="639"/>
                  </a:lnTo>
                  <a:lnTo>
                    <a:pt x="59" y="635"/>
                  </a:lnTo>
                  <a:lnTo>
                    <a:pt x="44" y="629"/>
                  </a:lnTo>
                  <a:lnTo>
                    <a:pt x="30" y="623"/>
                  </a:lnTo>
                  <a:lnTo>
                    <a:pt x="15" y="615"/>
                  </a:lnTo>
                  <a:lnTo>
                    <a:pt x="0" y="608"/>
                  </a:lnTo>
                  <a:lnTo>
                    <a:pt x="12" y="465"/>
                  </a:lnTo>
                  <a:lnTo>
                    <a:pt x="45" y="465"/>
                  </a:lnTo>
                  <a:lnTo>
                    <a:pt x="50" y="482"/>
                  </a:lnTo>
                  <a:lnTo>
                    <a:pt x="56" y="497"/>
                  </a:lnTo>
                  <a:lnTo>
                    <a:pt x="63" y="512"/>
                  </a:lnTo>
                  <a:lnTo>
                    <a:pt x="69" y="526"/>
                  </a:lnTo>
                  <a:lnTo>
                    <a:pt x="77" y="539"/>
                  </a:lnTo>
                  <a:lnTo>
                    <a:pt x="84" y="551"/>
                  </a:lnTo>
                  <a:lnTo>
                    <a:pt x="92" y="562"/>
                  </a:lnTo>
                  <a:lnTo>
                    <a:pt x="100" y="571"/>
                  </a:lnTo>
                  <a:lnTo>
                    <a:pt x="110" y="580"/>
                  </a:lnTo>
                  <a:lnTo>
                    <a:pt x="119" y="587"/>
                  </a:lnTo>
                  <a:lnTo>
                    <a:pt x="129" y="594"/>
                  </a:lnTo>
                  <a:lnTo>
                    <a:pt x="140" y="600"/>
                  </a:lnTo>
                  <a:lnTo>
                    <a:pt x="151" y="605"/>
                  </a:lnTo>
                  <a:lnTo>
                    <a:pt x="163" y="607"/>
                  </a:lnTo>
                  <a:lnTo>
                    <a:pt x="174" y="609"/>
                  </a:lnTo>
                  <a:lnTo>
                    <a:pt x="187" y="610"/>
                  </a:lnTo>
                  <a:lnTo>
                    <a:pt x="200" y="609"/>
                  </a:lnTo>
                  <a:lnTo>
                    <a:pt x="213" y="608"/>
                  </a:lnTo>
                  <a:lnTo>
                    <a:pt x="226" y="605"/>
                  </a:lnTo>
                  <a:lnTo>
                    <a:pt x="238" y="601"/>
                  </a:lnTo>
                  <a:lnTo>
                    <a:pt x="251" y="596"/>
                  </a:lnTo>
                  <a:lnTo>
                    <a:pt x="262" y="590"/>
                  </a:lnTo>
                  <a:lnTo>
                    <a:pt x="273" y="583"/>
                  </a:lnTo>
                  <a:lnTo>
                    <a:pt x="284" y="576"/>
                  </a:lnTo>
                  <a:lnTo>
                    <a:pt x="295" y="566"/>
                  </a:lnTo>
                  <a:lnTo>
                    <a:pt x="303" y="556"/>
                  </a:lnTo>
                  <a:lnTo>
                    <a:pt x="311" y="546"/>
                  </a:lnTo>
                  <a:lnTo>
                    <a:pt x="317" y="535"/>
                  </a:lnTo>
                  <a:lnTo>
                    <a:pt x="324" y="522"/>
                  </a:lnTo>
                  <a:lnTo>
                    <a:pt x="327" y="509"/>
                  </a:lnTo>
                  <a:lnTo>
                    <a:pt x="330" y="495"/>
                  </a:lnTo>
                  <a:lnTo>
                    <a:pt x="330" y="480"/>
                  </a:lnTo>
                  <a:lnTo>
                    <a:pt x="330" y="470"/>
                  </a:lnTo>
                  <a:lnTo>
                    <a:pt x="327" y="461"/>
                  </a:lnTo>
                  <a:lnTo>
                    <a:pt x="323" y="452"/>
                  </a:lnTo>
                  <a:lnTo>
                    <a:pt x="316" y="444"/>
                  </a:lnTo>
                  <a:lnTo>
                    <a:pt x="310" y="436"/>
                  </a:lnTo>
                  <a:lnTo>
                    <a:pt x="300" y="428"/>
                  </a:lnTo>
                  <a:lnTo>
                    <a:pt x="290" y="420"/>
                  </a:lnTo>
                  <a:lnTo>
                    <a:pt x="280" y="414"/>
                  </a:lnTo>
                  <a:lnTo>
                    <a:pt x="255" y="399"/>
                  </a:lnTo>
                  <a:lnTo>
                    <a:pt x="228" y="385"/>
                  </a:lnTo>
                  <a:lnTo>
                    <a:pt x="198" y="372"/>
                  </a:lnTo>
                  <a:lnTo>
                    <a:pt x="168" y="357"/>
                  </a:lnTo>
                  <a:lnTo>
                    <a:pt x="138" y="342"/>
                  </a:lnTo>
                  <a:lnTo>
                    <a:pt x="108" y="326"/>
                  </a:lnTo>
                  <a:lnTo>
                    <a:pt x="94" y="317"/>
                  </a:lnTo>
                  <a:lnTo>
                    <a:pt x="80" y="308"/>
                  </a:lnTo>
                  <a:lnTo>
                    <a:pt x="68" y="299"/>
                  </a:lnTo>
                  <a:lnTo>
                    <a:pt x="56" y="289"/>
                  </a:lnTo>
                  <a:lnTo>
                    <a:pt x="45" y="278"/>
                  </a:lnTo>
                  <a:lnTo>
                    <a:pt x="35" y="268"/>
                  </a:lnTo>
                  <a:lnTo>
                    <a:pt x="26" y="256"/>
                  </a:lnTo>
                  <a:lnTo>
                    <a:pt x="19" y="243"/>
                  </a:lnTo>
                  <a:lnTo>
                    <a:pt x="13" y="230"/>
                  </a:lnTo>
                  <a:lnTo>
                    <a:pt x="9" y="216"/>
                  </a:lnTo>
                  <a:lnTo>
                    <a:pt x="6" y="202"/>
                  </a:lnTo>
                  <a:lnTo>
                    <a:pt x="5" y="186"/>
                  </a:lnTo>
                  <a:lnTo>
                    <a:pt x="5" y="174"/>
                  </a:lnTo>
                  <a:lnTo>
                    <a:pt x="6" y="162"/>
                  </a:lnTo>
                  <a:lnTo>
                    <a:pt x="8" y="151"/>
                  </a:lnTo>
                  <a:lnTo>
                    <a:pt x="10" y="140"/>
                  </a:lnTo>
                  <a:lnTo>
                    <a:pt x="13" y="129"/>
                  </a:lnTo>
                  <a:lnTo>
                    <a:pt x="17" y="120"/>
                  </a:lnTo>
                  <a:lnTo>
                    <a:pt x="21" y="110"/>
                  </a:lnTo>
                  <a:lnTo>
                    <a:pt x="25" y="101"/>
                  </a:lnTo>
                  <a:lnTo>
                    <a:pt x="31" y="93"/>
                  </a:lnTo>
                  <a:lnTo>
                    <a:pt x="36" y="84"/>
                  </a:lnTo>
                  <a:lnTo>
                    <a:pt x="42" y="77"/>
                  </a:lnTo>
                  <a:lnTo>
                    <a:pt x="48" y="69"/>
                  </a:lnTo>
                  <a:lnTo>
                    <a:pt x="55" y="62"/>
                  </a:lnTo>
                  <a:lnTo>
                    <a:pt x="63" y="55"/>
                  </a:lnTo>
                  <a:lnTo>
                    <a:pt x="70" y="49"/>
                  </a:lnTo>
                  <a:lnTo>
                    <a:pt x="78" y="43"/>
                  </a:lnTo>
                  <a:lnTo>
                    <a:pt x="94" y="33"/>
                  </a:lnTo>
                  <a:lnTo>
                    <a:pt x="112" y="24"/>
                  </a:lnTo>
                  <a:lnTo>
                    <a:pt x="130" y="16"/>
                  </a:lnTo>
                  <a:lnTo>
                    <a:pt x="149" y="11"/>
                  </a:lnTo>
                  <a:lnTo>
                    <a:pt x="168" y="6"/>
                  </a:lnTo>
                  <a:lnTo>
                    <a:pt x="188" y="4"/>
                  </a:lnTo>
                  <a:lnTo>
                    <a:pt x="208" y="1"/>
                  </a:lnTo>
                  <a:lnTo>
                    <a:pt x="227" y="0"/>
                  </a:lnTo>
                  <a:lnTo>
                    <a:pt x="260" y="1"/>
                  </a:lnTo>
                  <a:lnTo>
                    <a:pt x="290" y="5"/>
                  </a:lnTo>
                  <a:lnTo>
                    <a:pt x="318" y="9"/>
                  </a:lnTo>
                  <a:lnTo>
                    <a:pt x="342" y="14"/>
                  </a:lnTo>
                  <a:lnTo>
                    <a:pt x="364" y="22"/>
                  </a:lnTo>
                  <a:lnTo>
                    <a:pt x="385" y="30"/>
                  </a:lnTo>
                  <a:lnTo>
                    <a:pt x="404" y="39"/>
                  </a:lnTo>
                  <a:lnTo>
                    <a:pt x="422" y="49"/>
                  </a:lnTo>
                  <a:lnTo>
                    <a:pt x="410" y="185"/>
                  </a:lnTo>
                  <a:lnTo>
                    <a:pt x="377" y="185"/>
                  </a:lnTo>
                  <a:lnTo>
                    <a:pt x="366" y="156"/>
                  </a:lnTo>
                  <a:lnTo>
                    <a:pt x="354" y="130"/>
                  </a:lnTo>
                  <a:lnTo>
                    <a:pt x="347" y="117"/>
                  </a:lnTo>
                  <a:lnTo>
                    <a:pt x="340" y="106"/>
                  </a:lnTo>
                  <a:lnTo>
                    <a:pt x="332" y="96"/>
                  </a:lnTo>
                  <a:lnTo>
                    <a:pt x="324" y="85"/>
                  </a:lnTo>
                  <a:lnTo>
                    <a:pt x="315" y="77"/>
                  </a:lnTo>
                  <a:lnTo>
                    <a:pt x="305" y="69"/>
                  </a:lnTo>
                  <a:lnTo>
                    <a:pt x="296" y="63"/>
                  </a:lnTo>
                  <a:lnTo>
                    <a:pt x="284" y="56"/>
                  </a:lnTo>
                  <a:lnTo>
                    <a:pt x="272" y="52"/>
                  </a:lnTo>
                  <a:lnTo>
                    <a:pt x="258" y="49"/>
                  </a:lnTo>
                  <a:lnTo>
                    <a:pt x="244" y="47"/>
                  </a:lnTo>
                  <a:lnTo>
                    <a:pt x="228" y="45"/>
                  </a:lnTo>
                  <a:lnTo>
                    <a:pt x="217" y="47"/>
                  </a:lnTo>
                  <a:lnTo>
                    <a:pt x="207" y="48"/>
                  </a:lnTo>
                  <a:lnTo>
                    <a:pt x="196" y="50"/>
                  </a:lnTo>
                  <a:lnTo>
                    <a:pt x="185" y="52"/>
                  </a:lnTo>
                  <a:lnTo>
                    <a:pt x="176" y="55"/>
                  </a:lnTo>
                  <a:lnTo>
                    <a:pt x="166" y="59"/>
                  </a:lnTo>
                  <a:lnTo>
                    <a:pt x="156" y="65"/>
                  </a:lnTo>
                  <a:lnTo>
                    <a:pt x="148" y="71"/>
                  </a:lnTo>
                  <a:lnTo>
                    <a:pt x="140" y="78"/>
                  </a:lnTo>
                  <a:lnTo>
                    <a:pt x="133" y="85"/>
                  </a:lnTo>
                  <a:lnTo>
                    <a:pt x="126" y="93"/>
                  </a:lnTo>
                  <a:lnTo>
                    <a:pt x="121" y="101"/>
                  </a:lnTo>
                  <a:lnTo>
                    <a:pt x="117" y="111"/>
                  </a:lnTo>
                  <a:lnTo>
                    <a:pt x="114" y="122"/>
                  </a:lnTo>
                  <a:lnTo>
                    <a:pt x="112" y="132"/>
                  </a:lnTo>
                  <a:lnTo>
                    <a:pt x="111" y="144"/>
                  </a:lnTo>
                  <a:lnTo>
                    <a:pt x="112" y="154"/>
                  </a:lnTo>
                  <a:lnTo>
                    <a:pt x="115" y="162"/>
                  </a:lnTo>
                  <a:lnTo>
                    <a:pt x="120" y="171"/>
                  </a:lnTo>
                  <a:lnTo>
                    <a:pt x="126" y="180"/>
                  </a:lnTo>
                  <a:lnTo>
                    <a:pt x="134" y="188"/>
                  </a:lnTo>
                  <a:lnTo>
                    <a:pt x="142" y="196"/>
                  </a:lnTo>
                  <a:lnTo>
                    <a:pt x="153" y="203"/>
                  </a:lnTo>
                  <a:lnTo>
                    <a:pt x="164" y="211"/>
                  </a:lnTo>
                  <a:lnTo>
                    <a:pt x="189" y="226"/>
                  </a:lnTo>
                  <a:lnTo>
                    <a:pt x="218" y="240"/>
                  </a:lnTo>
                  <a:lnTo>
                    <a:pt x="249" y="255"/>
                  </a:lnTo>
                  <a:lnTo>
                    <a:pt x="281" y="271"/>
                  </a:lnTo>
                  <a:lnTo>
                    <a:pt x="312" y="287"/>
                  </a:lnTo>
                  <a:lnTo>
                    <a:pt x="343" y="304"/>
                  </a:lnTo>
                  <a:lnTo>
                    <a:pt x="357" y="314"/>
                  </a:lnTo>
                  <a:lnTo>
                    <a:pt x="371" y="323"/>
                  </a:lnTo>
                  <a:lnTo>
                    <a:pt x="385" y="334"/>
                  </a:lnTo>
                  <a:lnTo>
                    <a:pt x="397" y="344"/>
                  </a:lnTo>
                  <a:lnTo>
                    <a:pt x="408" y="356"/>
                  </a:lnTo>
                  <a:lnTo>
                    <a:pt x="418" y="367"/>
                  </a:lnTo>
                  <a:lnTo>
                    <a:pt x="428" y="380"/>
                  </a:lnTo>
                  <a:lnTo>
                    <a:pt x="435" y="393"/>
                  </a:lnTo>
                  <a:lnTo>
                    <a:pt x="442" y="407"/>
                  </a:lnTo>
                  <a:lnTo>
                    <a:pt x="446" y="421"/>
                  </a:lnTo>
                  <a:lnTo>
                    <a:pt x="449" y="437"/>
                  </a:lnTo>
                  <a:lnTo>
                    <a:pt x="449" y="45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58" name="Freeform 12"/>
            <p:cNvSpPr>
              <a:spLocks/>
            </p:cNvSpPr>
            <p:nvPr userDrawn="1"/>
          </p:nvSpPr>
          <p:spPr bwMode="auto">
            <a:xfrm>
              <a:off x="9939338" y="974725"/>
              <a:ext cx="66675" cy="90488"/>
            </a:xfrm>
            <a:custGeom>
              <a:avLst/>
              <a:gdLst>
                <a:gd name="T0" fmla="*/ 58 w 503"/>
                <a:gd name="T1" fmla="*/ 58 h 678"/>
                <a:gd name="T2" fmla="*/ 4 w 503"/>
                <a:gd name="T3" fmla="*/ 40 h 678"/>
                <a:gd name="T4" fmla="*/ 4 w 503"/>
                <a:gd name="T5" fmla="*/ 18 h 678"/>
                <a:gd name="T6" fmla="*/ 162 w 503"/>
                <a:gd name="T7" fmla="*/ 0 h 678"/>
                <a:gd name="T8" fmla="*/ 162 w 503"/>
                <a:gd name="T9" fmla="*/ 262 h 678"/>
                <a:gd name="T10" fmla="*/ 180 w 503"/>
                <a:gd name="T11" fmla="*/ 252 h 678"/>
                <a:gd name="T12" fmla="*/ 198 w 503"/>
                <a:gd name="T13" fmla="*/ 244 h 678"/>
                <a:gd name="T14" fmla="*/ 218 w 503"/>
                <a:gd name="T15" fmla="*/ 235 h 678"/>
                <a:gd name="T16" fmla="*/ 237 w 503"/>
                <a:gd name="T17" fmla="*/ 229 h 678"/>
                <a:gd name="T18" fmla="*/ 256 w 503"/>
                <a:gd name="T19" fmla="*/ 223 h 678"/>
                <a:gd name="T20" fmla="*/ 275 w 503"/>
                <a:gd name="T21" fmla="*/ 219 h 678"/>
                <a:gd name="T22" fmla="*/ 296 w 503"/>
                <a:gd name="T23" fmla="*/ 217 h 678"/>
                <a:gd name="T24" fmla="*/ 316 w 503"/>
                <a:gd name="T25" fmla="*/ 216 h 678"/>
                <a:gd name="T26" fmla="*/ 331 w 503"/>
                <a:gd name="T27" fmla="*/ 216 h 678"/>
                <a:gd name="T28" fmla="*/ 346 w 503"/>
                <a:gd name="T29" fmla="*/ 218 h 678"/>
                <a:gd name="T30" fmla="*/ 359 w 503"/>
                <a:gd name="T31" fmla="*/ 220 h 678"/>
                <a:gd name="T32" fmla="*/ 372 w 503"/>
                <a:gd name="T33" fmla="*/ 224 h 678"/>
                <a:gd name="T34" fmla="*/ 384 w 503"/>
                <a:gd name="T35" fmla="*/ 229 h 678"/>
                <a:gd name="T36" fmla="*/ 395 w 503"/>
                <a:gd name="T37" fmla="*/ 235 h 678"/>
                <a:gd name="T38" fmla="*/ 404 w 503"/>
                <a:gd name="T39" fmla="*/ 242 h 678"/>
                <a:gd name="T40" fmla="*/ 413 w 503"/>
                <a:gd name="T41" fmla="*/ 249 h 678"/>
                <a:gd name="T42" fmla="*/ 420 w 503"/>
                <a:gd name="T43" fmla="*/ 258 h 678"/>
                <a:gd name="T44" fmla="*/ 427 w 503"/>
                <a:gd name="T45" fmla="*/ 267 h 678"/>
                <a:gd name="T46" fmla="*/ 432 w 503"/>
                <a:gd name="T47" fmla="*/ 278 h 678"/>
                <a:gd name="T48" fmla="*/ 438 w 503"/>
                <a:gd name="T49" fmla="*/ 289 h 678"/>
                <a:gd name="T50" fmla="*/ 441 w 503"/>
                <a:gd name="T51" fmla="*/ 302 h 678"/>
                <a:gd name="T52" fmla="*/ 444 w 503"/>
                <a:gd name="T53" fmla="*/ 315 h 678"/>
                <a:gd name="T54" fmla="*/ 445 w 503"/>
                <a:gd name="T55" fmla="*/ 329 h 678"/>
                <a:gd name="T56" fmla="*/ 445 w 503"/>
                <a:gd name="T57" fmla="*/ 342 h 678"/>
                <a:gd name="T58" fmla="*/ 445 w 503"/>
                <a:gd name="T59" fmla="*/ 628 h 678"/>
                <a:gd name="T60" fmla="*/ 503 w 503"/>
                <a:gd name="T61" fmla="*/ 655 h 678"/>
                <a:gd name="T62" fmla="*/ 503 w 503"/>
                <a:gd name="T63" fmla="*/ 678 h 678"/>
                <a:gd name="T64" fmla="*/ 295 w 503"/>
                <a:gd name="T65" fmla="*/ 678 h 678"/>
                <a:gd name="T66" fmla="*/ 295 w 503"/>
                <a:gd name="T67" fmla="*/ 655 h 678"/>
                <a:gd name="T68" fmla="*/ 341 w 503"/>
                <a:gd name="T69" fmla="*/ 628 h 678"/>
                <a:gd name="T70" fmla="*/ 341 w 503"/>
                <a:gd name="T71" fmla="*/ 382 h 678"/>
                <a:gd name="T72" fmla="*/ 340 w 503"/>
                <a:gd name="T73" fmla="*/ 363 h 678"/>
                <a:gd name="T74" fmla="*/ 338 w 503"/>
                <a:gd name="T75" fmla="*/ 345 h 678"/>
                <a:gd name="T76" fmla="*/ 336 w 503"/>
                <a:gd name="T77" fmla="*/ 336 h 678"/>
                <a:gd name="T78" fmla="*/ 332 w 503"/>
                <a:gd name="T79" fmla="*/ 327 h 678"/>
                <a:gd name="T80" fmla="*/ 329 w 503"/>
                <a:gd name="T81" fmla="*/ 320 h 678"/>
                <a:gd name="T82" fmla="*/ 325 w 503"/>
                <a:gd name="T83" fmla="*/ 314 h 678"/>
                <a:gd name="T84" fmla="*/ 321 w 503"/>
                <a:gd name="T85" fmla="*/ 307 h 678"/>
                <a:gd name="T86" fmla="*/ 314 w 503"/>
                <a:gd name="T87" fmla="*/ 302 h 678"/>
                <a:gd name="T88" fmla="*/ 308 w 503"/>
                <a:gd name="T89" fmla="*/ 296 h 678"/>
                <a:gd name="T90" fmla="*/ 300 w 503"/>
                <a:gd name="T91" fmla="*/ 292 h 678"/>
                <a:gd name="T92" fmla="*/ 290 w 503"/>
                <a:gd name="T93" fmla="*/ 289 h 678"/>
                <a:gd name="T94" fmla="*/ 281 w 503"/>
                <a:gd name="T95" fmla="*/ 287 h 678"/>
                <a:gd name="T96" fmla="*/ 270 w 503"/>
                <a:gd name="T97" fmla="*/ 286 h 678"/>
                <a:gd name="T98" fmla="*/ 257 w 503"/>
                <a:gd name="T99" fmla="*/ 285 h 678"/>
                <a:gd name="T100" fmla="*/ 238 w 503"/>
                <a:gd name="T101" fmla="*/ 286 h 678"/>
                <a:gd name="T102" fmla="*/ 214 w 503"/>
                <a:gd name="T103" fmla="*/ 289 h 678"/>
                <a:gd name="T104" fmla="*/ 189 w 503"/>
                <a:gd name="T105" fmla="*/ 293 h 678"/>
                <a:gd name="T106" fmla="*/ 162 w 503"/>
                <a:gd name="T107" fmla="*/ 298 h 678"/>
                <a:gd name="T108" fmla="*/ 162 w 503"/>
                <a:gd name="T109" fmla="*/ 628 h 678"/>
                <a:gd name="T110" fmla="*/ 209 w 503"/>
                <a:gd name="T111" fmla="*/ 655 h 678"/>
                <a:gd name="T112" fmla="*/ 209 w 503"/>
                <a:gd name="T113" fmla="*/ 678 h 678"/>
                <a:gd name="T114" fmla="*/ 0 w 503"/>
                <a:gd name="T115" fmla="*/ 678 h 678"/>
                <a:gd name="T116" fmla="*/ 0 w 503"/>
                <a:gd name="T117" fmla="*/ 655 h 678"/>
                <a:gd name="T118" fmla="*/ 58 w 503"/>
                <a:gd name="T119" fmla="*/ 628 h 678"/>
                <a:gd name="T120" fmla="*/ 58 w 503"/>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3" h="678">
                  <a:moveTo>
                    <a:pt x="58" y="58"/>
                  </a:moveTo>
                  <a:lnTo>
                    <a:pt x="4" y="40"/>
                  </a:lnTo>
                  <a:lnTo>
                    <a:pt x="4" y="18"/>
                  </a:lnTo>
                  <a:lnTo>
                    <a:pt x="162" y="0"/>
                  </a:lnTo>
                  <a:lnTo>
                    <a:pt x="162" y="262"/>
                  </a:lnTo>
                  <a:lnTo>
                    <a:pt x="180" y="252"/>
                  </a:lnTo>
                  <a:lnTo>
                    <a:pt x="198" y="244"/>
                  </a:lnTo>
                  <a:lnTo>
                    <a:pt x="218" y="235"/>
                  </a:lnTo>
                  <a:lnTo>
                    <a:pt x="237" y="229"/>
                  </a:lnTo>
                  <a:lnTo>
                    <a:pt x="256" y="223"/>
                  </a:lnTo>
                  <a:lnTo>
                    <a:pt x="275" y="219"/>
                  </a:lnTo>
                  <a:lnTo>
                    <a:pt x="296" y="217"/>
                  </a:lnTo>
                  <a:lnTo>
                    <a:pt x="316" y="216"/>
                  </a:lnTo>
                  <a:lnTo>
                    <a:pt x="331" y="216"/>
                  </a:lnTo>
                  <a:lnTo>
                    <a:pt x="346" y="218"/>
                  </a:lnTo>
                  <a:lnTo>
                    <a:pt x="359" y="220"/>
                  </a:lnTo>
                  <a:lnTo>
                    <a:pt x="372" y="224"/>
                  </a:lnTo>
                  <a:lnTo>
                    <a:pt x="384" y="229"/>
                  </a:lnTo>
                  <a:lnTo>
                    <a:pt x="395" y="235"/>
                  </a:lnTo>
                  <a:lnTo>
                    <a:pt x="404" y="242"/>
                  </a:lnTo>
                  <a:lnTo>
                    <a:pt x="413" y="249"/>
                  </a:lnTo>
                  <a:lnTo>
                    <a:pt x="420" y="258"/>
                  </a:lnTo>
                  <a:lnTo>
                    <a:pt x="427" y="267"/>
                  </a:lnTo>
                  <a:lnTo>
                    <a:pt x="432" y="278"/>
                  </a:lnTo>
                  <a:lnTo>
                    <a:pt x="438" y="289"/>
                  </a:lnTo>
                  <a:lnTo>
                    <a:pt x="441" y="302"/>
                  </a:lnTo>
                  <a:lnTo>
                    <a:pt x="444" y="315"/>
                  </a:lnTo>
                  <a:lnTo>
                    <a:pt x="445" y="329"/>
                  </a:lnTo>
                  <a:lnTo>
                    <a:pt x="445" y="342"/>
                  </a:lnTo>
                  <a:lnTo>
                    <a:pt x="445" y="628"/>
                  </a:lnTo>
                  <a:lnTo>
                    <a:pt x="503" y="655"/>
                  </a:lnTo>
                  <a:lnTo>
                    <a:pt x="503" y="678"/>
                  </a:lnTo>
                  <a:lnTo>
                    <a:pt x="295" y="678"/>
                  </a:lnTo>
                  <a:lnTo>
                    <a:pt x="295" y="655"/>
                  </a:lnTo>
                  <a:lnTo>
                    <a:pt x="341" y="628"/>
                  </a:lnTo>
                  <a:lnTo>
                    <a:pt x="341" y="382"/>
                  </a:lnTo>
                  <a:lnTo>
                    <a:pt x="340" y="363"/>
                  </a:lnTo>
                  <a:lnTo>
                    <a:pt x="338" y="345"/>
                  </a:lnTo>
                  <a:lnTo>
                    <a:pt x="336" y="336"/>
                  </a:lnTo>
                  <a:lnTo>
                    <a:pt x="332" y="327"/>
                  </a:lnTo>
                  <a:lnTo>
                    <a:pt x="329" y="320"/>
                  </a:lnTo>
                  <a:lnTo>
                    <a:pt x="325" y="314"/>
                  </a:lnTo>
                  <a:lnTo>
                    <a:pt x="321" y="307"/>
                  </a:lnTo>
                  <a:lnTo>
                    <a:pt x="314" y="302"/>
                  </a:lnTo>
                  <a:lnTo>
                    <a:pt x="308" y="296"/>
                  </a:lnTo>
                  <a:lnTo>
                    <a:pt x="300" y="292"/>
                  </a:lnTo>
                  <a:lnTo>
                    <a:pt x="290" y="289"/>
                  </a:lnTo>
                  <a:lnTo>
                    <a:pt x="281" y="287"/>
                  </a:lnTo>
                  <a:lnTo>
                    <a:pt x="270" y="286"/>
                  </a:lnTo>
                  <a:lnTo>
                    <a:pt x="257" y="285"/>
                  </a:lnTo>
                  <a:lnTo>
                    <a:pt x="238" y="286"/>
                  </a:lnTo>
                  <a:lnTo>
                    <a:pt x="214" y="289"/>
                  </a:lnTo>
                  <a:lnTo>
                    <a:pt x="189" y="293"/>
                  </a:lnTo>
                  <a:lnTo>
                    <a:pt x="162" y="298"/>
                  </a:lnTo>
                  <a:lnTo>
                    <a:pt x="162" y="628"/>
                  </a:lnTo>
                  <a:lnTo>
                    <a:pt x="209" y="655"/>
                  </a:lnTo>
                  <a:lnTo>
                    <a:pt x="209"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59" name="Freeform 13"/>
            <p:cNvSpPr>
              <a:spLocks noEditPoints="1"/>
            </p:cNvSpPr>
            <p:nvPr userDrawn="1"/>
          </p:nvSpPr>
          <p:spPr bwMode="auto">
            <a:xfrm>
              <a:off x="10017125" y="1003300"/>
              <a:ext cx="58738" cy="63500"/>
            </a:xfrm>
            <a:custGeom>
              <a:avLst/>
              <a:gdLst>
                <a:gd name="T0" fmla="*/ 117 w 440"/>
                <a:gd name="T1" fmla="*/ 363 h 472"/>
                <a:gd name="T2" fmla="*/ 123 w 440"/>
                <a:gd name="T3" fmla="*/ 385 h 472"/>
                <a:gd name="T4" fmla="*/ 136 w 440"/>
                <a:gd name="T5" fmla="*/ 404 h 472"/>
                <a:gd name="T6" fmla="*/ 158 w 440"/>
                <a:gd name="T7" fmla="*/ 417 h 472"/>
                <a:gd name="T8" fmla="*/ 189 w 440"/>
                <a:gd name="T9" fmla="*/ 423 h 472"/>
                <a:gd name="T10" fmla="*/ 226 w 440"/>
                <a:gd name="T11" fmla="*/ 416 h 472"/>
                <a:gd name="T12" fmla="*/ 248 w 440"/>
                <a:gd name="T13" fmla="*/ 407 h 472"/>
                <a:gd name="T14" fmla="*/ 265 w 440"/>
                <a:gd name="T15" fmla="*/ 393 h 472"/>
                <a:gd name="T16" fmla="*/ 276 w 440"/>
                <a:gd name="T17" fmla="*/ 374 h 472"/>
                <a:gd name="T18" fmla="*/ 278 w 440"/>
                <a:gd name="T19" fmla="*/ 238 h 472"/>
                <a:gd name="T20" fmla="*/ 209 w 440"/>
                <a:gd name="T21" fmla="*/ 240 h 472"/>
                <a:gd name="T22" fmla="*/ 162 w 440"/>
                <a:gd name="T23" fmla="*/ 248 h 472"/>
                <a:gd name="T24" fmla="*/ 134 w 440"/>
                <a:gd name="T25" fmla="*/ 263 h 472"/>
                <a:gd name="T26" fmla="*/ 119 w 440"/>
                <a:gd name="T27" fmla="*/ 285 h 472"/>
                <a:gd name="T28" fmla="*/ 115 w 440"/>
                <a:gd name="T29" fmla="*/ 316 h 472"/>
                <a:gd name="T30" fmla="*/ 56 w 440"/>
                <a:gd name="T31" fmla="*/ 31 h 472"/>
                <a:gd name="T32" fmla="*/ 112 w 440"/>
                <a:gd name="T33" fmla="*/ 9 h 472"/>
                <a:gd name="T34" fmla="*/ 184 w 440"/>
                <a:gd name="T35" fmla="*/ 0 h 472"/>
                <a:gd name="T36" fmla="*/ 248 w 440"/>
                <a:gd name="T37" fmla="*/ 2 h 472"/>
                <a:gd name="T38" fmla="*/ 293 w 440"/>
                <a:gd name="T39" fmla="*/ 13 h 472"/>
                <a:gd name="T40" fmla="*/ 331 w 440"/>
                <a:gd name="T41" fmla="*/ 35 h 472"/>
                <a:gd name="T42" fmla="*/ 361 w 440"/>
                <a:gd name="T43" fmla="*/ 70 h 472"/>
                <a:gd name="T44" fmla="*/ 379 w 440"/>
                <a:gd name="T45" fmla="*/ 117 h 472"/>
                <a:gd name="T46" fmla="*/ 383 w 440"/>
                <a:gd name="T47" fmla="*/ 411 h 472"/>
                <a:gd name="T48" fmla="*/ 313 w 440"/>
                <a:gd name="T49" fmla="*/ 462 h 472"/>
                <a:gd name="T50" fmla="*/ 286 w 440"/>
                <a:gd name="T51" fmla="*/ 426 h 472"/>
                <a:gd name="T52" fmla="*/ 268 w 440"/>
                <a:gd name="T53" fmla="*/ 442 h 472"/>
                <a:gd name="T54" fmla="*/ 243 w 440"/>
                <a:gd name="T55" fmla="*/ 456 h 472"/>
                <a:gd name="T56" fmla="*/ 214 w 440"/>
                <a:gd name="T57" fmla="*/ 466 h 472"/>
                <a:gd name="T58" fmla="*/ 182 w 440"/>
                <a:gd name="T59" fmla="*/ 471 h 472"/>
                <a:gd name="T60" fmla="*/ 144 w 440"/>
                <a:gd name="T61" fmla="*/ 472 h 472"/>
                <a:gd name="T62" fmla="*/ 99 w 440"/>
                <a:gd name="T63" fmla="*/ 467 h 472"/>
                <a:gd name="T64" fmla="*/ 60 w 440"/>
                <a:gd name="T65" fmla="*/ 454 h 472"/>
                <a:gd name="T66" fmla="*/ 28 w 440"/>
                <a:gd name="T67" fmla="*/ 429 h 472"/>
                <a:gd name="T68" fmla="*/ 7 w 440"/>
                <a:gd name="T69" fmla="*/ 390 h 472"/>
                <a:gd name="T70" fmla="*/ 0 w 440"/>
                <a:gd name="T71" fmla="*/ 334 h 472"/>
                <a:gd name="T72" fmla="*/ 7 w 440"/>
                <a:gd name="T73" fmla="*/ 281 h 472"/>
                <a:gd name="T74" fmla="*/ 29 w 440"/>
                <a:gd name="T75" fmla="*/ 245 h 472"/>
                <a:gd name="T76" fmla="*/ 62 w 440"/>
                <a:gd name="T77" fmla="*/ 219 h 472"/>
                <a:gd name="T78" fmla="*/ 106 w 440"/>
                <a:gd name="T79" fmla="*/ 205 h 472"/>
                <a:gd name="T80" fmla="*/ 158 w 440"/>
                <a:gd name="T81" fmla="*/ 198 h 472"/>
                <a:gd name="T82" fmla="*/ 225 w 440"/>
                <a:gd name="T83" fmla="*/ 198 h 472"/>
                <a:gd name="T84" fmla="*/ 278 w 440"/>
                <a:gd name="T85" fmla="*/ 134 h 472"/>
                <a:gd name="T86" fmla="*/ 275 w 440"/>
                <a:gd name="T87" fmla="*/ 106 h 472"/>
                <a:gd name="T88" fmla="*/ 265 w 440"/>
                <a:gd name="T89" fmla="*/ 84 h 472"/>
                <a:gd name="T90" fmla="*/ 249 w 440"/>
                <a:gd name="T91" fmla="*/ 67 h 472"/>
                <a:gd name="T92" fmla="*/ 226 w 440"/>
                <a:gd name="T93" fmla="*/ 57 h 472"/>
                <a:gd name="T94" fmla="*/ 197 w 440"/>
                <a:gd name="T95" fmla="*/ 51 h 472"/>
                <a:gd name="T96" fmla="*/ 156 w 440"/>
                <a:gd name="T97" fmla="*/ 53 h 472"/>
                <a:gd name="T98" fmla="*/ 135 w 440"/>
                <a:gd name="T99" fmla="*/ 61 h 472"/>
                <a:gd name="T100" fmla="*/ 115 w 440"/>
                <a:gd name="T101" fmla="*/ 75 h 472"/>
                <a:gd name="T102" fmla="*/ 95 w 440"/>
                <a:gd name="T103" fmla="*/ 98 h 472"/>
                <a:gd name="T104" fmla="*/ 76 w 440"/>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0" h="472">
                  <a:moveTo>
                    <a:pt x="115" y="328"/>
                  </a:moveTo>
                  <a:lnTo>
                    <a:pt x="115" y="345"/>
                  </a:lnTo>
                  <a:lnTo>
                    <a:pt x="117" y="363"/>
                  </a:lnTo>
                  <a:lnTo>
                    <a:pt x="118" y="370"/>
                  </a:lnTo>
                  <a:lnTo>
                    <a:pt x="121" y="379"/>
                  </a:lnTo>
                  <a:lnTo>
                    <a:pt x="123" y="385"/>
                  </a:lnTo>
                  <a:lnTo>
                    <a:pt x="127" y="393"/>
                  </a:lnTo>
                  <a:lnTo>
                    <a:pt x="132" y="399"/>
                  </a:lnTo>
                  <a:lnTo>
                    <a:pt x="136" y="404"/>
                  </a:lnTo>
                  <a:lnTo>
                    <a:pt x="143" y="410"/>
                  </a:lnTo>
                  <a:lnTo>
                    <a:pt x="149" y="414"/>
                  </a:lnTo>
                  <a:lnTo>
                    <a:pt x="158" y="417"/>
                  </a:lnTo>
                  <a:lnTo>
                    <a:pt x="166" y="421"/>
                  </a:lnTo>
                  <a:lnTo>
                    <a:pt x="177" y="422"/>
                  </a:lnTo>
                  <a:lnTo>
                    <a:pt x="189" y="423"/>
                  </a:lnTo>
                  <a:lnTo>
                    <a:pt x="204" y="422"/>
                  </a:lnTo>
                  <a:lnTo>
                    <a:pt x="219" y="418"/>
                  </a:lnTo>
                  <a:lnTo>
                    <a:pt x="226" y="416"/>
                  </a:lnTo>
                  <a:lnTo>
                    <a:pt x="234" y="414"/>
                  </a:lnTo>
                  <a:lnTo>
                    <a:pt x="241" y="411"/>
                  </a:lnTo>
                  <a:lnTo>
                    <a:pt x="248" y="407"/>
                  </a:lnTo>
                  <a:lnTo>
                    <a:pt x="254" y="403"/>
                  </a:lnTo>
                  <a:lnTo>
                    <a:pt x="260" y="398"/>
                  </a:lnTo>
                  <a:lnTo>
                    <a:pt x="265" y="393"/>
                  </a:lnTo>
                  <a:lnTo>
                    <a:pt x="269" y="387"/>
                  </a:lnTo>
                  <a:lnTo>
                    <a:pt x="273" y="381"/>
                  </a:lnTo>
                  <a:lnTo>
                    <a:pt x="276" y="374"/>
                  </a:lnTo>
                  <a:lnTo>
                    <a:pt x="278" y="367"/>
                  </a:lnTo>
                  <a:lnTo>
                    <a:pt x="278" y="359"/>
                  </a:lnTo>
                  <a:lnTo>
                    <a:pt x="278" y="238"/>
                  </a:lnTo>
                  <a:lnTo>
                    <a:pt x="252" y="238"/>
                  </a:lnTo>
                  <a:lnTo>
                    <a:pt x="229" y="239"/>
                  </a:lnTo>
                  <a:lnTo>
                    <a:pt x="209" y="240"/>
                  </a:lnTo>
                  <a:lnTo>
                    <a:pt x="191" y="242"/>
                  </a:lnTo>
                  <a:lnTo>
                    <a:pt x="176" y="245"/>
                  </a:lnTo>
                  <a:lnTo>
                    <a:pt x="162" y="248"/>
                  </a:lnTo>
                  <a:lnTo>
                    <a:pt x="151" y="252"/>
                  </a:lnTo>
                  <a:lnTo>
                    <a:pt x="141" y="257"/>
                  </a:lnTo>
                  <a:lnTo>
                    <a:pt x="134" y="263"/>
                  </a:lnTo>
                  <a:lnTo>
                    <a:pt x="127" y="269"/>
                  </a:lnTo>
                  <a:lnTo>
                    <a:pt x="123" y="277"/>
                  </a:lnTo>
                  <a:lnTo>
                    <a:pt x="119" y="285"/>
                  </a:lnTo>
                  <a:lnTo>
                    <a:pt x="117" y="294"/>
                  </a:lnTo>
                  <a:lnTo>
                    <a:pt x="116" y="305"/>
                  </a:lnTo>
                  <a:lnTo>
                    <a:pt x="115" y="316"/>
                  </a:lnTo>
                  <a:lnTo>
                    <a:pt x="115" y="328"/>
                  </a:lnTo>
                  <a:close/>
                  <a:moveTo>
                    <a:pt x="37" y="42"/>
                  </a:moveTo>
                  <a:lnTo>
                    <a:pt x="56" y="31"/>
                  </a:lnTo>
                  <a:lnTo>
                    <a:pt x="74" y="22"/>
                  </a:lnTo>
                  <a:lnTo>
                    <a:pt x="93" y="15"/>
                  </a:lnTo>
                  <a:lnTo>
                    <a:pt x="112" y="9"/>
                  </a:lnTo>
                  <a:lnTo>
                    <a:pt x="134" y="5"/>
                  </a:lnTo>
                  <a:lnTo>
                    <a:pt x="158" y="2"/>
                  </a:lnTo>
                  <a:lnTo>
                    <a:pt x="184" y="0"/>
                  </a:lnTo>
                  <a:lnTo>
                    <a:pt x="214" y="0"/>
                  </a:lnTo>
                  <a:lnTo>
                    <a:pt x="232" y="0"/>
                  </a:lnTo>
                  <a:lnTo>
                    <a:pt x="248" y="2"/>
                  </a:lnTo>
                  <a:lnTo>
                    <a:pt x="263" y="4"/>
                  </a:lnTo>
                  <a:lnTo>
                    <a:pt x="278" y="7"/>
                  </a:lnTo>
                  <a:lnTo>
                    <a:pt x="293" y="13"/>
                  </a:lnTo>
                  <a:lnTo>
                    <a:pt x="307" y="19"/>
                  </a:lnTo>
                  <a:lnTo>
                    <a:pt x="320" y="27"/>
                  </a:lnTo>
                  <a:lnTo>
                    <a:pt x="331" y="35"/>
                  </a:lnTo>
                  <a:lnTo>
                    <a:pt x="343" y="45"/>
                  </a:lnTo>
                  <a:lnTo>
                    <a:pt x="353" y="57"/>
                  </a:lnTo>
                  <a:lnTo>
                    <a:pt x="361" y="70"/>
                  </a:lnTo>
                  <a:lnTo>
                    <a:pt x="369" y="84"/>
                  </a:lnTo>
                  <a:lnTo>
                    <a:pt x="374" y="100"/>
                  </a:lnTo>
                  <a:lnTo>
                    <a:pt x="379" y="117"/>
                  </a:lnTo>
                  <a:lnTo>
                    <a:pt x="382" y="136"/>
                  </a:lnTo>
                  <a:lnTo>
                    <a:pt x="383" y="157"/>
                  </a:lnTo>
                  <a:lnTo>
                    <a:pt x="383" y="411"/>
                  </a:lnTo>
                  <a:lnTo>
                    <a:pt x="440" y="421"/>
                  </a:lnTo>
                  <a:lnTo>
                    <a:pt x="440" y="443"/>
                  </a:lnTo>
                  <a:lnTo>
                    <a:pt x="313" y="462"/>
                  </a:lnTo>
                  <a:lnTo>
                    <a:pt x="296" y="413"/>
                  </a:lnTo>
                  <a:lnTo>
                    <a:pt x="292" y="419"/>
                  </a:lnTo>
                  <a:lnTo>
                    <a:pt x="286" y="426"/>
                  </a:lnTo>
                  <a:lnTo>
                    <a:pt x="281" y="431"/>
                  </a:lnTo>
                  <a:lnTo>
                    <a:pt x="275" y="438"/>
                  </a:lnTo>
                  <a:lnTo>
                    <a:pt x="268" y="442"/>
                  </a:lnTo>
                  <a:lnTo>
                    <a:pt x="261" y="447"/>
                  </a:lnTo>
                  <a:lnTo>
                    <a:pt x="252" y="452"/>
                  </a:lnTo>
                  <a:lnTo>
                    <a:pt x="243" y="456"/>
                  </a:lnTo>
                  <a:lnTo>
                    <a:pt x="234" y="459"/>
                  </a:lnTo>
                  <a:lnTo>
                    <a:pt x="224" y="462"/>
                  </a:lnTo>
                  <a:lnTo>
                    <a:pt x="214" y="466"/>
                  </a:lnTo>
                  <a:lnTo>
                    <a:pt x="204" y="468"/>
                  </a:lnTo>
                  <a:lnTo>
                    <a:pt x="193" y="470"/>
                  </a:lnTo>
                  <a:lnTo>
                    <a:pt x="182" y="471"/>
                  </a:lnTo>
                  <a:lnTo>
                    <a:pt x="170" y="472"/>
                  </a:lnTo>
                  <a:lnTo>
                    <a:pt x="159" y="472"/>
                  </a:lnTo>
                  <a:lnTo>
                    <a:pt x="144" y="472"/>
                  </a:lnTo>
                  <a:lnTo>
                    <a:pt x="129" y="471"/>
                  </a:lnTo>
                  <a:lnTo>
                    <a:pt x="114" y="469"/>
                  </a:lnTo>
                  <a:lnTo>
                    <a:pt x="99" y="467"/>
                  </a:lnTo>
                  <a:lnTo>
                    <a:pt x="85" y="463"/>
                  </a:lnTo>
                  <a:lnTo>
                    <a:pt x="72" y="459"/>
                  </a:lnTo>
                  <a:lnTo>
                    <a:pt x="60" y="454"/>
                  </a:lnTo>
                  <a:lnTo>
                    <a:pt x="48" y="447"/>
                  </a:lnTo>
                  <a:lnTo>
                    <a:pt x="37" y="439"/>
                  </a:lnTo>
                  <a:lnTo>
                    <a:pt x="28" y="429"/>
                  </a:lnTo>
                  <a:lnTo>
                    <a:pt x="20" y="418"/>
                  </a:lnTo>
                  <a:lnTo>
                    <a:pt x="13" y="404"/>
                  </a:lnTo>
                  <a:lnTo>
                    <a:pt x="7" y="390"/>
                  </a:lnTo>
                  <a:lnTo>
                    <a:pt x="3" y="373"/>
                  </a:lnTo>
                  <a:lnTo>
                    <a:pt x="1" y="354"/>
                  </a:lnTo>
                  <a:lnTo>
                    <a:pt x="0" y="334"/>
                  </a:lnTo>
                  <a:lnTo>
                    <a:pt x="1" y="314"/>
                  </a:lnTo>
                  <a:lnTo>
                    <a:pt x="4" y="297"/>
                  </a:lnTo>
                  <a:lnTo>
                    <a:pt x="7" y="281"/>
                  </a:lnTo>
                  <a:lnTo>
                    <a:pt x="14" y="267"/>
                  </a:lnTo>
                  <a:lnTo>
                    <a:pt x="20" y="255"/>
                  </a:lnTo>
                  <a:lnTo>
                    <a:pt x="29" y="245"/>
                  </a:lnTo>
                  <a:lnTo>
                    <a:pt x="39" y="235"/>
                  </a:lnTo>
                  <a:lnTo>
                    <a:pt x="50" y="226"/>
                  </a:lnTo>
                  <a:lnTo>
                    <a:pt x="62" y="219"/>
                  </a:lnTo>
                  <a:lnTo>
                    <a:pt x="76" y="213"/>
                  </a:lnTo>
                  <a:lnTo>
                    <a:pt x="90" y="208"/>
                  </a:lnTo>
                  <a:lnTo>
                    <a:pt x="106" y="205"/>
                  </a:lnTo>
                  <a:lnTo>
                    <a:pt x="122" y="202"/>
                  </a:lnTo>
                  <a:lnTo>
                    <a:pt x="139" y="199"/>
                  </a:lnTo>
                  <a:lnTo>
                    <a:pt x="158" y="198"/>
                  </a:lnTo>
                  <a:lnTo>
                    <a:pt x="176" y="197"/>
                  </a:lnTo>
                  <a:lnTo>
                    <a:pt x="200" y="197"/>
                  </a:lnTo>
                  <a:lnTo>
                    <a:pt x="225" y="198"/>
                  </a:lnTo>
                  <a:lnTo>
                    <a:pt x="252" y="201"/>
                  </a:lnTo>
                  <a:lnTo>
                    <a:pt x="278" y="203"/>
                  </a:lnTo>
                  <a:lnTo>
                    <a:pt x="278" y="134"/>
                  </a:lnTo>
                  <a:lnTo>
                    <a:pt x="278" y="124"/>
                  </a:lnTo>
                  <a:lnTo>
                    <a:pt x="277" y="115"/>
                  </a:lnTo>
                  <a:lnTo>
                    <a:pt x="275" y="106"/>
                  </a:lnTo>
                  <a:lnTo>
                    <a:pt x="272" y="99"/>
                  </a:lnTo>
                  <a:lnTo>
                    <a:pt x="269" y="91"/>
                  </a:lnTo>
                  <a:lnTo>
                    <a:pt x="265" y="84"/>
                  </a:lnTo>
                  <a:lnTo>
                    <a:pt x="261" y="78"/>
                  </a:lnTo>
                  <a:lnTo>
                    <a:pt x="255" y="72"/>
                  </a:lnTo>
                  <a:lnTo>
                    <a:pt x="249" y="67"/>
                  </a:lnTo>
                  <a:lnTo>
                    <a:pt x="242" y="63"/>
                  </a:lnTo>
                  <a:lnTo>
                    <a:pt x="234" y="60"/>
                  </a:lnTo>
                  <a:lnTo>
                    <a:pt x="226" y="57"/>
                  </a:lnTo>
                  <a:lnTo>
                    <a:pt x="217" y="55"/>
                  </a:lnTo>
                  <a:lnTo>
                    <a:pt x="207" y="52"/>
                  </a:lnTo>
                  <a:lnTo>
                    <a:pt x="197" y="51"/>
                  </a:lnTo>
                  <a:lnTo>
                    <a:pt x="185" y="51"/>
                  </a:lnTo>
                  <a:lnTo>
                    <a:pt x="170" y="51"/>
                  </a:lnTo>
                  <a:lnTo>
                    <a:pt x="156" y="53"/>
                  </a:lnTo>
                  <a:lnTo>
                    <a:pt x="149" y="56"/>
                  </a:lnTo>
                  <a:lnTo>
                    <a:pt x="143" y="58"/>
                  </a:lnTo>
                  <a:lnTo>
                    <a:pt x="135" y="61"/>
                  </a:lnTo>
                  <a:lnTo>
                    <a:pt x="129" y="65"/>
                  </a:lnTo>
                  <a:lnTo>
                    <a:pt x="122" y="70"/>
                  </a:lnTo>
                  <a:lnTo>
                    <a:pt x="115" y="75"/>
                  </a:lnTo>
                  <a:lnTo>
                    <a:pt x="108" y="81"/>
                  </a:lnTo>
                  <a:lnTo>
                    <a:pt x="102" y="89"/>
                  </a:lnTo>
                  <a:lnTo>
                    <a:pt x="95" y="98"/>
                  </a:lnTo>
                  <a:lnTo>
                    <a:pt x="89" y="107"/>
                  </a:lnTo>
                  <a:lnTo>
                    <a:pt x="82" y="118"/>
                  </a:lnTo>
                  <a:lnTo>
                    <a:pt x="76" y="131"/>
                  </a:lnTo>
                  <a:lnTo>
                    <a:pt x="50"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0" name="Freeform 14"/>
            <p:cNvSpPr>
              <a:spLocks/>
            </p:cNvSpPr>
            <p:nvPr userDrawn="1"/>
          </p:nvSpPr>
          <p:spPr bwMode="auto">
            <a:xfrm>
              <a:off x="10085388" y="1003300"/>
              <a:ext cx="49213" cy="61913"/>
            </a:xfrm>
            <a:custGeom>
              <a:avLst/>
              <a:gdLst>
                <a:gd name="T0" fmla="*/ 0 w 366"/>
                <a:gd name="T1" fmla="*/ 439 h 462"/>
                <a:gd name="T2" fmla="*/ 58 w 366"/>
                <a:gd name="T3" fmla="*/ 412 h 462"/>
                <a:gd name="T4" fmla="*/ 58 w 366"/>
                <a:gd name="T5" fmla="*/ 57 h 462"/>
                <a:gd name="T6" fmla="*/ 3 w 366"/>
                <a:gd name="T7" fmla="*/ 38 h 462"/>
                <a:gd name="T8" fmla="*/ 3 w 366"/>
                <a:gd name="T9" fmla="*/ 18 h 462"/>
                <a:gd name="T10" fmla="*/ 141 w 366"/>
                <a:gd name="T11" fmla="*/ 0 h 462"/>
                <a:gd name="T12" fmla="*/ 158 w 366"/>
                <a:gd name="T13" fmla="*/ 66 h 462"/>
                <a:gd name="T14" fmla="*/ 168 w 366"/>
                <a:gd name="T15" fmla="*/ 52 h 462"/>
                <a:gd name="T16" fmla="*/ 181 w 366"/>
                <a:gd name="T17" fmla="*/ 40 h 462"/>
                <a:gd name="T18" fmla="*/ 194 w 366"/>
                <a:gd name="T19" fmla="*/ 28 h 462"/>
                <a:gd name="T20" fmla="*/ 208 w 366"/>
                <a:gd name="T21" fmla="*/ 18 h 462"/>
                <a:gd name="T22" fmla="*/ 214 w 366"/>
                <a:gd name="T23" fmla="*/ 14 h 462"/>
                <a:gd name="T24" fmla="*/ 222 w 366"/>
                <a:gd name="T25" fmla="*/ 11 h 462"/>
                <a:gd name="T26" fmla="*/ 231 w 366"/>
                <a:gd name="T27" fmla="*/ 7 h 462"/>
                <a:gd name="T28" fmla="*/ 238 w 366"/>
                <a:gd name="T29" fmla="*/ 4 h 462"/>
                <a:gd name="T30" fmla="*/ 247 w 366"/>
                <a:gd name="T31" fmla="*/ 2 h 462"/>
                <a:gd name="T32" fmla="*/ 255 w 366"/>
                <a:gd name="T33" fmla="*/ 1 h 462"/>
                <a:gd name="T34" fmla="*/ 264 w 366"/>
                <a:gd name="T35" fmla="*/ 0 h 462"/>
                <a:gd name="T36" fmla="*/ 272 w 366"/>
                <a:gd name="T37" fmla="*/ 0 h 462"/>
                <a:gd name="T38" fmla="*/ 287 w 366"/>
                <a:gd name="T39" fmla="*/ 1 h 462"/>
                <a:gd name="T40" fmla="*/ 301 w 366"/>
                <a:gd name="T41" fmla="*/ 3 h 462"/>
                <a:gd name="T42" fmla="*/ 316 w 366"/>
                <a:gd name="T43" fmla="*/ 6 h 462"/>
                <a:gd name="T44" fmla="*/ 329 w 366"/>
                <a:gd name="T45" fmla="*/ 12 h 462"/>
                <a:gd name="T46" fmla="*/ 341 w 366"/>
                <a:gd name="T47" fmla="*/ 18 h 462"/>
                <a:gd name="T48" fmla="*/ 352 w 366"/>
                <a:gd name="T49" fmla="*/ 25 h 462"/>
                <a:gd name="T50" fmla="*/ 360 w 366"/>
                <a:gd name="T51" fmla="*/ 32 h 462"/>
                <a:gd name="T52" fmla="*/ 366 w 366"/>
                <a:gd name="T53" fmla="*/ 40 h 462"/>
                <a:gd name="T54" fmla="*/ 352 w 366"/>
                <a:gd name="T55" fmla="*/ 131 h 462"/>
                <a:gd name="T56" fmla="*/ 317 w 366"/>
                <a:gd name="T57" fmla="*/ 131 h 462"/>
                <a:gd name="T58" fmla="*/ 314 w 366"/>
                <a:gd name="T59" fmla="*/ 123 h 462"/>
                <a:gd name="T60" fmla="*/ 310 w 366"/>
                <a:gd name="T61" fmla="*/ 114 h 462"/>
                <a:gd name="T62" fmla="*/ 304 w 366"/>
                <a:gd name="T63" fmla="*/ 104 h 462"/>
                <a:gd name="T64" fmla="*/ 296 w 366"/>
                <a:gd name="T65" fmla="*/ 94 h 462"/>
                <a:gd name="T66" fmla="*/ 286 w 366"/>
                <a:gd name="T67" fmla="*/ 85 h 462"/>
                <a:gd name="T68" fmla="*/ 276 w 366"/>
                <a:gd name="T69" fmla="*/ 77 h 462"/>
                <a:gd name="T70" fmla="*/ 270 w 366"/>
                <a:gd name="T71" fmla="*/ 74 h 462"/>
                <a:gd name="T72" fmla="*/ 265 w 366"/>
                <a:gd name="T73" fmla="*/ 72 h 462"/>
                <a:gd name="T74" fmla="*/ 258 w 366"/>
                <a:gd name="T75" fmla="*/ 71 h 462"/>
                <a:gd name="T76" fmla="*/ 252 w 366"/>
                <a:gd name="T77" fmla="*/ 70 h 462"/>
                <a:gd name="T78" fmla="*/ 238 w 366"/>
                <a:gd name="T79" fmla="*/ 71 h 462"/>
                <a:gd name="T80" fmla="*/ 224 w 366"/>
                <a:gd name="T81" fmla="*/ 72 h 462"/>
                <a:gd name="T82" fmla="*/ 212 w 366"/>
                <a:gd name="T83" fmla="*/ 76 h 462"/>
                <a:gd name="T84" fmla="*/ 200 w 366"/>
                <a:gd name="T85" fmla="*/ 80 h 462"/>
                <a:gd name="T86" fmla="*/ 195 w 366"/>
                <a:gd name="T87" fmla="*/ 85 h 462"/>
                <a:gd name="T88" fmla="*/ 190 w 366"/>
                <a:gd name="T89" fmla="*/ 88 h 462"/>
                <a:gd name="T90" fmla="*/ 184 w 366"/>
                <a:gd name="T91" fmla="*/ 93 h 462"/>
                <a:gd name="T92" fmla="*/ 180 w 366"/>
                <a:gd name="T93" fmla="*/ 99 h 462"/>
                <a:gd name="T94" fmla="*/ 176 w 366"/>
                <a:gd name="T95" fmla="*/ 104 h 462"/>
                <a:gd name="T96" fmla="*/ 172 w 366"/>
                <a:gd name="T97" fmla="*/ 111 h 462"/>
                <a:gd name="T98" fmla="*/ 167 w 366"/>
                <a:gd name="T99" fmla="*/ 119 h 462"/>
                <a:gd name="T100" fmla="*/ 163 w 366"/>
                <a:gd name="T101" fmla="*/ 128 h 462"/>
                <a:gd name="T102" fmla="*/ 163 w 366"/>
                <a:gd name="T103" fmla="*/ 412 h 462"/>
                <a:gd name="T104" fmla="*/ 219 w 366"/>
                <a:gd name="T105" fmla="*/ 439 h 462"/>
                <a:gd name="T106" fmla="*/ 219 w 366"/>
                <a:gd name="T107" fmla="*/ 462 h 462"/>
                <a:gd name="T108" fmla="*/ 0 w 366"/>
                <a:gd name="T109" fmla="*/ 462 h 462"/>
                <a:gd name="T110" fmla="*/ 0 w 366"/>
                <a:gd name="T111"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6" h="462">
                  <a:moveTo>
                    <a:pt x="0" y="439"/>
                  </a:moveTo>
                  <a:lnTo>
                    <a:pt x="58" y="412"/>
                  </a:lnTo>
                  <a:lnTo>
                    <a:pt x="58" y="57"/>
                  </a:lnTo>
                  <a:lnTo>
                    <a:pt x="3" y="38"/>
                  </a:lnTo>
                  <a:lnTo>
                    <a:pt x="3" y="18"/>
                  </a:lnTo>
                  <a:lnTo>
                    <a:pt x="141" y="0"/>
                  </a:lnTo>
                  <a:lnTo>
                    <a:pt x="158" y="66"/>
                  </a:lnTo>
                  <a:lnTo>
                    <a:pt x="168" y="52"/>
                  </a:lnTo>
                  <a:lnTo>
                    <a:pt x="181" y="40"/>
                  </a:lnTo>
                  <a:lnTo>
                    <a:pt x="194" y="28"/>
                  </a:lnTo>
                  <a:lnTo>
                    <a:pt x="208" y="18"/>
                  </a:lnTo>
                  <a:lnTo>
                    <a:pt x="214" y="14"/>
                  </a:lnTo>
                  <a:lnTo>
                    <a:pt x="222" y="11"/>
                  </a:lnTo>
                  <a:lnTo>
                    <a:pt x="231" y="7"/>
                  </a:lnTo>
                  <a:lnTo>
                    <a:pt x="238" y="4"/>
                  </a:lnTo>
                  <a:lnTo>
                    <a:pt x="247" y="2"/>
                  </a:lnTo>
                  <a:lnTo>
                    <a:pt x="255" y="1"/>
                  </a:lnTo>
                  <a:lnTo>
                    <a:pt x="264" y="0"/>
                  </a:lnTo>
                  <a:lnTo>
                    <a:pt x="272" y="0"/>
                  </a:lnTo>
                  <a:lnTo>
                    <a:pt x="287" y="1"/>
                  </a:lnTo>
                  <a:lnTo>
                    <a:pt x="301" y="3"/>
                  </a:lnTo>
                  <a:lnTo>
                    <a:pt x="316" y="6"/>
                  </a:lnTo>
                  <a:lnTo>
                    <a:pt x="329" y="12"/>
                  </a:lnTo>
                  <a:lnTo>
                    <a:pt x="341" y="18"/>
                  </a:lnTo>
                  <a:lnTo>
                    <a:pt x="352" y="25"/>
                  </a:lnTo>
                  <a:lnTo>
                    <a:pt x="360" y="32"/>
                  </a:lnTo>
                  <a:lnTo>
                    <a:pt x="366" y="40"/>
                  </a:lnTo>
                  <a:lnTo>
                    <a:pt x="352" y="131"/>
                  </a:lnTo>
                  <a:lnTo>
                    <a:pt x="317" y="131"/>
                  </a:lnTo>
                  <a:lnTo>
                    <a:pt x="314" y="123"/>
                  </a:lnTo>
                  <a:lnTo>
                    <a:pt x="310" y="114"/>
                  </a:lnTo>
                  <a:lnTo>
                    <a:pt x="304" y="104"/>
                  </a:lnTo>
                  <a:lnTo>
                    <a:pt x="296" y="94"/>
                  </a:lnTo>
                  <a:lnTo>
                    <a:pt x="286" y="85"/>
                  </a:lnTo>
                  <a:lnTo>
                    <a:pt x="276" y="77"/>
                  </a:lnTo>
                  <a:lnTo>
                    <a:pt x="270" y="74"/>
                  </a:lnTo>
                  <a:lnTo>
                    <a:pt x="265" y="72"/>
                  </a:lnTo>
                  <a:lnTo>
                    <a:pt x="258" y="71"/>
                  </a:lnTo>
                  <a:lnTo>
                    <a:pt x="252" y="70"/>
                  </a:lnTo>
                  <a:lnTo>
                    <a:pt x="238" y="71"/>
                  </a:lnTo>
                  <a:lnTo>
                    <a:pt x="224" y="72"/>
                  </a:lnTo>
                  <a:lnTo>
                    <a:pt x="212" y="76"/>
                  </a:lnTo>
                  <a:lnTo>
                    <a:pt x="200" y="80"/>
                  </a:lnTo>
                  <a:lnTo>
                    <a:pt x="195" y="85"/>
                  </a:lnTo>
                  <a:lnTo>
                    <a:pt x="190" y="88"/>
                  </a:lnTo>
                  <a:lnTo>
                    <a:pt x="184" y="93"/>
                  </a:lnTo>
                  <a:lnTo>
                    <a:pt x="180" y="99"/>
                  </a:lnTo>
                  <a:lnTo>
                    <a:pt x="176" y="104"/>
                  </a:lnTo>
                  <a:lnTo>
                    <a:pt x="172" y="111"/>
                  </a:lnTo>
                  <a:lnTo>
                    <a:pt x="167" y="119"/>
                  </a:lnTo>
                  <a:lnTo>
                    <a:pt x="163" y="128"/>
                  </a:lnTo>
                  <a:lnTo>
                    <a:pt x="163" y="412"/>
                  </a:lnTo>
                  <a:lnTo>
                    <a:pt x="219" y="439"/>
                  </a:lnTo>
                  <a:lnTo>
                    <a:pt x="219" y="462"/>
                  </a:lnTo>
                  <a:lnTo>
                    <a:pt x="0" y="462"/>
                  </a:lnTo>
                  <a:lnTo>
                    <a:pt x="0" y="43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1" name="Freeform 15"/>
            <p:cNvSpPr>
              <a:spLocks noEditPoints="1"/>
            </p:cNvSpPr>
            <p:nvPr userDrawn="1"/>
          </p:nvSpPr>
          <p:spPr bwMode="auto">
            <a:xfrm>
              <a:off x="10142538" y="974725"/>
              <a:ext cx="63500" cy="92075"/>
            </a:xfrm>
            <a:custGeom>
              <a:avLst/>
              <a:gdLst>
                <a:gd name="T0" fmla="*/ 119 w 481"/>
                <a:gd name="T1" fmla="*/ 476 h 688"/>
                <a:gd name="T2" fmla="*/ 125 w 481"/>
                <a:gd name="T3" fmla="*/ 525 h 688"/>
                <a:gd name="T4" fmla="*/ 134 w 481"/>
                <a:gd name="T5" fmla="*/ 564 h 688"/>
                <a:gd name="T6" fmla="*/ 148 w 481"/>
                <a:gd name="T7" fmla="*/ 591 h 688"/>
                <a:gd name="T8" fmla="*/ 164 w 481"/>
                <a:gd name="T9" fmla="*/ 611 h 688"/>
                <a:gd name="T10" fmla="*/ 181 w 481"/>
                <a:gd name="T11" fmla="*/ 623 h 688"/>
                <a:gd name="T12" fmla="*/ 199 w 481"/>
                <a:gd name="T13" fmla="*/ 630 h 688"/>
                <a:gd name="T14" fmla="*/ 216 w 481"/>
                <a:gd name="T15" fmla="*/ 632 h 688"/>
                <a:gd name="T16" fmla="*/ 231 w 481"/>
                <a:gd name="T17" fmla="*/ 632 h 688"/>
                <a:gd name="T18" fmla="*/ 248 w 481"/>
                <a:gd name="T19" fmla="*/ 629 h 688"/>
                <a:gd name="T20" fmla="*/ 272 w 481"/>
                <a:gd name="T21" fmla="*/ 620 h 688"/>
                <a:gd name="T22" fmla="*/ 300 w 481"/>
                <a:gd name="T23" fmla="*/ 605 h 688"/>
                <a:gd name="T24" fmla="*/ 316 w 481"/>
                <a:gd name="T25" fmla="*/ 593 h 688"/>
                <a:gd name="T26" fmla="*/ 318 w 481"/>
                <a:gd name="T27" fmla="*/ 298 h 688"/>
                <a:gd name="T28" fmla="*/ 271 w 481"/>
                <a:gd name="T29" fmla="*/ 288 h 688"/>
                <a:gd name="T30" fmla="*/ 221 w 481"/>
                <a:gd name="T31" fmla="*/ 285 h 688"/>
                <a:gd name="T32" fmla="*/ 205 w 481"/>
                <a:gd name="T33" fmla="*/ 286 h 688"/>
                <a:gd name="T34" fmla="*/ 187 w 481"/>
                <a:gd name="T35" fmla="*/ 289 h 688"/>
                <a:gd name="T36" fmla="*/ 170 w 481"/>
                <a:gd name="T37" fmla="*/ 296 h 688"/>
                <a:gd name="T38" fmla="*/ 154 w 481"/>
                <a:gd name="T39" fmla="*/ 309 h 688"/>
                <a:gd name="T40" fmla="*/ 140 w 481"/>
                <a:gd name="T41" fmla="*/ 330 h 688"/>
                <a:gd name="T42" fmla="*/ 129 w 481"/>
                <a:gd name="T43" fmla="*/ 359 h 688"/>
                <a:gd name="T44" fmla="*/ 121 w 481"/>
                <a:gd name="T45" fmla="*/ 396 h 688"/>
                <a:gd name="T46" fmla="*/ 118 w 481"/>
                <a:gd name="T47" fmla="*/ 447 h 688"/>
                <a:gd name="T48" fmla="*/ 192 w 481"/>
                <a:gd name="T49" fmla="*/ 687 h 688"/>
                <a:gd name="T50" fmla="*/ 150 w 481"/>
                <a:gd name="T51" fmla="*/ 679 h 688"/>
                <a:gd name="T52" fmla="*/ 112 w 481"/>
                <a:gd name="T53" fmla="*/ 664 h 688"/>
                <a:gd name="T54" fmla="*/ 86 w 481"/>
                <a:gd name="T55" fmla="*/ 648 h 688"/>
                <a:gd name="T56" fmla="*/ 70 w 481"/>
                <a:gd name="T57" fmla="*/ 635 h 688"/>
                <a:gd name="T58" fmla="*/ 56 w 481"/>
                <a:gd name="T59" fmla="*/ 622 h 688"/>
                <a:gd name="T60" fmla="*/ 43 w 481"/>
                <a:gd name="T61" fmla="*/ 605 h 688"/>
                <a:gd name="T62" fmla="*/ 31 w 481"/>
                <a:gd name="T63" fmla="*/ 587 h 688"/>
                <a:gd name="T64" fmla="*/ 20 w 481"/>
                <a:gd name="T65" fmla="*/ 567 h 688"/>
                <a:gd name="T66" fmla="*/ 13 w 481"/>
                <a:gd name="T67" fmla="*/ 545 h 688"/>
                <a:gd name="T68" fmla="*/ 7 w 481"/>
                <a:gd name="T69" fmla="*/ 523 h 688"/>
                <a:gd name="T70" fmla="*/ 2 w 481"/>
                <a:gd name="T71" fmla="*/ 498 h 688"/>
                <a:gd name="T72" fmla="*/ 0 w 481"/>
                <a:gd name="T73" fmla="*/ 471 h 688"/>
                <a:gd name="T74" fmla="*/ 0 w 481"/>
                <a:gd name="T75" fmla="*/ 435 h 688"/>
                <a:gd name="T76" fmla="*/ 5 w 481"/>
                <a:gd name="T77" fmla="*/ 390 h 688"/>
                <a:gd name="T78" fmla="*/ 17 w 481"/>
                <a:gd name="T79" fmla="*/ 347 h 688"/>
                <a:gd name="T80" fmla="*/ 34 w 481"/>
                <a:gd name="T81" fmla="*/ 308 h 688"/>
                <a:gd name="T82" fmla="*/ 51 w 481"/>
                <a:gd name="T83" fmla="*/ 281 h 688"/>
                <a:gd name="T84" fmla="*/ 63 w 481"/>
                <a:gd name="T85" fmla="*/ 266 h 688"/>
                <a:gd name="T86" fmla="*/ 77 w 481"/>
                <a:gd name="T87" fmla="*/ 252 h 688"/>
                <a:gd name="T88" fmla="*/ 92 w 481"/>
                <a:gd name="T89" fmla="*/ 241 h 688"/>
                <a:gd name="T90" fmla="*/ 110 w 481"/>
                <a:gd name="T91" fmla="*/ 231 h 688"/>
                <a:gd name="T92" fmla="*/ 128 w 481"/>
                <a:gd name="T93" fmla="*/ 223 h 688"/>
                <a:gd name="T94" fmla="*/ 148 w 481"/>
                <a:gd name="T95" fmla="*/ 218 h 688"/>
                <a:gd name="T96" fmla="*/ 170 w 481"/>
                <a:gd name="T97" fmla="*/ 216 h 688"/>
                <a:gd name="T98" fmla="*/ 198 w 481"/>
                <a:gd name="T99" fmla="*/ 216 h 688"/>
                <a:gd name="T100" fmla="*/ 234 w 481"/>
                <a:gd name="T101" fmla="*/ 224 h 688"/>
                <a:gd name="T102" fmla="*/ 269 w 481"/>
                <a:gd name="T103" fmla="*/ 237 h 688"/>
                <a:gd name="T104" fmla="*/ 303 w 481"/>
                <a:gd name="T105" fmla="*/ 253 h 688"/>
                <a:gd name="T106" fmla="*/ 318 w 481"/>
                <a:gd name="T107" fmla="*/ 58 h 688"/>
                <a:gd name="T108" fmla="*/ 264 w 481"/>
                <a:gd name="T109" fmla="*/ 18 h 688"/>
                <a:gd name="T110" fmla="*/ 423 w 481"/>
                <a:gd name="T111" fmla="*/ 638 h 688"/>
                <a:gd name="T112" fmla="*/ 481 w 481"/>
                <a:gd name="T113" fmla="*/ 673 h 688"/>
                <a:gd name="T114" fmla="*/ 337 w 481"/>
                <a:gd name="T115" fmla="*/ 635 h 688"/>
                <a:gd name="T116" fmla="*/ 312 w 481"/>
                <a:gd name="T117" fmla="*/ 657 h 688"/>
                <a:gd name="T118" fmla="*/ 281 w 481"/>
                <a:gd name="T119" fmla="*/ 673 h 688"/>
                <a:gd name="T120" fmla="*/ 248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18" y="447"/>
                  </a:moveTo>
                  <a:lnTo>
                    <a:pt x="119" y="476"/>
                  </a:lnTo>
                  <a:lnTo>
                    <a:pt x="121" y="502"/>
                  </a:lnTo>
                  <a:lnTo>
                    <a:pt x="125" y="525"/>
                  </a:lnTo>
                  <a:lnTo>
                    <a:pt x="129" y="545"/>
                  </a:lnTo>
                  <a:lnTo>
                    <a:pt x="134" y="564"/>
                  </a:lnTo>
                  <a:lnTo>
                    <a:pt x="141" y="579"/>
                  </a:lnTo>
                  <a:lnTo>
                    <a:pt x="148" y="591"/>
                  </a:lnTo>
                  <a:lnTo>
                    <a:pt x="156" y="602"/>
                  </a:lnTo>
                  <a:lnTo>
                    <a:pt x="164" y="611"/>
                  </a:lnTo>
                  <a:lnTo>
                    <a:pt x="172" y="617"/>
                  </a:lnTo>
                  <a:lnTo>
                    <a:pt x="181" y="623"/>
                  </a:lnTo>
                  <a:lnTo>
                    <a:pt x="190" y="627"/>
                  </a:lnTo>
                  <a:lnTo>
                    <a:pt x="199" y="630"/>
                  </a:lnTo>
                  <a:lnTo>
                    <a:pt x="207" y="631"/>
                  </a:lnTo>
                  <a:lnTo>
                    <a:pt x="216" y="632"/>
                  </a:lnTo>
                  <a:lnTo>
                    <a:pt x="223" y="632"/>
                  </a:lnTo>
                  <a:lnTo>
                    <a:pt x="231" y="632"/>
                  </a:lnTo>
                  <a:lnTo>
                    <a:pt x="239" y="631"/>
                  </a:lnTo>
                  <a:lnTo>
                    <a:pt x="248" y="629"/>
                  </a:lnTo>
                  <a:lnTo>
                    <a:pt x="256" y="627"/>
                  </a:lnTo>
                  <a:lnTo>
                    <a:pt x="272" y="620"/>
                  </a:lnTo>
                  <a:lnTo>
                    <a:pt x="287" y="613"/>
                  </a:lnTo>
                  <a:lnTo>
                    <a:pt x="300" y="605"/>
                  </a:lnTo>
                  <a:lnTo>
                    <a:pt x="309" y="598"/>
                  </a:lnTo>
                  <a:lnTo>
                    <a:pt x="316" y="593"/>
                  </a:lnTo>
                  <a:lnTo>
                    <a:pt x="318" y="589"/>
                  </a:lnTo>
                  <a:lnTo>
                    <a:pt x="318" y="298"/>
                  </a:lnTo>
                  <a:lnTo>
                    <a:pt x="295" y="293"/>
                  </a:lnTo>
                  <a:lnTo>
                    <a:pt x="271" y="288"/>
                  </a:lnTo>
                  <a:lnTo>
                    <a:pt x="246" y="286"/>
                  </a:lnTo>
                  <a:lnTo>
                    <a:pt x="221" y="285"/>
                  </a:lnTo>
                  <a:lnTo>
                    <a:pt x="214" y="285"/>
                  </a:lnTo>
                  <a:lnTo>
                    <a:pt x="205" y="286"/>
                  </a:lnTo>
                  <a:lnTo>
                    <a:pt x="196" y="287"/>
                  </a:lnTo>
                  <a:lnTo>
                    <a:pt x="187" y="289"/>
                  </a:lnTo>
                  <a:lnTo>
                    <a:pt x="178" y="292"/>
                  </a:lnTo>
                  <a:lnTo>
                    <a:pt x="170" y="296"/>
                  </a:lnTo>
                  <a:lnTo>
                    <a:pt x="162" y="302"/>
                  </a:lnTo>
                  <a:lnTo>
                    <a:pt x="154" y="309"/>
                  </a:lnTo>
                  <a:lnTo>
                    <a:pt x="146" y="319"/>
                  </a:lnTo>
                  <a:lnTo>
                    <a:pt x="140" y="330"/>
                  </a:lnTo>
                  <a:lnTo>
                    <a:pt x="134" y="342"/>
                  </a:lnTo>
                  <a:lnTo>
                    <a:pt x="129" y="359"/>
                  </a:lnTo>
                  <a:lnTo>
                    <a:pt x="125" y="376"/>
                  </a:lnTo>
                  <a:lnTo>
                    <a:pt x="121" y="396"/>
                  </a:lnTo>
                  <a:lnTo>
                    <a:pt x="119" y="420"/>
                  </a:lnTo>
                  <a:lnTo>
                    <a:pt x="118" y="447"/>
                  </a:lnTo>
                  <a:close/>
                  <a:moveTo>
                    <a:pt x="214" y="688"/>
                  </a:moveTo>
                  <a:lnTo>
                    <a:pt x="192" y="687"/>
                  </a:lnTo>
                  <a:lnTo>
                    <a:pt x="171" y="684"/>
                  </a:lnTo>
                  <a:lnTo>
                    <a:pt x="150" y="679"/>
                  </a:lnTo>
                  <a:lnTo>
                    <a:pt x="131" y="673"/>
                  </a:lnTo>
                  <a:lnTo>
                    <a:pt x="112" y="664"/>
                  </a:lnTo>
                  <a:lnTo>
                    <a:pt x="95" y="655"/>
                  </a:lnTo>
                  <a:lnTo>
                    <a:pt x="86" y="648"/>
                  </a:lnTo>
                  <a:lnTo>
                    <a:pt x="78" y="643"/>
                  </a:lnTo>
                  <a:lnTo>
                    <a:pt x="70" y="635"/>
                  </a:lnTo>
                  <a:lnTo>
                    <a:pt x="62" y="629"/>
                  </a:lnTo>
                  <a:lnTo>
                    <a:pt x="56" y="622"/>
                  </a:lnTo>
                  <a:lnTo>
                    <a:pt x="49" y="614"/>
                  </a:lnTo>
                  <a:lnTo>
                    <a:pt x="43" y="605"/>
                  </a:lnTo>
                  <a:lnTo>
                    <a:pt x="37" y="596"/>
                  </a:lnTo>
                  <a:lnTo>
                    <a:pt x="31" y="587"/>
                  </a:lnTo>
                  <a:lnTo>
                    <a:pt x="26" y="578"/>
                  </a:lnTo>
                  <a:lnTo>
                    <a:pt x="20" y="567"/>
                  </a:lnTo>
                  <a:lnTo>
                    <a:pt x="16" y="557"/>
                  </a:lnTo>
                  <a:lnTo>
                    <a:pt x="13" y="545"/>
                  </a:lnTo>
                  <a:lnTo>
                    <a:pt x="10" y="535"/>
                  </a:lnTo>
                  <a:lnTo>
                    <a:pt x="7" y="523"/>
                  </a:lnTo>
                  <a:lnTo>
                    <a:pt x="4" y="510"/>
                  </a:lnTo>
                  <a:lnTo>
                    <a:pt x="2" y="498"/>
                  </a:lnTo>
                  <a:lnTo>
                    <a:pt x="1" y="484"/>
                  </a:lnTo>
                  <a:lnTo>
                    <a:pt x="0" y="471"/>
                  </a:lnTo>
                  <a:lnTo>
                    <a:pt x="0" y="457"/>
                  </a:lnTo>
                  <a:lnTo>
                    <a:pt x="0" y="435"/>
                  </a:lnTo>
                  <a:lnTo>
                    <a:pt x="2" y="411"/>
                  </a:lnTo>
                  <a:lnTo>
                    <a:pt x="5" y="390"/>
                  </a:lnTo>
                  <a:lnTo>
                    <a:pt x="11" y="367"/>
                  </a:lnTo>
                  <a:lnTo>
                    <a:pt x="17" y="347"/>
                  </a:lnTo>
                  <a:lnTo>
                    <a:pt x="25" y="326"/>
                  </a:lnTo>
                  <a:lnTo>
                    <a:pt x="34" y="308"/>
                  </a:lnTo>
                  <a:lnTo>
                    <a:pt x="44" y="290"/>
                  </a:lnTo>
                  <a:lnTo>
                    <a:pt x="51" y="281"/>
                  </a:lnTo>
                  <a:lnTo>
                    <a:pt x="57" y="274"/>
                  </a:lnTo>
                  <a:lnTo>
                    <a:pt x="63" y="266"/>
                  </a:lnTo>
                  <a:lnTo>
                    <a:pt x="70" y="260"/>
                  </a:lnTo>
                  <a:lnTo>
                    <a:pt x="77" y="252"/>
                  </a:lnTo>
                  <a:lnTo>
                    <a:pt x="85" y="247"/>
                  </a:lnTo>
                  <a:lnTo>
                    <a:pt x="92" y="241"/>
                  </a:lnTo>
                  <a:lnTo>
                    <a:pt x="101" y="236"/>
                  </a:lnTo>
                  <a:lnTo>
                    <a:pt x="110" y="231"/>
                  </a:lnTo>
                  <a:lnTo>
                    <a:pt x="118" y="227"/>
                  </a:lnTo>
                  <a:lnTo>
                    <a:pt x="128" y="223"/>
                  </a:lnTo>
                  <a:lnTo>
                    <a:pt x="137" y="220"/>
                  </a:lnTo>
                  <a:lnTo>
                    <a:pt x="148" y="218"/>
                  </a:lnTo>
                  <a:lnTo>
                    <a:pt x="158" y="217"/>
                  </a:lnTo>
                  <a:lnTo>
                    <a:pt x="170" y="216"/>
                  </a:lnTo>
                  <a:lnTo>
                    <a:pt x="180" y="215"/>
                  </a:lnTo>
                  <a:lnTo>
                    <a:pt x="198" y="216"/>
                  </a:lnTo>
                  <a:lnTo>
                    <a:pt x="216" y="219"/>
                  </a:lnTo>
                  <a:lnTo>
                    <a:pt x="234" y="224"/>
                  </a:lnTo>
                  <a:lnTo>
                    <a:pt x="252" y="230"/>
                  </a:lnTo>
                  <a:lnTo>
                    <a:pt x="269" y="237"/>
                  </a:lnTo>
                  <a:lnTo>
                    <a:pt x="287" y="245"/>
                  </a:lnTo>
                  <a:lnTo>
                    <a:pt x="303" y="253"/>
                  </a:lnTo>
                  <a:lnTo>
                    <a:pt x="318" y="262"/>
                  </a:lnTo>
                  <a:lnTo>
                    <a:pt x="318" y="58"/>
                  </a:lnTo>
                  <a:lnTo>
                    <a:pt x="264" y="40"/>
                  </a:lnTo>
                  <a:lnTo>
                    <a:pt x="264" y="18"/>
                  </a:lnTo>
                  <a:lnTo>
                    <a:pt x="423" y="0"/>
                  </a:lnTo>
                  <a:lnTo>
                    <a:pt x="423" y="638"/>
                  </a:lnTo>
                  <a:lnTo>
                    <a:pt x="481" y="650"/>
                  </a:lnTo>
                  <a:lnTo>
                    <a:pt x="481" y="673"/>
                  </a:lnTo>
                  <a:lnTo>
                    <a:pt x="366" y="688"/>
                  </a:lnTo>
                  <a:lnTo>
                    <a:pt x="337" y="635"/>
                  </a:lnTo>
                  <a:lnTo>
                    <a:pt x="325" y="647"/>
                  </a:lnTo>
                  <a:lnTo>
                    <a:pt x="312" y="657"/>
                  </a:lnTo>
                  <a:lnTo>
                    <a:pt x="297" y="666"/>
                  </a:lnTo>
                  <a:lnTo>
                    <a:pt x="281" y="673"/>
                  </a:lnTo>
                  <a:lnTo>
                    <a:pt x="265" y="679"/>
                  </a:lnTo>
                  <a:lnTo>
                    <a:pt x="248" y="684"/>
                  </a:lnTo>
                  <a:lnTo>
                    <a:pt x="231" y="687"/>
                  </a:lnTo>
                  <a:lnTo>
                    <a:pt x="214"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2" name="Freeform 16"/>
            <p:cNvSpPr>
              <a:spLocks/>
            </p:cNvSpPr>
            <p:nvPr userDrawn="1"/>
          </p:nvSpPr>
          <p:spPr bwMode="auto">
            <a:xfrm>
              <a:off x="10213975" y="1003300"/>
              <a:ext cx="65088" cy="63500"/>
            </a:xfrm>
            <a:custGeom>
              <a:avLst/>
              <a:gdLst>
                <a:gd name="T0" fmla="*/ 243 w 498"/>
                <a:gd name="T1" fmla="*/ 403 h 473"/>
                <a:gd name="T2" fmla="*/ 263 w 498"/>
                <a:gd name="T3" fmla="*/ 402 h 473"/>
                <a:gd name="T4" fmla="*/ 286 w 498"/>
                <a:gd name="T5" fmla="*/ 400 h 473"/>
                <a:gd name="T6" fmla="*/ 312 w 498"/>
                <a:gd name="T7" fmla="*/ 396 h 473"/>
                <a:gd name="T8" fmla="*/ 339 w 498"/>
                <a:gd name="T9" fmla="*/ 390 h 473"/>
                <a:gd name="T10" fmla="*/ 339 w 498"/>
                <a:gd name="T11" fmla="*/ 58 h 473"/>
                <a:gd name="T12" fmla="*/ 285 w 498"/>
                <a:gd name="T13" fmla="*/ 39 h 473"/>
                <a:gd name="T14" fmla="*/ 285 w 498"/>
                <a:gd name="T15" fmla="*/ 18 h 473"/>
                <a:gd name="T16" fmla="*/ 443 w 498"/>
                <a:gd name="T17" fmla="*/ 0 h 473"/>
                <a:gd name="T18" fmla="*/ 443 w 498"/>
                <a:gd name="T19" fmla="*/ 416 h 473"/>
                <a:gd name="T20" fmla="*/ 498 w 498"/>
                <a:gd name="T21" fmla="*/ 433 h 473"/>
                <a:gd name="T22" fmla="*/ 498 w 498"/>
                <a:gd name="T23" fmla="*/ 456 h 473"/>
                <a:gd name="T24" fmla="*/ 373 w 498"/>
                <a:gd name="T25" fmla="*/ 473 h 473"/>
                <a:gd name="T26" fmla="*/ 346 w 498"/>
                <a:gd name="T27" fmla="*/ 423 h 473"/>
                <a:gd name="T28" fmla="*/ 328 w 498"/>
                <a:gd name="T29" fmla="*/ 433 h 473"/>
                <a:gd name="T30" fmla="*/ 308 w 498"/>
                <a:gd name="T31" fmla="*/ 442 h 473"/>
                <a:gd name="T32" fmla="*/ 288 w 498"/>
                <a:gd name="T33" fmla="*/ 451 h 473"/>
                <a:gd name="T34" fmla="*/ 268 w 498"/>
                <a:gd name="T35" fmla="*/ 458 h 473"/>
                <a:gd name="T36" fmla="*/ 248 w 498"/>
                <a:gd name="T37" fmla="*/ 464 h 473"/>
                <a:gd name="T38" fmla="*/ 226 w 498"/>
                <a:gd name="T39" fmla="*/ 469 h 473"/>
                <a:gd name="T40" fmla="*/ 205 w 498"/>
                <a:gd name="T41" fmla="*/ 472 h 473"/>
                <a:gd name="T42" fmla="*/ 183 w 498"/>
                <a:gd name="T43" fmla="*/ 473 h 473"/>
                <a:gd name="T44" fmla="*/ 168 w 498"/>
                <a:gd name="T45" fmla="*/ 472 h 473"/>
                <a:gd name="T46" fmla="*/ 154 w 498"/>
                <a:gd name="T47" fmla="*/ 471 h 473"/>
                <a:gd name="T48" fmla="*/ 140 w 498"/>
                <a:gd name="T49" fmla="*/ 468 h 473"/>
                <a:gd name="T50" fmla="*/ 129 w 498"/>
                <a:gd name="T51" fmla="*/ 464 h 473"/>
                <a:gd name="T52" fmla="*/ 117 w 498"/>
                <a:gd name="T53" fmla="*/ 459 h 473"/>
                <a:gd name="T54" fmla="*/ 106 w 498"/>
                <a:gd name="T55" fmla="*/ 454 h 473"/>
                <a:gd name="T56" fmla="*/ 96 w 498"/>
                <a:gd name="T57" fmla="*/ 447 h 473"/>
                <a:gd name="T58" fmla="*/ 88 w 498"/>
                <a:gd name="T59" fmla="*/ 439 h 473"/>
                <a:gd name="T60" fmla="*/ 80 w 498"/>
                <a:gd name="T61" fmla="*/ 430 h 473"/>
                <a:gd name="T62" fmla="*/ 74 w 498"/>
                <a:gd name="T63" fmla="*/ 420 h 473"/>
                <a:gd name="T64" fmla="*/ 68 w 498"/>
                <a:gd name="T65" fmla="*/ 411 h 473"/>
                <a:gd name="T66" fmla="*/ 63 w 498"/>
                <a:gd name="T67" fmla="*/ 399 h 473"/>
                <a:gd name="T68" fmla="*/ 60 w 498"/>
                <a:gd name="T69" fmla="*/ 387 h 473"/>
                <a:gd name="T70" fmla="*/ 57 w 498"/>
                <a:gd name="T71" fmla="*/ 374 h 473"/>
                <a:gd name="T72" fmla="*/ 56 w 498"/>
                <a:gd name="T73" fmla="*/ 360 h 473"/>
                <a:gd name="T74" fmla="*/ 56 w 498"/>
                <a:gd name="T75" fmla="*/ 345 h 473"/>
                <a:gd name="T76" fmla="*/ 56 w 498"/>
                <a:gd name="T77" fmla="*/ 58 h 473"/>
                <a:gd name="T78" fmla="*/ 0 w 498"/>
                <a:gd name="T79" fmla="*/ 39 h 473"/>
                <a:gd name="T80" fmla="*/ 0 w 498"/>
                <a:gd name="T81" fmla="*/ 18 h 473"/>
                <a:gd name="T82" fmla="*/ 160 w 498"/>
                <a:gd name="T83" fmla="*/ 0 h 473"/>
                <a:gd name="T84" fmla="*/ 160 w 498"/>
                <a:gd name="T85" fmla="*/ 306 h 473"/>
                <a:gd name="T86" fmla="*/ 161 w 498"/>
                <a:gd name="T87" fmla="*/ 326 h 473"/>
                <a:gd name="T88" fmla="*/ 163 w 498"/>
                <a:gd name="T89" fmla="*/ 344 h 473"/>
                <a:gd name="T90" fmla="*/ 165 w 498"/>
                <a:gd name="T91" fmla="*/ 353 h 473"/>
                <a:gd name="T92" fmla="*/ 168 w 498"/>
                <a:gd name="T93" fmla="*/ 360 h 473"/>
                <a:gd name="T94" fmla="*/ 172 w 498"/>
                <a:gd name="T95" fmla="*/ 368 h 473"/>
                <a:gd name="T96" fmla="*/ 176 w 498"/>
                <a:gd name="T97" fmla="*/ 375 h 473"/>
                <a:gd name="T98" fmla="*/ 181 w 498"/>
                <a:gd name="T99" fmla="*/ 382 h 473"/>
                <a:gd name="T100" fmla="*/ 187 w 498"/>
                <a:gd name="T101" fmla="*/ 387 h 473"/>
                <a:gd name="T102" fmla="*/ 193 w 498"/>
                <a:gd name="T103" fmla="*/ 391 h 473"/>
                <a:gd name="T104" fmla="*/ 202 w 498"/>
                <a:gd name="T105" fmla="*/ 396 h 473"/>
                <a:gd name="T106" fmla="*/ 210 w 498"/>
                <a:gd name="T107" fmla="*/ 399 h 473"/>
                <a:gd name="T108" fmla="*/ 220 w 498"/>
                <a:gd name="T109" fmla="*/ 401 h 473"/>
                <a:gd name="T110" fmla="*/ 231 w 498"/>
                <a:gd name="T111" fmla="*/ 402 h 473"/>
                <a:gd name="T112" fmla="*/ 243 w 498"/>
                <a:gd name="T113" fmla="*/ 4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8" h="473">
                  <a:moveTo>
                    <a:pt x="243" y="403"/>
                  </a:moveTo>
                  <a:lnTo>
                    <a:pt x="263" y="402"/>
                  </a:lnTo>
                  <a:lnTo>
                    <a:pt x="286" y="400"/>
                  </a:lnTo>
                  <a:lnTo>
                    <a:pt x="312" y="396"/>
                  </a:lnTo>
                  <a:lnTo>
                    <a:pt x="339" y="390"/>
                  </a:lnTo>
                  <a:lnTo>
                    <a:pt x="339" y="58"/>
                  </a:lnTo>
                  <a:lnTo>
                    <a:pt x="285" y="39"/>
                  </a:lnTo>
                  <a:lnTo>
                    <a:pt x="285" y="18"/>
                  </a:lnTo>
                  <a:lnTo>
                    <a:pt x="443" y="0"/>
                  </a:lnTo>
                  <a:lnTo>
                    <a:pt x="443" y="416"/>
                  </a:lnTo>
                  <a:lnTo>
                    <a:pt x="498" y="433"/>
                  </a:lnTo>
                  <a:lnTo>
                    <a:pt x="498" y="456"/>
                  </a:lnTo>
                  <a:lnTo>
                    <a:pt x="373" y="473"/>
                  </a:lnTo>
                  <a:lnTo>
                    <a:pt x="346" y="423"/>
                  </a:lnTo>
                  <a:lnTo>
                    <a:pt x="328" y="433"/>
                  </a:lnTo>
                  <a:lnTo>
                    <a:pt x="308" y="442"/>
                  </a:lnTo>
                  <a:lnTo>
                    <a:pt x="288" y="451"/>
                  </a:lnTo>
                  <a:lnTo>
                    <a:pt x="268" y="458"/>
                  </a:lnTo>
                  <a:lnTo>
                    <a:pt x="248" y="464"/>
                  </a:lnTo>
                  <a:lnTo>
                    <a:pt x="226" y="469"/>
                  </a:lnTo>
                  <a:lnTo>
                    <a:pt x="205" y="472"/>
                  </a:lnTo>
                  <a:lnTo>
                    <a:pt x="183" y="473"/>
                  </a:lnTo>
                  <a:lnTo>
                    <a:pt x="168" y="472"/>
                  </a:lnTo>
                  <a:lnTo>
                    <a:pt x="154" y="471"/>
                  </a:lnTo>
                  <a:lnTo>
                    <a:pt x="140" y="468"/>
                  </a:lnTo>
                  <a:lnTo>
                    <a:pt x="129" y="464"/>
                  </a:lnTo>
                  <a:lnTo>
                    <a:pt x="117" y="459"/>
                  </a:lnTo>
                  <a:lnTo>
                    <a:pt x="106" y="454"/>
                  </a:lnTo>
                  <a:lnTo>
                    <a:pt x="96" y="447"/>
                  </a:lnTo>
                  <a:lnTo>
                    <a:pt x="88" y="439"/>
                  </a:lnTo>
                  <a:lnTo>
                    <a:pt x="80" y="430"/>
                  </a:lnTo>
                  <a:lnTo>
                    <a:pt x="74" y="420"/>
                  </a:lnTo>
                  <a:lnTo>
                    <a:pt x="68" y="411"/>
                  </a:lnTo>
                  <a:lnTo>
                    <a:pt x="63" y="399"/>
                  </a:lnTo>
                  <a:lnTo>
                    <a:pt x="60" y="387"/>
                  </a:lnTo>
                  <a:lnTo>
                    <a:pt x="57" y="374"/>
                  </a:lnTo>
                  <a:lnTo>
                    <a:pt x="56" y="360"/>
                  </a:lnTo>
                  <a:lnTo>
                    <a:pt x="56" y="345"/>
                  </a:lnTo>
                  <a:lnTo>
                    <a:pt x="56" y="58"/>
                  </a:lnTo>
                  <a:lnTo>
                    <a:pt x="0" y="39"/>
                  </a:lnTo>
                  <a:lnTo>
                    <a:pt x="0" y="18"/>
                  </a:lnTo>
                  <a:lnTo>
                    <a:pt x="160" y="0"/>
                  </a:lnTo>
                  <a:lnTo>
                    <a:pt x="160" y="306"/>
                  </a:lnTo>
                  <a:lnTo>
                    <a:pt x="161" y="326"/>
                  </a:lnTo>
                  <a:lnTo>
                    <a:pt x="163" y="344"/>
                  </a:lnTo>
                  <a:lnTo>
                    <a:pt x="165" y="353"/>
                  </a:lnTo>
                  <a:lnTo>
                    <a:pt x="168" y="360"/>
                  </a:lnTo>
                  <a:lnTo>
                    <a:pt x="172" y="368"/>
                  </a:lnTo>
                  <a:lnTo>
                    <a:pt x="176" y="375"/>
                  </a:lnTo>
                  <a:lnTo>
                    <a:pt x="181" y="382"/>
                  </a:lnTo>
                  <a:lnTo>
                    <a:pt x="187" y="387"/>
                  </a:lnTo>
                  <a:lnTo>
                    <a:pt x="193" y="391"/>
                  </a:lnTo>
                  <a:lnTo>
                    <a:pt x="202" y="396"/>
                  </a:lnTo>
                  <a:lnTo>
                    <a:pt x="210" y="399"/>
                  </a:lnTo>
                  <a:lnTo>
                    <a:pt x="220" y="401"/>
                  </a:lnTo>
                  <a:lnTo>
                    <a:pt x="231" y="402"/>
                  </a:lnTo>
                  <a:lnTo>
                    <a:pt x="243" y="40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3" name="Freeform 17"/>
            <p:cNvSpPr>
              <a:spLocks/>
            </p:cNvSpPr>
            <p:nvPr userDrawn="1"/>
          </p:nvSpPr>
          <p:spPr bwMode="auto">
            <a:xfrm>
              <a:off x="10290175"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4" name="Freeform 18"/>
            <p:cNvSpPr>
              <a:spLocks noEditPoints="1"/>
            </p:cNvSpPr>
            <p:nvPr userDrawn="1"/>
          </p:nvSpPr>
          <p:spPr bwMode="auto">
            <a:xfrm>
              <a:off x="10363200" y="979488"/>
              <a:ext cx="85725" cy="85725"/>
            </a:xfrm>
            <a:custGeom>
              <a:avLst/>
              <a:gdLst>
                <a:gd name="T0" fmla="*/ 209 w 642"/>
                <a:gd name="T1" fmla="*/ 384 h 649"/>
                <a:gd name="T2" fmla="*/ 362 w 642"/>
                <a:gd name="T3" fmla="*/ 384 h 649"/>
                <a:gd name="T4" fmla="*/ 284 w 642"/>
                <a:gd name="T5" fmla="*/ 183 h 649"/>
                <a:gd name="T6" fmla="*/ 209 w 642"/>
                <a:gd name="T7" fmla="*/ 384 h 649"/>
                <a:gd name="T8" fmla="*/ 347 w 642"/>
                <a:gd name="T9" fmla="*/ 16 h 649"/>
                <a:gd name="T10" fmla="*/ 576 w 642"/>
                <a:gd name="T11" fmla="*/ 601 h 649"/>
                <a:gd name="T12" fmla="*/ 593 w 642"/>
                <a:gd name="T13" fmla="*/ 608 h 649"/>
                <a:gd name="T14" fmla="*/ 614 w 642"/>
                <a:gd name="T15" fmla="*/ 615 h 649"/>
                <a:gd name="T16" fmla="*/ 634 w 642"/>
                <a:gd name="T17" fmla="*/ 623 h 649"/>
                <a:gd name="T18" fmla="*/ 642 w 642"/>
                <a:gd name="T19" fmla="*/ 626 h 649"/>
                <a:gd name="T20" fmla="*/ 642 w 642"/>
                <a:gd name="T21" fmla="*/ 649 h 649"/>
                <a:gd name="T22" fmla="*/ 389 w 642"/>
                <a:gd name="T23" fmla="*/ 649 h 649"/>
                <a:gd name="T24" fmla="*/ 389 w 642"/>
                <a:gd name="T25" fmla="*/ 626 h 649"/>
                <a:gd name="T26" fmla="*/ 446 w 642"/>
                <a:gd name="T27" fmla="*/ 599 h 649"/>
                <a:gd name="T28" fmla="*/ 381 w 642"/>
                <a:gd name="T29" fmla="*/ 430 h 649"/>
                <a:gd name="T30" fmla="*/ 191 w 642"/>
                <a:gd name="T31" fmla="*/ 430 h 649"/>
                <a:gd name="T32" fmla="*/ 126 w 642"/>
                <a:gd name="T33" fmla="*/ 602 h 649"/>
                <a:gd name="T34" fmla="*/ 138 w 642"/>
                <a:gd name="T35" fmla="*/ 606 h 649"/>
                <a:gd name="T36" fmla="*/ 157 w 642"/>
                <a:gd name="T37" fmla="*/ 615 h 649"/>
                <a:gd name="T38" fmla="*/ 176 w 642"/>
                <a:gd name="T39" fmla="*/ 623 h 649"/>
                <a:gd name="T40" fmla="*/ 185 w 642"/>
                <a:gd name="T41" fmla="*/ 626 h 649"/>
                <a:gd name="T42" fmla="*/ 185 w 642"/>
                <a:gd name="T43" fmla="*/ 649 h 649"/>
                <a:gd name="T44" fmla="*/ 0 w 642"/>
                <a:gd name="T45" fmla="*/ 649 h 649"/>
                <a:gd name="T46" fmla="*/ 0 w 642"/>
                <a:gd name="T47" fmla="*/ 626 h 649"/>
                <a:gd name="T48" fmla="*/ 8 w 642"/>
                <a:gd name="T49" fmla="*/ 624 h 649"/>
                <a:gd name="T50" fmla="*/ 27 w 642"/>
                <a:gd name="T51" fmla="*/ 616 h 649"/>
                <a:gd name="T52" fmla="*/ 49 w 642"/>
                <a:gd name="T53" fmla="*/ 608 h 649"/>
                <a:gd name="T54" fmla="*/ 65 w 642"/>
                <a:gd name="T55" fmla="*/ 601 h 649"/>
                <a:gd name="T56" fmla="*/ 295 w 642"/>
                <a:gd name="T57" fmla="*/ 0 h 649"/>
                <a:gd name="T58" fmla="*/ 347 w 642"/>
                <a:gd name="T59" fmla="*/ 16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2" h="649">
                  <a:moveTo>
                    <a:pt x="209" y="384"/>
                  </a:moveTo>
                  <a:lnTo>
                    <a:pt x="362" y="384"/>
                  </a:lnTo>
                  <a:lnTo>
                    <a:pt x="284" y="183"/>
                  </a:lnTo>
                  <a:lnTo>
                    <a:pt x="209" y="384"/>
                  </a:lnTo>
                  <a:close/>
                  <a:moveTo>
                    <a:pt x="347" y="16"/>
                  </a:moveTo>
                  <a:lnTo>
                    <a:pt x="576" y="601"/>
                  </a:lnTo>
                  <a:lnTo>
                    <a:pt x="593" y="608"/>
                  </a:lnTo>
                  <a:lnTo>
                    <a:pt x="614" y="615"/>
                  </a:lnTo>
                  <a:lnTo>
                    <a:pt x="634" y="623"/>
                  </a:lnTo>
                  <a:lnTo>
                    <a:pt x="642" y="626"/>
                  </a:lnTo>
                  <a:lnTo>
                    <a:pt x="642" y="649"/>
                  </a:lnTo>
                  <a:lnTo>
                    <a:pt x="389" y="649"/>
                  </a:lnTo>
                  <a:lnTo>
                    <a:pt x="389" y="626"/>
                  </a:lnTo>
                  <a:lnTo>
                    <a:pt x="446" y="599"/>
                  </a:lnTo>
                  <a:lnTo>
                    <a:pt x="381" y="430"/>
                  </a:lnTo>
                  <a:lnTo>
                    <a:pt x="191" y="430"/>
                  </a:lnTo>
                  <a:lnTo>
                    <a:pt x="126" y="602"/>
                  </a:lnTo>
                  <a:lnTo>
                    <a:pt x="138" y="606"/>
                  </a:lnTo>
                  <a:lnTo>
                    <a:pt x="157" y="615"/>
                  </a:lnTo>
                  <a:lnTo>
                    <a:pt x="176" y="623"/>
                  </a:lnTo>
                  <a:lnTo>
                    <a:pt x="185" y="626"/>
                  </a:lnTo>
                  <a:lnTo>
                    <a:pt x="185" y="649"/>
                  </a:lnTo>
                  <a:lnTo>
                    <a:pt x="0" y="649"/>
                  </a:lnTo>
                  <a:lnTo>
                    <a:pt x="0" y="626"/>
                  </a:lnTo>
                  <a:lnTo>
                    <a:pt x="8" y="624"/>
                  </a:lnTo>
                  <a:lnTo>
                    <a:pt x="27" y="616"/>
                  </a:lnTo>
                  <a:lnTo>
                    <a:pt x="49" y="608"/>
                  </a:lnTo>
                  <a:lnTo>
                    <a:pt x="65" y="601"/>
                  </a:lnTo>
                  <a:lnTo>
                    <a:pt x="295" y="0"/>
                  </a:lnTo>
                  <a:lnTo>
                    <a:pt x="347" y="1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5" name="Freeform 19"/>
            <p:cNvSpPr>
              <a:spLocks/>
            </p:cNvSpPr>
            <p:nvPr userDrawn="1"/>
          </p:nvSpPr>
          <p:spPr bwMode="auto">
            <a:xfrm>
              <a:off x="10455275" y="1003300"/>
              <a:ext cx="103188" cy="61913"/>
            </a:xfrm>
            <a:custGeom>
              <a:avLst/>
              <a:gdLst>
                <a:gd name="T0" fmla="*/ 613 w 775"/>
                <a:gd name="T1" fmla="*/ 147 h 462"/>
                <a:gd name="T2" fmla="*/ 607 w 775"/>
                <a:gd name="T3" fmla="*/ 120 h 462"/>
                <a:gd name="T4" fmla="*/ 602 w 775"/>
                <a:gd name="T5" fmla="*/ 104 h 462"/>
                <a:gd name="T6" fmla="*/ 592 w 775"/>
                <a:gd name="T7" fmla="*/ 91 h 462"/>
                <a:gd name="T8" fmla="*/ 579 w 775"/>
                <a:gd name="T9" fmla="*/ 80 h 462"/>
                <a:gd name="T10" fmla="*/ 563 w 775"/>
                <a:gd name="T11" fmla="*/ 73 h 462"/>
                <a:gd name="T12" fmla="*/ 542 w 775"/>
                <a:gd name="T13" fmla="*/ 70 h 462"/>
                <a:gd name="T14" fmla="*/ 509 w 775"/>
                <a:gd name="T15" fmla="*/ 70 h 462"/>
                <a:gd name="T16" fmla="*/ 459 w 775"/>
                <a:gd name="T17" fmla="*/ 77 h 462"/>
                <a:gd name="T18" fmla="*/ 436 w 775"/>
                <a:gd name="T19" fmla="*/ 95 h 462"/>
                <a:gd name="T20" fmla="*/ 441 w 775"/>
                <a:gd name="T21" fmla="*/ 124 h 462"/>
                <a:gd name="T22" fmla="*/ 441 w 775"/>
                <a:gd name="T23" fmla="*/ 412 h 462"/>
                <a:gd name="T24" fmla="*/ 488 w 775"/>
                <a:gd name="T25" fmla="*/ 462 h 462"/>
                <a:gd name="T26" fmla="*/ 289 w 775"/>
                <a:gd name="T27" fmla="*/ 439 h 462"/>
                <a:gd name="T28" fmla="*/ 336 w 775"/>
                <a:gd name="T29" fmla="*/ 166 h 462"/>
                <a:gd name="T30" fmla="*/ 332 w 775"/>
                <a:gd name="T31" fmla="*/ 129 h 462"/>
                <a:gd name="T32" fmla="*/ 327 w 775"/>
                <a:gd name="T33" fmla="*/ 111 h 462"/>
                <a:gd name="T34" fmla="*/ 320 w 775"/>
                <a:gd name="T35" fmla="*/ 98 h 462"/>
                <a:gd name="T36" fmla="*/ 309 w 775"/>
                <a:gd name="T37" fmla="*/ 86 h 462"/>
                <a:gd name="T38" fmla="*/ 294 w 775"/>
                <a:gd name="T39" fmla="*/ 76 h 462"/>
                <a:gd name="T40" fmla="*/ 276 w 775"/>
                <a:gd name="T41" fmla="*/ 71 h 462"/>
                <a:gd name="T42" fmla="*/ 252 w 775"/>
                <a:gd name="T43" fmla="*/ 69 h 462"/>
                <a:gd name="T44" fmla="*/ 211 w 775"/>
                <a:gd name="T45" fmla="*/ 73 h 462"/>
                <a:gd name="T46" fmla="*/ 161 w 775"/>
                <a:gd name="T47" fmla="*/ 81 h 462"/>
                <a:gd name="T48" fmla="*/ 209 w 775"/>
                <a:gd name="T49" fmla="*/ 439 h 462"/>
                <a:gd name="T50" fmla="*/ 0 w 775"/>
                <a:gd name="T51" fmla="*/ 462 h 462"/>
                <a:gd name="T52" fmla="*/ 57 w 775"/>
                <a:gd name="T53" fmla="*/ 412 h 462"/>
                <a:gd name="T54" fmla="*/ 2 w 775"/>
                <a:gd name="T55" fmla="*/ 38 h 462"/>
                <a:gd name="T56" fmla="*/ 133 w 775"/>
                <a:gd name="T57" fmla="*/ 0 h 462"/>
                <a:gd name="T58" fmla="*/ 172 w 775"/>
                <a:gd name="T59" fmla="*/ 38 h 462"/>
                <a:gd name="T60" fmla="*/ 210 w 775"/>
                <a:gd name="T61" fmla="*/ 20 h 462"/>
                <a:gd name="T62" fmla="*/ 250 w 775"/>
                <a:gd name="T63" fmla="*/ 7 h 462"/>
                <a:gd name="T64" fmla="*/ 291 w 775"/>
                <a:gd name="T65" fmla="*/ 1 h 462"/>
                <a:gd name="T66" fmla="*/ 330 w 775"/>
                <a:gd name="T67" fmla="*/ 0 h 462"/>
                <a:gd name="T68" fmla="*/ 365 w 775"/>
                <a:gd name="T69" fmla="*/ 6 h 462"/>
                <a:gd name="T70" fmla="*/ 386 w 775"/>
                <a:gd name="T71" fmla="*/ 16 h 462"/>
                <a:gd name="T72" fmla="*/ 398 w 775"/>
                <a:gd name="T73" fmla="*/ 25 h 462"/>
                <a:gd name="T74" fmla="*/ 409 w 775"/>
                <a:gd name="T75" fmla="*/ 34 h 462"/>
                <a:gd name="T76" fmla="*/ 418 w 775"/>
                <a:gd name="T77" fmla="*/ 46 h 462"/>
                <a:gd name="T78" fmla="*/ 442 w 775"/>
                <a:gd name="T79" fmla="*/ 42 h 462"/>
                <a:gd name="T80" fmla="*/ 482 w 775"/>
                <a:gd name="T81" fmla="*/ 22 h 462"/>
                <a:gd name="T82" fmla="*/ 523 w 775"/>
                <a:gd name="T83" fmla="*/ 8 h 462"/>
                <a:gd name="T84" fmla="*/ 566 w 775"/>
                <a:gd name="T85" fmla="*/ 1 h 462"/>
                <a:gd name="T86" fmla="*/ 604 w 775"/>
                <a:gd name="T87" fmla="*/ 0 h 462"/>
                <a:gd name="T88" fmla="*/ 632 w 775"/>
                <a:gd name="T89" fmla="*/ 4 h 462"/>
                <a:gd name="T90" fmla="*/ 655 w 775"/>
                <a:gd name="T91" fmla="*/ 12 h 462"/>
                <a:gd name="T92" fmla="*/ 676 w 775"/>
                <a:gd name="T93" fmla="*/ 25 h 462"/>
                <a:gd name="T94" fmla="*/ 692 w 775"/>
                <a:gd name="T95" fmla="*/ 42 h 462"/>
                <a:gd name="T96" fmla="*/ 705 w 775"/>
                <a:gd name="T97" fmla="*/ 63 h 462"/>
                <a:gd name="T98" fmla="*/ 713 w 775"/>
                <a:gd name="T99" fmla="*/ 90 h 462"/>
                <a:gd name="T100" fmla="*/ 717 w 775"/>
                <a:gd name="T101" fmla="*/ 121 h 462"/>
                <a:gd name="T102" fmla="*/ 718 w 775"/>
                <a:gd name="T103" fmla="*/ 412 h 462"/>
                <a:gd name="T104" fmla="*/ 775 w 775"/>
                <a:gd name="T105" fmla="*/ 462 h 462"/>
                <a:gd name="T106" fmla="*/ 566 w 775"/>
                <a:gd name="T107" fmla="*/ 439 h 462"/>
                <a:gd name="T108" fmla="*/ 614 w 775"/>
                <a:gd name="T109"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5" h="462">
                  <a:moveTo>
                    <a:pt x="614" y="166"/>
                  </a:moveTo>
                  <a:lnTo>
                    <a:pt x="613" y="147"/>
                  </a:lnTo>
                  <a:lnTo>
                    <a:pt x="609" y="129"/>
                  </a:lnTo>
                  <a:lnTo>
                    <a:pt x="607" y="120"/>
                  </a:lnTo>
                  <a:lnTo>
                    <a:pt x="605" y="111"/>
                  </a:lnTo>
                  <a:lnTo>
                    <a:pt x="602" y="104"/>
                  </a:lnTo>
                  <a:lnTo>
                    <a:pt x="597" y="98"/>
                  </a:lnTo>
                  <a:lnTo>
                    <a:pt x="592" y="91"/>
                  </a:lnTo>
                  <a:lnTo>
                    <a:pt x="587" y="86"/>
                  </a:lnTo>
                  <a:lnTo>
                    <a:pt x="579" y="80"/>
                  </a:lnTo>
                  <a:lnTo>
                    <a:pt x="572" y="76"/>
                  </a:lnTo>
                  <a:lnTo>
                    <a:pt x="563" y="73"/>
                  </a:lnTo>
                  <a:lnTo>
                    <a:pt x="553" y="71"/>
                  </a:lnTo>
                  <a:lnTo>
                    <a:pt x="542" y="70"/>
                  </a:lnTo>
                  <a:lnTo>
                    <a:pt x="530" y="69"/>
                  </a:lnTo>
                  <a:lnTo>
                    <a:pt x="509" y="70"/>
                  </a:lnTo>
                  <a:lnTo>
                    <a:pt x="486" y="73"/>
                  </a:lnTo>
                  <a:lnTo>
                    <a:pt x="459" y="77"/>
                  </a:lnTo>
                  <a:lnTo>
                    <a:pt x="433" y="82"/>
                  </a:lnTo>
                  <a:lnTo>
                    <a:pt x="436" y="95"/>
                  </a:lnTo>
                  <a:lnTo>
                    <a:pt x="439" y="109"/>
                  </a:lnTo>
                  <a:lnTo>
                    <a:pt x="441" y="124"/>
                  </a:lnTo>
                  <a:lnTo>
                    <a:pt x="441" y="139"/>
                  </a:lnTo>
                  <a:lnTo>
                    <a:pt x="441" y="412"/>
                  </a:lnTo>
                  <a:lnTo>
                    <a:pt x="488" y="439"/>
                  </a:lnTo>
                  <a:lnTo>
                    <a:pt x="488" y="462"/>
                  </a:lnTo>
                  <a:lnTo>
                    <a:pt x="289" y="462"/>
                  </a:lnTo>
                  <a:lnTo>
                    <a:pt x="289" y="439"/>
                  </a:lnTo>
                  <a:lnTo>
                    <a:pt x="336" y="412"/>
                  </a:lnTo>
                  <a:lnTo>
                    <a:pt x="336" y="166"/>
                  </a:lnTo>
                  <a:lnTo>
                    <a:pt x="335" y="147"/>
                  </a:lnTo>
                  <a:lnTo>
                    <a:pt x="332" y="129"/>
                  </a:lnTo>
                  <a:lnTo>
                    <a:pt x="330" y="120"/>
                  </a:lnTo>
                  <a:lnTo>
                    <a:pt x="327" y="111"/>
                  </a:lnTo>
                  <a:lnTo>
                    <a:pt x="324" y="104"/>
                  </a:lnTo>
                  <a:lnTo>
                    <a:pt x="320" y="98"/>
                  </a:lnTo>
                  <a:lnTo>
                    <a:pt x="315" y="91"/>
                  </a:lnTo>
                  <a:lnTo>
                    <a:pt x="309" y="86"/>
                  </a:lnTo>
                  <a:lnTo>
                    <a:pt x="302" y="80"/>
                  </a:lnTo>
                  <a:lnTo>
                    <a:pt x="294" y="76"/>
                  </a:lnTo>
                  <a:lnTo>
                    <a:pt x="285" y="73"/>
                  </a:lnTo>
                  <a:lnTo>
                    <a:pt x="276" y="71"/>
                  </a:lnTo>
                  <a:lnTo>
                    <a:pt x="265" y="70"/>
                  </a:lnTo>
                  <a:lnTo>
                    <a:pt x="252" y="69"/>
                  </a:lnTo>
                  <a:lnTo>
                    <a:pt x="234" y="70"/>
                  </a:lnTo>
                  <a:lnTo>
                    <a:pt x="211" y="73"/>
                  </a:lnTo>
                  <a:lnTo>
                    <a:pt x="185" y="76"/>
                  </a:lnTo>
                  <a:lnTo>
                    <a:pt x="161" y="81"/>
                  </a:lnTo>
                  <a:lnTo>
                    <a:pt x="161" y="412"/>
                  </a:lnTo>
                  <a:lnTo>
                    <a:pt x="209" y="439"/>
                  </a:lnTo>
                  <a:lnTo>
                    <a:pt x="209" y="462"/>
                  </a:lnTo>
                  <a:lnTo>
                    <a:pt x="0" y="462"/>
                  </a:lnTo>
                  <a:lnTo>
                    <a:pt x="0" y="439"/>
                  </a:lnTo>
                  <a:lnTo>
                    <a:pt x="57" y="412"/>
                  </a:lnTo>
                  <a:lnTo>
                    <a:pt x="57" y="57"/>
                  </a:lnTo>
                  <a:lnTo>
                    <a:pt x="2" y="38"/>
                  </a:lnTo>
                  <a:lnTo>
                    <a:pt x="2" y="18"/>
                  </a:lnTo>
                  <a:lnTo>
                    <a:pt x="133" y="0"/>
                  </a:lnTo>
                  <a:lnTo>
                    <a:pt x="153" y="48"/>
                  </a:lnTo>
                  <a:lnTo>
                    <a:pt x="172" y="38"/>
                  </a:lnTo>
                  <a:lnTo>
                    <a:pt x="191" y="29"/>
                  </a:lnTo>
                  <a:lnTo>
                    <a:pt x="210" y="20"/>
                  </a:lnTo>
                  <a:lnTo>
                    <a:pt x="230" y="14"/>
                  </a:lnTo>
                  <a:lnTo>
                    <a:pt x="250" y="7"/>
                  </a:lnTo>
                  <a:lnTo>
                    <a:pt x="270" y="3"/>
                  </a:lnTo>
                  <a:lnTo>
                    <a:pt x="291" y="1"/>
                  </a:lnTo>
                  <a:lnTo>
                    <a:pt x="312" y="0"/>
                  </a:lnTo>
                  <a:lnTo>
                    <a:pt x="330" y="0"/>
                  </a:lnTo>
                  <a:lnTo>
                    <a:pt x="348" y="3"/>
                  </a:lnTo>
                  <a:lnTo>
                    <a:pt x="365" y="6"/>
                  </a:lnTo>
                  <a:lnTo>
                    <a:pt x="379" y="13"/>
                  </a:lnTo>
                  <a:lnTo>
                    <a:pt x="386" y="16"/>
                  </a:lnTo>
                  <a:lnTo>
                    <a:pt x="392" y="19"/>
                  </a:lnTo>
                  <a:lnTo>
                    <a:pt x="398" y="25"/>
                  </a:lnTo>
                  <a:lnTo>
                    <a:pt x="403" y="29"/>
                  </a:lnTo>
                  <a:lnTo>
                    <a:pt x="409" y="34"/>
                  </a:lnTo>
                  <a:lnTo>
                    <a:pt x="414" y="40"/>
                  </a:lnTo>
                  <a:lnTo>
                    <a:pt x="418" y="46"/>
                  </a:lnTo>
                  <a:lnTo>
                    <a:pt x="423" y="53"/>
                  </a:lnTo>
                  <a:lnTo>
                    <a:pt x="442" y="42"/>
                  </a:lnTo>
                  <a:lnTo>
                    <a:pt x="462" y="32"/>
                  </a:lnTo>
                  <a:lnTo>
                    <a:pt x="482" y="22"/>
                  </a:lnTo>
                  <a:lnTo>
                    <a:pt x="502" y="15"/>
                  </a:lnTo>
                  <a:lnTo>
                    <a:pt x="523" y="8"/>
                  </a:lnTo>
                  <a:lnTo>
                    <a:pt x="545" y="4"/>
                  </a:lnTo>
                  <a:lnTo>
                    <a:pt x="566" y="1"/>
                  </a:lnTo>
                  <a:lnTo>
                    <a:pt x="588" y="0"/>
                  </a:lnTo>
                  <a:lnTo>
                    <a:pt x="604" y="0"/>
                  </a:lnTo>
                  <a:lnTo>
                    <a:pt x="618" y="1"/>
                  </a:lnTo>
                  <a:lnTo>
                    <a:pt x="632" y="4"/>
                  </a:lnTo>
                  <a:lnTo>
                    <a:pt x="644" y="7"/>
                  </a:lnTo>
                  <a:lnTo>
                    <a:pt x="655" y="12"/>
                  </a:lnTo>
                  <a:lnTo>
                    <a:pt x="666" y="18"/>
                  </a:lnTo>
                  <a:lnTo>
                    <a:pt x="676" y="25"/>
                  </a:lnTo>
                  <a:lnTo>
                    <a:pt x="684" y="32"/>
                  </a:lnTo>
                  <a:lnTo>
                    <a:pt x="692" y="42"/>
                  </a:lnTo>
                  <a:lnTo>
                    <a:pt x="699" y="51"/>
                  </a:lnTo>
                  <a:lnTo>
                    <a:pt x="705" y="63"/>
                  </a:lnTo>
                  <a:lnTo>
                    <a:pt x="709" y="76"/>
                  </a:lnTo>
                  <a:lnTo>
                    <a:pt x="713" y="90"/>
                  </a:lnTo>
                  <a:lnTo>
                    <a:pt x="716" y="105"/>
                  </a:lnTo>
                  <a:lnTo>
                    <a:pt x="717" y="121"/>
                  </a:lnTo>
                  <a:lnTo>
                    <a:pt x="718" y="139"/>
                  </a:lnTo>
                  <a:lnTo>
                    <a:pt x="718" y="412"/>
                  </a:lnTo>
                  <a:lnTo>
                    <a:pt x="775" y="439"/>
                  </a:lnTo>
                  <a:lnTo>
                    <a:pt x="775" y="462"/>
                  </a:lnTo>
                  <a:lnTo>
                    <a:pt x="566" y="462"/>
                  </a:lnTo>
                  <a:lnTo>
                    <a:pt x="566" y="439"/>
                  </a:lnTo>
                  <a:lnTo>
                    <a:pt x="614" y="412"/>
                  </a:lnTo>
                  <a:lnTo>
                    <a:pt x="614" y="16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6" name="Freeform 20"/>
            <p:cNvSpPr>
              <a:spLocks noEditPoints="1"/>
            </p:cNvSpPr>
            <p:nvPr userDrawn="1"/>
          </p:nvSpPr>
          <p:spPr bwMode="auto">
            <a:xfrm>
              <a:off x="10569575" y="1003300"/>
              <a:ext cx="57150" cy="63500"/>
            </a:xfrm>
            <a:custGeom>
              <a:avLst/>
              <a:gdLst>
                <a:gd name="T0" fmla="*/ 116 w 439"/>
                <a:gd name="T1" fmla="*/ 363 h 472"/>
                <a:gd name="T2" fmla="*/ 122 w 439"/>
                <a:gd name="T3" fmla="*/ 385 h 472"/>
                <a:gd name="T4" fmla="*/ 136 w 439"/>
                <a:gd name="T5" fmla="*/ 404 h 472"/>
                <a:gd name="T6" fmla="*/ 157 w 439"/>
                <a:gd name="T7" fmla="*/ 417 h 472"/>
                <a:gd name="T8" fmla="*/ 189 w 439"/>
                <a:gd name="T9" fmla="*/ 423 h 472"/>
                <a:gd name="T10" fmla="*/ 225 w 439"/>
                <a:gd name="T11" fmla="*/ 416 h 472"/>
                <a:gd name="T12" fmla="*/ 247 w 439"/>
                <a:gd name="T13" fmla="*/ 407 h 472"/>
                <a:gd name="T14" fmla="*/ 264 w 439"/>
                <a:gd name="T15" fmla="*/ 393 h 472"/>
                <a:gd name="T16" fmla="*/ 275 w 439"/>
                <a:gd name="T17" fmla="*/ 374 h 472"/>
                <a:gd name="T18" fmla="*/ 277 w 439"/>
                <a:gd name="T19" fmla="*/ 238 h 472"/>
                <a:gd name="T20" fmla="*/ 208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2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9 w 439"/>
                <a:gd name="T65" fmla="*/ 454 h 472"/>
                <a:gd name="T66" fmla="*/ 28 w 439"/>
                <a:gd name="T67" fmla="*/ 429 h 472"/>
                <a:gd name="T68" fmla="*/ 8 w 439"/>
                <a:gd name="T69" fmla="*/ 390 h 472"/>
                <a:gd name="T70" fmla="*/ 0 w 439"/>
                <a:gd name="T71" fmla="*/ 334 h 472"/>
                <a:gd name="T72" fmla="*/ 8 w 439"/>
                <a:gd name="T73" fmla="*/ 281 h 472"/>
                <a:gd name="T74" fmla="*/ 29 w 439"/>
                <a:gd name="T75" fmla="*/ 245 h 472"/>
                <a:gd name="T76" fmla="*/ 62 w 439"/>
                <a:gd name="T77" fmla="*/ 219 h 472"/>
                <a:gd name="T78" fmla="*/ 105 w 439"/>
                <a:gd name="T79" fmla="*/ 205 h 472"/>
                <a:gd name="T80" fmla="*/ 157 w 439"/>
                <a:gd name="T81" fmla="*/ 198 h 472"/>
                <a:gd name="T82" fmla="*/ 224 w 439"/>
                <a:gd name="T83" fmla="*/ 198 h 472"/>
                <a:gd name="T84" fmla="*/ 277 w 439"/>
                <a:gd name="T85" fmla="*/ 134 h 472"/>
                <a:gd name="T86" fmla="*/ 274 w 439"/>
                <a:gd name="T87" fmla="*/ 106 h 472"/>
                <a:gd name="T88" fmla="*/ 264 w 439"/>
                <a:gd name="T89" fmla="*/ 84 h 472"/>
                <a:gd name="T90" fmla="*/ 248 w 439"/>
                <a:gd name="T91" fmla="*/ 67 h 472"/>
                <a:gd name="T92" fmla="*/ 224 w 439"/>
                <a:gd name="T93" fmla="*/ 57 h 472"/>
                <a:gd name="T94" fmla="*/ 196 w 439"/>
                <a:gd name="T95" fmla="*/ 51 h 472"/>
                <a:gd name="T96" fmla="*/ 156 w 439"/>
                <a:gd name="T97" fmla="*/ 53 h 472"/>
                <a:gd name="T98" fmla="*/ 134 w 439"/>
                <a:gd name="T99" fmla="*/ 61 h 472"/>
                <a:gd name="T100" fmla="*/ 114 w 439"/>
                <a:gd name="T101" fmla="*/ 75 h 472"/>
                <a:gd name="T102" fmla="*/ 95 w 439"/>
                <a:gd name="T103" fmla="*/ 98 h 472"/>
                <a:gd name="T104" fmla="*/ 75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6" y="404"/>
                  </a:lnTo>
                  <a:lnTo>
                    <a:pt x="142" y="410"/>
                  </a:lnTo>
                  <a:lnTo>
                    <a:pt x="149" y="414"/>
                  </a:lnTo>
                  <a:lnTo>
                    <a:pt x="157" y="417"/>
                  </a:lnTo>
                  <a:lnTo>
                    <a:pt x="166" y="421"/>
                  </a:lnTo>
                  <a:lnTo>
                    <a:pt x="177" y="422"/>
                  </a:lnTo>
                  <a:lnTo>
                    <a:pt x="189" y="423"/>
                  </a:lnTo>
                  <a:lnTo>
                    <a:pt x="203" y="422"/>
                  </a:lnTo>
                  <a:lnTo>
                    <a:pt x="218" y="418"/>
                  </a:lnTo>
                  <a:lnTo>
                    <a:pt x="225" y="416"/>
                  </a:lnTo>
                  <a:lnTo>
                    <a:pt x="233" y="414"/>
                  </a:lnTo>
                  <a:lnTo>
                    <a:pt x="240" y="411"/>
                  </a:lnTo>
                  <a:lnTo>
                    <a:pt x="247" y="407"/>
                  </a:lnTo>
                  <a:lnTo>
                    <a:pt x="253" y="403"/>
                  </a:lnTo>
                  <a:lnTo>
                    <a:pt x="259" y="398"/>
                  </a:lnTo>
                  <a:lnTo>
                    <a:pt x="264" y="393"/>
                  </a:lnTo>
                  <a:lnTo>
                    <a:pt x="268" y="387"/>
                  </a:lnTo>
                  <a:lnTo>
                    <a:pt x="273" y="381"/>
                  </a:lnTo>
                  <a:lnTo>
                    <a:pt x="275" y="374"/>
                  </a:lnTo>
                  <a:lnTo>
                    <a:pt x="277" y="367"/>
                  </a:lnTo>
                  <a:lnTo>
                    <a:pt x="277" y="359"/>
                  </a:lnTo>
                  <a:lnTo>
                    <a:pt x="277" y="238"/>
                  </a:lnTo>
                  <a:lnTo>
                    <a:pt x="251" y="238"/>
                  </a:lnTo>
                  <a:lnTo>
                    <a:pt x="229" y="239"/>
                  </a:lnTo>
                  <a:lnTo>
                    <a:pt x="208" y="240"/>
                  </a:lnTo>
                  <a:lnTo>
                    <a:pt x="190" y="242"/>
                  </a:lnTo>
                  <a:lnTo>
                    <a:pt x="175" y="245"/>
                  </a:lnTo>
                  <a:lnTo>
                    <a:pt x="161" y="248"/>
                  </a:lnTo>
                  <a:lnTo>
                    <a:pt x="150"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2" y="45"/>
                  </a:lnTo>
                  <a:lnTo>
                    <a:pt x="352" y="57"/>
                  </a:lnTo>
                  <a:lnTo>
                    <a:pt x="361" y="70"/>
                  </a:lnTo>
                  <a:lnTo>
                    <a:pt x="368" y="84"/>
                  </a:lnTo>
                  <a:lnTo>
                    <a:pt x="374" y="100"/>
                  </a:lnTo>
                  <a:lnTo>
                    <a:pt x="378" y="117"/>
                  </a:lnTo>
                  <a:lnTo>
                    <a:pt x="381" y="136"/>
                  </a:lnTo>
                  <a:lnTo>
                    <a:pt x="382" y="157"/>
                  </a:lnTo>
                  <a:lnTo>
                    <a:pt x="382" y="411"/>
                  </a:lnTo>
                  <a:lnTo>
                    <a:pt x="439" y="421"/>
                  </a:lnTo>
                  <a:lnTo>
                    <a:pt x="439" y="443"/>
                  </a:lnTo>
                  <a:lnTo>
                    <a:pt x="312" y="462"/>
                  </a:lnTo>
                  <a:lnTo>
                    <a:pt x="295" y="413"/>
                  </a:lnTo>
                  <a:lnTo>
                    <a:pt x="291"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9" y="454"/>
                  </a:lnTo>
                  <a:lnTo>
                    <a:pt x="47" y="447"/>
                  </a:lnTo>
                  <a:lnTo>
                    <a:pt x="38" y="439"/>
                  </a:lnTo>
                  <a:lnTo>
                    <a:pt x="28" y="429"/>
                  </a:lnTo>
                  <a:lnTo>
                    <a:pt x="19" y="418"/>
                  </a:lnTo>
                  <a:lnTo>
                    <a:pt x="13" y="404"/>
                  </a:lnTo>
                  <a:lnTo>
                    <a:pt x="8" y="390"/>
                  </a:lnTo>
                  <a:lnTo>
                    <a:pt x="3" y="373"/>
                  </a:lnTo>
                  <a:lnTo>
                    <a:pt x="1" y="354"/>
                  </a:lnTo>
                  <a:lnTo>
                    <a:pt x="0" y="334"/>
                  </a:lnTo>
                  <a:lnTo>
                    <a:pt x="1" y="314"/>
                  </a:lnTo>
                  <a:lnTo>
                    <a:pt x="3" y="297"/>
                  </a:lnTo>
                  <a:lnTo>
                    <a:pt x="8" y="281"/>
                  </a:lnTo>
                  <a:lnTo>
                    <a:pt x="13" y="267"/>
                  </a:lnTo>
                  <a:lnTo>
                    <a:pt x="20" y="255"/>
                  </a:lnTo>
                  <a:lnTo>
                    <a:pt x="29" y="245"/>
                  </a:lnTo>
                  <a:lnTo>
                    <a:pt x="39" y="235"/>
                  </a:lnTo>
                  <a:lnTo>
                    <a:pt x="49" y="226"/>
                  </a:lnTo>
                  <a:lnTo>
                    <a:pt x="62" y="219"/>
                  </a:lnTo>
                  <a:lnTo>
                    <a:pt x="75" y="213"/>
                  </a:lnTo>
                  <a:lnTo>
                    <a:pt x="90" y="208"/>
                  </a:lnTo>
                  <a:lnTo>
                    <a:pt x="105" y="205"/>
                  </a:lnTo>
                  <a:lnTo>
                    <a:pt x="121" y="202"/>
                  </a:lnTo>
                  <a:lnTo>
                    <a:pt x="139" y="199"/>
                  </a:lnTo>
                  <a:lnTo>
                    <a:pt x="157" y="198"/>
                  </a:lnTo>
                  <a:lnTo>
                    <a:pt x="175" y="197"/>
                  </a:lnTo>
                  <a:lnTo>
                    <a:pt x="200" y="197"/>
                  </a:lnTo>
                  <a:lnTo>
                    <a:pt x="224" y="198"/>
                  </a:lnTo>
                  <a:lnTo>
                    <a:pt x="251" y="201"/>
                  </a:lnTo>
                  <a:lnTo>
                    <a:pt x="277" y="203"/>
                  </a:lnTo>
                  <a:lnTo>
                    <a:pt x="277" y="134"/>
                  </a:lnTo>
                  <a:lnTo>
                    <a:pt x="277" y="124"/>
                  </a:lnTo>
                  <a:lnTo>
                    <a:pt x="276" y="115"/>
                  </a:lnTo>
                  <a:lnTo>
                    <a:pt x="274" y="106"/>
                  </a:lnTo>
                  <a:lnTo>
                    <a:pt x="272" y="99"/>
                  </a:lnTo>
                  <a:lnTo>
                    <a:pt x="268" y="91"/>
                  </a:lnTo>
                  <a:lnTo>
                    <a:pt x="264" y="84"/>
                  </a:lnTo>
                  <a:lnTo>
                    <a:pt x="260" y="78"/>
                  </a:lnTo>
                  <a:lnTo>
                    <a:pt x="253" y="72"/>
                  </a:lnTo>
                  <a:lnTo>
                    <a:pt x="248" y="67"/>
                  </a:lnTo>
                  <a:lnTo>
                    <a:pt x="240" y="63"/>
                  </a:lnTo>
                  <a:lnTo>
                    <a:pt x="233" y="60"/>
                  </a:lnTo>
                  <a:lnTo>
                    <a:pt x="224" y="57"/>
                  </a:lnTo>
                  <a:lnTo>
                    <a:pt x="216" y="55"/>
                  </a:lnTo>
                  <a:lnTo>
                    <a:pt x="206" y="52"/>
                  </a:lnTo>
                  <a:lnTo>
                    <a:pt x="196" y="51"/>
                  </a:lnTo>
                  <a:lnTo>
                    <a:pt x="185" y="51"/>
                  </a:lnTo>
                  <a:lnTo>
                    <a:pt x="170" y="51"/>
                  </a:lnTo>
                  <a:lnTo>
                    <a:pt x="156" y="53"/>
                  </a:lnTo>
                  <a:lnTo>
                    <a:pt x="148" y="56"/>
                  </a:lnTo>
                  <a:lnTo>
                    <a:pt x="142" y="58"/>
                  </a:lnTo>
                  <a:lnTo>
                    <a:pt x="134" y="61"/>
                  </a:lnTo>
                  <a:lnTo>
                    <a:pt x="128" y="65"/>
                  </a:lnTo>
                  <a:lnTo>
                    <a:pt x="121" y="70"/>
                  </a:lnTo>
                  <a:lnTo>
                    <a:pt x="114" y="75"/>
                  </a:lnTo>
                  <a:lnTo>
                    <a:pt x="107" y="81"/>
                  </a:lnTo>
                  <a:lnTo>
                    <a:pt x="101" y="89"/>
                  </a:lnTo>
                  <a:lnTo>
                    <a:pt x="95" y="98"/>
                  </a:lnTo>
                  <a:lnTo>
                    <a:pt x="88" y="107"/>
                  </a:lnTo>
                  <a:lnTo>
                    <a:pt x="82" y="118"/>
                  </a:lnTo>
                  <a:lnTo>
                    <a:pt x="75" y="131"/>
                  </a:lnTo>
                  <a:lnTo>
                    <a:pt x="51"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7" name="Freeform 21"/>
            <p:cNvSpPr>
              <a:spLocks/>
            </p:cNvSpPr>
            <p:nvPr userDrawn="1"/>
          </p:nvSpPr>
          <p:spPr bwMode="auto">
            <a:xfrm>
              <a:off x="10636250" y="1003300"/>
              <a:ext cx="49213" cy="61913"/>
            </a:xfrm>
            <a:custGeom>
              <a:avLst/>
              <a:gdLst>
                <a:gd name="T0" fmla="*/ 0 w 366"/>
                <a:gd name="T1" fmla="*/ 439 h 462"/>
                <a:gd name="T2" fmla="*/ 57 w 366"/>
                <a:gd name="T3" fmla="*/ 412 h 462"/>
                <a:gd name="T4" fmla="*/ 57 w 366"/>
                <a:gd name="T5" fmla="*/ 57 h 462"/>
                <a:gd name="T6" fmla="*/ 2 w 366"/>
                <a:gd name="T7" fmla="*/ 38 h 462"/>
                <a:gd name="T8" fmla="*/ 2 w 366"/>
                <a:gd name="T9" fmla="*/ 18 h 462"/>
                <a:gd name="T10" fmla="*/ 141 w 366"/>
                <a:gd name="T11" fmla="*/ 0 h 462"/>
                <a:gd name="T12" fmla="*/ 157 w 366"/>
                <a:gd name="T13" fmla="*/ 66 h 462"/>
                <a:gd name="T14" fmla="*/ 168 w 366"/>
                <a:gd name="T15" fmla="*/ 52 h 462"/>
                <a:gd name="T16" fmla="*/ 179 w 366"/>
                <a:gd name="T17" fmla="*/ 40 h 462"/>
                <a:gd name="T18" fmla="*/ 192 w 366"/>
                <a:gd name="T19" fmla="*/ 28 h 462"/>
                <a:gd name="T20" fmla="*/ 206 w 366"/>
                <a:gd name="T21" fmla="*/ 18 h 462"/>
                <a:gd name="T22" fmla="*/ 214 w 366"/>
                <a:gd name="T23" fmla="*/ 14 h 462"/>
                <a:gd name="T24" fmla="*/ 221 w 366"/>
                <a:gd name="T25" fmla="*/ 11 h 462"/>
                <a:gd name="T26" fmla="*/ 229 w 366"/>
                <a:gd name="T27" fmla="*/ 7 h 462"/>
                <a:gd name="T28" fmla="*/ 237 w 366"/>
                <a:gd name="T29" fmla="*/ 4 h 462"/>
                <a:gd name="T30" fmla="*/ 246 w 366"/>
                <a:gd name="T31" fmla="*/ 2 h 462"/>
                <a:gd name="T32" fmla="*/ 254 w 366"/>
                <a:gd name="T33" fmla="*/ 1 h 462"/>
                <a:gd name="T34" fmla="*/ 263 w 366"/>
                <a:gd name="T35" fmla="*/ 0 h 462"/>
                <a:gd name="T36" fmla="*/ 272 w 366"/>
                <a:gd name="T37" fmla="*/ 0 h 462"/>
                <a:gd name="T38" fmla="*/ 287 w 366"/>
                <a:gd name="T39" fmla="*/ 1 h 462"/>
                <a:gd name="T40" fmla="*/ 302 w 366"/>
                <a:gd name="T41" fmla="*/ 3 h 462"/>
                <a:gd name="T42" fmla="*/ 316 w 366"/>
                <a:gd name="T43" fmla="*/ 6 h 462"/>
                <a:gd name="T44" fmla="*/ 328 w 366"/>
                <a:gd name="T45" fmla="*/ 12 h 462"/>
                <a:gd name="T46" fmla="*/ 341 w 366"/>
                <a:gd name="T47" fmla="*/ 18 h 462"/>
                <a:gd name="T48" fmla="*/ 351 w 366"/>
                <a:gd name="T49" fmla="*/ 25 h 462"/>
                <a:gd name="T50" fmla="*/ 360 w 366"/>
                <a:gd name="T51" fmla="*/ 32 h 462"/>
                <a:gd name="T52" fmla="*/ 366 w 366"/>
                <a:gd name="T53" fmla="*/ 40 h 462"/>
                <a:gd name="T54" fmla="*/ 351 w 366"/>
                <a:gd name="T55" fmla="*/ 131 h 462"/>
                <a:gd name="T56" fmla="*/ 317 w 366"/>
                <a:gd name="T57" fmla="*/ 131 h 462"/>
                <a:gd name="T58" fmla="*/ 313 w 366"/>
                <a:gd name="T59" fmla="*/ 123 h 462"/>
                <a:gd name="T60" fmla="*/ 309 w 366"/>
                <a:gd name="T61" fmla="*/ 114 h 462"/>
                <a:gd name="T62" fmla="*/ 303 w 366"/>
                <a:gd name="T63" fmla="*/ 104 h 462"/>
                <a:gd name="T64" fmla="*/ 295 w 366"/>
                <a:gd name="T65" fmla="*/ 94 h 462"/>
                <a:gd name="T66" fmla="*/ 286 w 366"/>
                <a:gd name="T67" fmla="*/ 85 h 462"/>
                <a:gd name="T68" fmla="*/ 275 w 366"/>
                <a:gd name="T69" fmla="*/ 77 h 462"/>
                <a:gd name="T70" fmla="*/ 269 w 366"/>
                <a:gd name="T71" fmla="*/ 74 h 462"/>
                <a:gd name="T72" fmla="*/ 263 w 366"/>
                <a:gd name="T73" fmla="*/ 72 h 462"/>
                <a:gd name="T74" fmla="*/ 258 w 366"/>
                <a:gd name="T75" fmla="*/ 71 h 462"/>
                <a:gd name="T76" fmla="*/ 251 w 366"/>
                <a:gd name="T77" fmla="*/ 70 h 462"/>
                <a:gd name="T78" fmla="*/ 237 w 366"/>
                <a:gd name="T79" fmla="*/ 71 h 462"/>
                <a:gd name="T80" fmla="*/ 223 w 366"/>
                <a:gd name="T81" fmla="*/ 72 h 462"/>
                <a:gd name="T82" fmla="*/ 217 w 366"/>
                <a:gd name="T83" fmla="*/ 74 h 462"/>
                <a:gd name="T84" fmla="*/ 212 w 366"/>
                <a:gd name="T85" fmla="*/ 76 h 462"/>
                <a:gd name="T86" fmla="*/ 205 w 366"/>
                <a:gd name="T87" fmla="*/ 78 h 462"/>
                <a:gd name="T88" fmla="*/ 200 w 366"/>
                <a:gd name="T89" fmla="*/ 80 h 462"/>
                <a:gd name="T90" fmla="*/ 194 w 366"/>
                <a:gd name="T91" fmla="*/ 85 h 462"/>
                <a:gd name="T92" fmla="*/ 189 w 366"/>
                <a:gd name="T93" fmla="*/ 88 h 462"/>
                <a:gd name="T94" fmla="*/ 184 w 366"/>
                <a:gd name="T95" fmla="*/ 93 h 462"/>
                <a:gd name="T96" fmla="*/ 179 w 366"/>
                <a:gd name="T97" fmla="*/ 99 h 462"/>
                <a:gd name="T98" fmla="*/ 175 w 366"/>
                <a:gd name="T99" fmla="*/ 104 h 462"/>
                <a:gd name="T100" fmla="*/ 170 w 366"/>
                <a:gd name="T101" fmla="*/ 111 h 462"/>
                <a:gd name="T102" fmla="*/ 166 w 366"/>
                <a:gd name="T103" fmla="*/ 119 h 462"/>
                <a:gd name="T104" fmla="*/ 162 w 366"/>
                <a:gd name="T105" fmla="*/ 128 h 462"/>
                <a:gd name="T106" fmla="*/ 162 w 366"/>
                <a:gd name="T107" fmla="*/ 412 h 462"/>
                <a:gd name="T108" fmla="*/ 219 w 366"/>
                <a:gd name="T109" fmla="*/ 439 h 462"/>
                <a:gd name="T110" fmla="*/ 219 w 366"/>
                <a:gd name="T111" fmla="*/ 462 h 462"/>
                <a:gd name="T112" fmla="*/ 0 w 366"/>
                <a:gd name="T113" fmla="*/ 462 h 462"/>
                <a:gd name="T114" fmla="*/ 0 w 366"/>
                <a:gd name="T115" fmla="*/ 43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462">
                  <a:moveTo>
                    <a:pt x="0" y="439"/>
                  </a:moveTo>
                  <a:lnTo>
                    <a:pt x="57" y="412"/>
                  </a:lnTo>
                  <a:lnTo>
                    <a:pt x="57" y="57"/>
                  </a:lnTo>
                  <a:lnTo>
                    <a:pt x="2" y="38"/>
                  </a:lnTo>
                  <a:lnTo>
                    <a:pt x="2" y="18"/>
                  </a:lnTo>
                  <a:lnTo>
                    <a:pt x="141" y="0"/>
                  </a:lnTo>
                  <a:lnTo>
                    <a:pt x="157" y="66"/>
                  </a:lnTo>
                  <a:lnTo>
                    <a:pt x="168" y="52"/>
                  </a:lnTo>
                  <a:lnTo>
                    <a:pt x="179" y="40"/>
                  </a:lnTo>
                  <a:lnTo>
                    <a:pt x="192" y="28"/>
                  </a:lnTo>
                  <a:lnTo>
                    <a:pt x="206" y="18"/>
                  </a:lnTo>
                  <a:lnTo>
                    <a:pt x="214" y="14"/>
                  </a:lnTo>
                  <a:lnTo>
                    <a:pt x="221" y="11"/>
                  </a:lnTo>
                  <a:lnTo>
                    <a:pt x="229" y="7"/>
                  </a:lnTo>
                  <a:lnTo>
                    <a:pt x="237" y="4"/>
                  </a:lnTo>
                  <a:lnTo>
                    <a:pt x="246" y="2"/>
                  </a:lnTo>
                  <a:lnTo>
                    <a:pt x="254" y="1"/>
                  </a:lnTo>
                  <a:lnTo>
                    <a:pt x="263" y="0"/>
                  </a:lnTo>
                  <a:lnTo>
                    <a:pt x="272" y="0"/>
                  </a:lnTo>
                  <a:lnTo>
                    <a:pt x="287" y="1"/>
                  </a:lnTo>
                  <a:lnTo>
                    <a:pt x="302" y="3"/>
                  </a:lnTo>
                  <a:lnTo>
                    <a:pt x="316" y="6"/>
                  </a:lnTo>
                  <a:lnTo>
                    <a:pt x="328" y="12"/>
                  </a:lnTo>
                  <a:lnTo>
                    <a:pt x="341" y="18"/>
                  </a:lnTo>
                  <a:lnTo>
                    <a:pt x="351" y="25"/>
                  </a:lnTo>
                  <a:lnTo>
                    <a:pt x="360" y="32"/>
                  </a:lnTo>
                  <a:lnTo>
                    <a:pt x="366" y="40"/>
                  </a:lnTo>
                  <a:lnTo>
                    <a:pt x="351" y="131"/>
                  </a:lnTo>
                  <a:lnTo>
                    <a:pt x="317" y="131"/>
                  </a:lnTo>
                  <a:lnTo>
                    <a:pt x="313" y="123"/>
                  </a:lnTo>
                  <a:lnTo>
                    <a:pt x="309" y="114"/>
                  </a:lnTo>
                  <a:lnTo>
                    <a:pt x="303" y="104"/>
                  </a:lnTo>
                  <a:lnTo>
                    <a:pt x="295" y="94"/>
                  </a:lnTo>
                  <a:lnTo>
                    <a:pt x="286" y="85"/>
                  </a:lnTo>
                  <a:lnTo>
                    <a:pt x="275" y="77"/>
                  </a:lnTo>
                  <a:lnTo>
                    <a:pt x="269" y="74"/>
                  </a:lnTo>
                  <a:lnTo>
                    <a:pt x="263" y="72"/>
                  </a:lnTo>
                  <a:lnTo>
                    <a:pt x="258" y="71"/>
                  </a:lnTo>
                  <a:lnTo>
                    <a:pt x="251" y="70"/>
                  </a:lnTo>
                  <a:lnTo>
                    <a:pt x="237" y="71"/>
                  </a:lnTo>
                  <a:lnTo>
                    <a:pt x="223" y="72"/>
                  </a:lnTo>
                  <a:lnTo>
                    <a:pt x="217" y="74"/>
                  </a:lnTo>
                  <a:lnTo>
                    <a:pt x="212" y="76"/>
                  </a:lnTo>
                  <a:lnTo>
                    <a:pt x="205" y="78"/>
                  </a:lnTo>
                  <a:lnTo>
                    <a:pt x="200" y="80"/>
                  </a:lnTo>
                  <a:lnTo>
                    <a:pt x="194" y="85"/>
                  </a:lnTo>
                  <a:lnTo>
                    <a:pt x="189" y="88"/>
                  </a:lnTo>
                  <a:lnTo>
                    <a:pt x="184" y="93"/>
                  </a:lnTo>
                  <a:lnTo>
                    <a:pt x="179" y="99"/>
                  </a:lnTo>
                  <a:lnTo>
                    <a:pt x="175" y="104"/>
                  </a:lnTo>
                  <a:lnTo>
                    <a:pt x="170" y="111"/>
                  </a:lnTo>
                  <a:lnTo>
                    <a:pt x="166" y="119"/>
                  </a:lnTo>
                  <a:lnTo>
                    <a:pt x="162" y="128"/>
                  </a:lnTo>
                  <a:lnTo>
                    <a:pt x="162" y="412"/>
                  </a:lnTo>
                  <a:lnTo>
                    <a:pt x="219" y="439"/>
                  </a:lnTo>
                  <a:lnTo>
                    <a:pt x="219" y="462"/>
                  </a:lnTo>
                  <a:lnTo>
                    <a:pt x="0" y="462"/>
                  </a:lnTo>
                  <a:lnTo>
                    <a:pt x="0" y="43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8" name="Freeform 22"/>
            <p:cNvSpPr>
              <a:spLocks/>
            </p:cNvSpPr>
            <p:nvPr userDrawn="1"/>
          </p:nvSpPr>
          <p:spPr bwMode="auto">
            <a:xfrm>
              <a:off x="10694988" y="1003300"/>
              <a:ext cx="50800" cy="63500"/>
            </a:xfrm>
            <a:custGeom>
              <a:avLst/>
              <a:gdLst>
                <a:gd name="T0" fmla="*/ 1 w 391"/>
                <a:gd name="T1" fmla="*/ 210 h 472"/>
                <a:gd name="T2" fmla="*/ 6 w 391"/>
                <a:gd name="T3" fmla="*/ 173 h 472"/>
                <a:gd name="T4" fmla="*/ 16 w 391"/>
                <a:gd name="T5" fmla="*/ 139 h 472"/>
                <a:gd name="T6" fmla="*/ 31 w 391"/>
                <a:gd name="T7" fmla="*/ 108 h 472"/>
                <a:gd name="T8" fmla="*/ 50 w 391"/>
                <a:gd name="T9" fmla="*/ 81 h 472"/>
                <a:gd name="T10" fmla="*/ 73 w 391"/>
                <a:gd name="T11" fmla="*/ 58 h 472"/>
                <a:gd name="T12" fmla="*/ 100 w 391"/>
                <a:gd name="T13" fmla="*/ 37 h 472"/>
                <a:gd name="T14" fmla="*/ 131 w 391"/>
                <a:gd name="T15" fmla="*/ 21 h 472"/>
                <a:gd name="T16" fmla="*/ 165 w 391"/>
                <a:gd name="T17" fmla="*/ 9 h 472"/>
                <a:gd name="T18" fmla="*/ 204 w 391"/>
                <a:gd name="T19" fmla="*/ 2 h 472"/>
                <a:gd name="T20" fmla="*/ 244 w 391"/>
                <a:gd name="T21" fmla="*/ 0 h 472"/>
                <a:gd name="T22" fmla="*/ 309 w 391"/>
                <a:gd name="T23" fmla="*/ 6 h 472"/>
                <a:gd name="T24" fmla="*/ 359 w 391"/>
                <a:gd name="T25" fmla="*/ 23 h 472"/>
                <a:gd name="T26" fmla="*/ 380 w 391"/>
                <a:gd name="T27" fmla="*/ 150 h 472"/>
                <a:gd name="T28" fmla="*/ 344 w 391"/>
                <a:gd name="T29" fmla="*/ 123 h 472"/>
                <a:gd name="T30" fmla="*/ 331 w 391"/>
                <a:gd name="T31" fmla="*/ 92 h 472"/>
                <a:gd name="T32" fmla="*/ 315 w 391"/>
                <a:gd name="T33" fmla="*/ 71 h 472"/>
                <a:gd name="T34" fmla="*/ 294 w 391"/>
                <a:gd name="T35" fmla="*/ 58 h 472"/>
                <a:gd name="T36" fmla="*/ 267 w 391"/>
                <a:gd name="T37" fmla="*/ 52 h 472"/>
                <a:gd name="T38" fmla="*/ 227 w 391"/>
                <a:gd name="T39" fmla="*/ 52 h 472"/>
                <a:gd name="T40" fmla="*/ 183 w 391"/>
                <a:gd name="T41" fmla="*/ 63 h 472"/>
                <a:gd name="T42" fmla="*/ 152 w 391"/>
                <a:gd name="T43" fmla="*/ 88 h 472"/>
                <a:gd name="T44" fmla="*/ 133 w 391"/>
                <a:gd name="T45" fmla="*/ 124 h 472"/>
                <a:gd name="T46" fmla="*/ 122 w 391"/>
                <a:gd name="T47" fmla="*/ 174 h 472"/>
                <a:gd name="T48" fmla="*/ 119 w 391"/>
                <a:gd name="T49" fmla="*/ 236 h 472"/>
                <a:gd name="T50" fmla="*/ 122 w 391"/>
                <a:gd name="T51" fmla="*/ 297 h 472"/>
                <a:gd name="T52" fmla="*/ 133 w 391"/>
                <a:gd name="T53" fmla="*/ 346 h 472"/>
                <a:gd name="T54" fmla="*/ 152 w 391"/>
                <a:gd name="T55" fmla="*/ 383 h 472"/>
                <a:gd name="T56" fmla="*/ 183 w 391"/>
                <a:gd name="T57" fmla="*/ 408 h 472"/>
                <a:gd name="T58" fmla="*/ 227 w 391"/>
                <a:gd name="T59" fmla="*/ 419 h 472"/>
                <a:gd name="T60" fmla="*/ 273 w 391"/>
                <a:gd name="T61" fmla="*/ 417 h 472"/>
                <a:gd name="T62" fmla="*/ 295 w 391"/>
                <a:gd name="T63" fmla="*/ 410 h 472"/>
                <a:gd name="T64" fmla="*/ 315 w 391"/>
                <a:gd name="T65" fmla="*/ 396 h 472"/>
                <a:gd name="T66" fmla="*/ 335 w 391"/>
                <a:gd name="T67" fmla="*/ 373 h 472"/>
                <a:gd name="T68" fmla="*/ 353 w 391"/>
                <a:gd name="T69" fmla="*/ 340 h 472"/>
                <a:gd name="T70" fmla="*/ 375 w 391"/>
                <a:gd name="T71" fmla="*/ 440 h 472"/>
                <a:gd name="T72" fmla="*/ 327 w 391"/>
                <a:gd name="T73" fmla="*/ 460 h 472"/>
                <a:gd name="T74" fmla="*/ 268 w 391"/>
                <a:gd name="T75" fmla="*/ 470 h 472"/>
                <a:gd name="T76" fmla="*/ 217 w 391"/>
                <a:gd name="T77" fmla="*/ 471 h 472"/>
                <a:gd name="T78" fmla="*/ 178 w 391"/>
                <a:gd name="T79" fmla="*/ 465 h 472"/>
                <a:gd name="T80" fmla="*/ 141 w 391"/>
                <a:gd name="T81" fmla="*/ 455 h 472"/>
                <a:gd name="T82" fmla="*/ 110 w 391"/>
                <a:gd name="T83" fmla="*/ 440 h 472"/>
                <a:gd name="T84" fmla="*/ 81 w 391"/>
                <a:gd name="T85" fmla="*/ 422 h 472"/>
                <a:gd name="T86" fmla="*/ 57 w 391"/>
                <a:gd name="T87" fmla="*/ 399 h 472"/>
                <a:gd name="T88" fmla="*/ 36 w 391"/>
                <a:gd name="T89" fmla="*/ 372 h 472"/>
                <a:gd name="T90" fmla="*/ 20 w 391"/>
                <a:gd name="T91" fmla="*/ 342 h 472"/>
                <a:gd name="T92" fmla="*/ 9 w 391"/>
                <a:gd name="T93" fmla="*/ 310 h 472"/>
                <a:gd name="T94" fmla="*/ 2 w 391"/>
                <a:gd name="T95" fmla="*/ 274 h 472"/>
                <a:gd name="T96" fmla="*/ 0 w 391"/>
                <a:gd name="T97" fmla="*/ 236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1" h="472">
                  <a:moveTo>
                    <a:pt x="0" y="236"/>
                  </a:moveTo>
                  <a:lnTo>
                    <a:pt x="0" y="222"/>
                  </a:lnTo>
                  <a:lnTo>
                    <a:pt x="1" y="210"/>
                  </a:lnTo>
                  <a:lnTo>
                    <a:pt x="2" y="197"/>
                  </a:lnTo>
                  <a:lnTo>
                    <a:pt x="4" y="186"/>
                  </a:lnTo>
                  <a:lnTo>
                    <a:pt x="6" y="173"/>
                  </a:lnTo>
                  <a:lnTo>
                    <a:pt x="9" y="162"/>
                  </a:lnTo>
                  <a:lnTo>
                    <a:pt x="13" y="150"/>
                  </a:lnTo>
                  <a:lnTo>
                    <a:pt x="16" y="139"/>
                  </a:lnTo>
                  <a:lnTo>
                    <a:pt x="20" y="129"/>
                  </a:lnTo>
                  <a:lnTo>
                    <a:pt x="26" y="119"/>
                  </a:lnTo>
                  <a:lnTo>
                    <a:pt x="31" y="108"/>
                  </a:lnTo>
                  <a:lnTo>
                    <a:pt x="36" y="99"/>
                  </a:lnTo>
                  <a:lnTo>
                    <a:pt x="43" y="90"/>
                  </a:lnTo>
                  <a:lnTo>
                    <a:pt x="50" y="81"/>
                  </a:lnTo>
                  <a:lnTo>
                    <a:pt x="57" y="73"/>
                  </a:lnTo>
                  <a:lnTo>
                    <a:pt x="65" y="65"/>
                  </a:lnTo>
                  <a:lnTo>
                    <a:pt x="73" y="58"/>
                  </a:lnTo>
                  <a:lnTo>
                    <a:pt x="81" y="50"/>
                  </a:lnTo>
                  <a:lnTo>
                    <a:pt x="91" y="44"/>
                  </a:lnTo>
                  <a:lnTo>
                    <a:pt x="100" y="37"/>
                  </a:lnTo>
                  <a:lnTo>
                    <a:pt x="110" y="31"/>
                  </a:lnTo>
                  <a:lnTo>
                    <a:pt x="120" y="26"/>
                  </a:lnTo>
                  <a:lnTo>
                    <a:pt x="131" y="21"/>
                  </a:lnTo>
                  <a:lnTo>
                    <a:pt x="141" y="17"/>
                  </a:lnTo>
                  <a:lnTo>
                    <a:pt x="153" y="13"/>
                  </a:lnTo>
                  <a:lnTo>
                    <a:pt x="165" y="9"/>
                  </a:lnTo>
                  <a:lnTo>
                    <a:pt x="178" y="6"/>
                  </a:lnTo>
                  <a:lnTo>
                    <a:pt x="191" y="4"/>
                  </a:lnTo>
                  <a:lnTo>
                    <a:pt x="204" y="2"/>
                  </a:lnTo>
                  <a:lnTo>
                    <a:pt x="217" y="1"/>
                  </a:lnTo>
                  <a:lnTo>
                    <a:pt x="230" y="0"/>
                  </a:lnTo>
                  <a:lnTo>
                    <a:pt x="244" y="0"/>
                  </a:lnTo>
                  <a:lnTo>
                    <a:pt x="268" y="1"/>
                  </a:lnTo>
                  <a:lnTo>
                    <a:pt x="290" y="3"/>
                  </a:lnTo>
                  <a:lnTo>
                    <a:pt x="309" y="6"/>
                  </a:lnTo>
                  <a:lnTo>
                    <a:pt x="327" y="11"/>
                  </a:lnTo>
                  <a:lnTo>
                    <a:pt x="343" y="17"/>
                  </a:lnTo>
                  <a:lnTo>
                    <a:pt x="359" y="23"/>
                  </a:lnTo>
                  <a:lnTo>
                    <a:pt x="375" y="31"/>
                  </a:lnTo>
                  <a:lnTo>
                    <a:pt x="391" y="41"/>
                  </a:lnTo>
                  <a:lnTo>
                    <a:pt x="380" y="150"/>
                  </a:lnTo>
                  <a:lnTo>
                    <a:pt x="351" y="150"/>
                  </a:lnTo>
                  <a:lnTo>
                    <a:pt x="347" y="135"/>
                  </a:lnTo>
                  <a:lnTo>
                    <a:pt x="344" y="123"/>
                  </a:lnTo>
                  <a:lnTo>
                    <a:pt x="340" y="111"/>
                  </a:lnTo>
                  <a:lnTo>
                    <a:pt x="336" y="101"/>
                  </a:lnTo>
                  <a:lnTo>
                    <a:pt x="331" y="92"/>
                  </a:lnTo>
                  <a:lnTo>
                    <a:pt x="326" y="84"/>
                  </a:lnTo>
                  <a:lnTo>
                    <a:pt x="321" y="77"/>
                  </a:lnTo>
                  <a:lnTo>
                    <a:pt x="315" y="71"/>
                  </a:lnTo>
                  <a:lnTo>
                    <a:pt x="309" y="65"/>
                  </a:lnTo>
                  <a:lnTo>
                    <a:pt x="301" y="62"/>
                  </a:lnTo>
                  <a:lnTo>
                    <a:pt x="294" y="58"/>
                  </a:lnTo>
                  <a:lnTo>
                    <a:pt x="286" y="56"/>
                  </a:lnTo>
                  <a:lnTo>
                    <a:pt x="277" y="53"/>
                  </a:lnTo>
                  <a:lnTo>
                    <a:pt x="267" y="52"/>
                  </a:lnTo>
                  <a:lnTo>
                    <a:pt x="256" y="51"/>
                  </a:lnTo>
                  <a:lnTo>
                    <a:pt x="244" y="51"/>
                  </a:lnTo>
                  <a:lnTo>
                    <a:pt x="227" y="52"/>
                  </a:lnTo>
                  <a:lnTo>
                    <a:pt x="211" y="55"/>
                  </a:lnTo>
                  <a:lnTo>
                    <a:pt x="196" y="58"/>
                  </a:lnTo>
                  <a:lnTo>
                    <a:pt x="183" y="63"/>
                  </a:lnTo>
                  <a:lnTo>
                    <a:pt x="171" y="70"/>
                  </a:lnTo>
                  <a:lnTo>
                    <a:pt x="162" y="78"/>
                  </a:lnTo>
                  <a:lnTo>
                    <a:pt x="152" y="88"/>
                  </a:lnTo>
                  <a:lnTo>
                    <a:pt x="145" y="99"/>
                  </a:lnTo>
                  <a:lnTo>
                    <a:pt x="138" y="110"/>
                  </a:lnTo>
                  <a:lnTo>
                    <a:pt x="133" y="124"/>
                  </a:lnTo>
                  <a:lnTo>
                    <a:pt x="129" y="139"/>
                  </a:lnTo>
                  <a:lnTo>
                    <a:pt x="124" y="157"/>
                  </a:lnTo>
                  <a:lnTo>
                    <a:pt x="122" y="174"/>
                  </a:lnTo>
                  <a:lnTo>
                    <a:pt x="120" y="193"/>
                  </a:lnTo>
                  <a:lnTo>
                    <a:pt x="119" y="213"/>
                  </a:lnTo>
                  <a:lnTo>
                    <a:pt x="119" y="236"/>
                  </a:lnTo>
                  <a:lnTo>
                    <a:pt x="119" y="257"/>
                  </a:lnTo>
                  <a:lnTo>
                    <a:pt x="120" y="278"/>
                  </a:lnTo>
                  <a:lnTo>
                    <a:pt x="122" y="297"/>
                  </a:lnTo>
                  <a:lnTo>
                    <a:pt x="124" y="314"/>
                  </a:lnTo>
                  <a:lnTo>
                    <a:pt x="129" y="331"/>
                  </a:lnTo>
                  <a:lnTo>
                    <a:pt x="133" y="346"/>
                  </a:lnTo>
                  <a:lnTo>
                    <a:pt x="138" y="360"/>
                  </a:lnTo>
                  <a:lnTo>
                    <a:pt x="145" y="372"/>
                  </a:lnTo>
                  <a:lnTo>
                    <a:pt x="152" y="383"/>
                  </a:lnTo>
                  <a:lnTo>
                    <a:pt x="162" y="393"/>
                  </a:lnTo>
                  <a:lnTo>
                    <a:pt x="171" y="401"/>
                  </a:lnTo>
                  <a:lnTo>
                    <a:pt x="183" y="408"/>
                  </a:lnTo>
                  <a:lnTo>
                    <a:pt x="196" y="413"/>
                  </a:lnTo>
                  <a:lnTo>
                    <a:pt x="211" y="416"/>
                  </a:lnTo>
                  <a:lnTo>
                    <a:pt x="227" y="419"/>
                  </a:lnTo>
                  <a:lnTo>
                    <a:pt x="244" y="419"/>
                  </a:lnTo>
                  <a:lnTo>
                    <a:pt x="259" y="419"/>
                  </a:lnTo>
                  <a:lnTo>
                    <a:pt x="273" y="417"/>
                  </a:lnTo>
                  <a:lnTo>
                    <a:pt x="281" y="415"/>
                  </a:lnTo>
                  <a:lnTo>
                    <a:pt x="287" y="413"/>
                  </a:lnTo>
                  <a:lnTo>
                    <a:pt x="295" y="410"/>
                  </a:lnTo>
                  <a:lnTo>
                    <a:pt x="301" y="406"/>
                  </a:lnTo>
                  <a:lnTo>
                    <a:pt x="308" y="401"/>
                  </a:lnTo>
                  <a:lnTo>
                    <a:pt x="315" y="396"/>
                  </a:lnTo>
                  <a:lnTo>
                    <a:pt x="322" y="389"/>
                  </a:lnTo>
                  <a:lnTo>
                    <a:pt x="328" y="382"/>
                  </a:lnTo>
                  <a:lnTo>
                    <a:pt x="335" y="373"/>
                  </a:lnTo>
                  <a:lnTo>
                    <a:pt x="340" y="364"/>
                  </a:lnTo>
                  <a:lnTo>
                    <a:pt x="346" y="353"/>
                  </a:lnTo>
                  <a:lnTo>
                    <a:pt x="353" y="340"/>
                  </a:lnTo>
                  <a:lnTo>
                    <a:pt x="380" y="342"/>
                  </a:lnTo>
                  <a:lnTo>
                    <a:pt x="391" y="430"/>
                  </a:lnTo>
                  <a:lnTo>
                    <a:pt x="375" y="440"/>
                  </a:lnTo>
                  <a:lnTo>
                    <a:pt x="359" y="447"/>
                  </a:lnTo>
                  <a:lnTo>
                    <a:pt x="343" y="455"/>
                  </a:lnTo>
                  <a:lnTo>
                    <a:pt x="327" y="460"/>
                  </a:lnTo>
                  <a:lnTo>
                    <a:pt x="309" y="465"/>
                  </a:lnTo>
                  <a:lnTo>
                    <a:pt x="290" y="468"/>
                  </a:lnTo>
                  <a:lnTo>
                    <a:pt x="268" y="470"/>
                  </a:lnTo>
                  <a:lnTo>
                    <a:pt x="244" y="472"/>
                  </a:lnTo>
                  <a:lnTo>
                    <a:pt x="230" y="471"/>
                  </a:lnTo>
                  <a:lnTo>
                    <a:pt x="217" y="471"/>
                  </a:lnTo>
                  <a:lnTo>
                    <a:pt x="204" y="469"/>
                  </a:lnTo>
                  <a:lnTo>
                    <a:pt x="191" y="468"/>
                  </a:lnTo>
                  <a:lnTo>
                    <a:pt x="178" y="465"/>
                  </a:lnTo>
                  <a:lnTo>
                    <a:pt x="165" y="462"/>
                  </a:lnTo>
                  <a:lnTo>
                    <a:pt x="153" y="458"/>
                  </a:lnTo>
                  <a:lnTo>
                    <a:pt x="141" y="455"/>
                  </a:lnTo>
                  <a:lnTo>
                    <a:pt x="131" y="451"/>
                  </a:lnTo>
                  <a:lnTo>
                    <a:pt x="120" y="445"/>
                  </a:lnTo>
                  <a:lnTo>
                    <a:pt x="110" y="440"/>
                  </a:lnTo>
                  <a:lnTo>
                    <a:pt x="100" y="434"/>
                  </a:lnTo>
                  <a:lnTo>
                    <a:pt x="91" y="428"/>
                  </a:lnTo>
                  <a:lnTo>
                    <a:pt x="81" y="422"/>
                  </a:lnTo>
                  <a:lnTo>
                    <a:pt x="73" y="414"/>
                  </a:lnTo>
                  <a:lnTo>
                    <a:pt x="65" y="407"/>
                  </a:lnTo>
                  <a:lnTo>
                    <a:pt x="57" y="399"/>
                  </a:lnTo>
                  <a:lnTo>
                    <a:pt x="50" y="390"/>
                  </a:lnTo>
                  <a:lnTo>
                    <a:pt x="43" y="382"/>
                  </a:lnTo>
                  <a:lnTo>
                    <a:pt x="36" y="372"/>
                  </a:lnTo>
                  <a:lnTo>
                    <a:pt x="31" y="363"/>
                  </a:lnTo>
                  <a:lnTo>
                    <a:pt x="26" y="353"/>
                  </a:lnTo>
                  <a:lnTo>
                    <a:pt x="20" y="342"/>
                  </a:lnTo>
                  <a:lnTo>
                    <a:pt x="16" y="333"/>
                  </a:lnTo>
                  <a:lnTo>
                    <a:pt x="13" y="321"/>
                  </a:lnTo>
                  <a:lnTo>
                    <a:pt x="9" y="310"/>
                  </a:lnTo>
                  <a:lnTo>
                    <a:pt x="6" y="298"/>
                  </a:lnTo>
                  <a:lnTo>
                    <a:pt x="4" y="286"/>
                  </a:lnTo>
                  <a:lnTo>
                    <a:pt x="2" y="274"/>
                  </a:lnTo>
                  <a:lnTo>
                    <a:pt x="1" y="262"/>
                  </a:lnTo>
                  <a:lnTo>
                    <a:pt x="0" y="249"/>
                  </a:lnTo>
                  <a:lnTo>
                    <a:pt x="0" y="236"/>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69" name="Freeform 23"/>
            <p:cNvSpPr>
              <a:spLocks/>
            </p:cNvSpPr>
            <p:nvPr userDrawn="1"/>
          </p:nvSpPr>
          <p:spPr bwMode="auto">
            <a:xfrm>
              <a:off x="10755313" y="974725"/>
              <a:ext cx="66675" cy="90488"/>
            </a:xfrm>
            <a:custGeom>
              <a:avLst/>
              <a:gdLst>
                <a:gd name="T0" fmla="*/ 57 w 502"/>
                <a:gd name="T1" fmla="*/ 58 h 678"/>
                <a:gd name="T2" fmla="*/ 4 w 502"/>
                <a:gd name="T3" fmla="*/ 40 h 678"/>
                <a:gd name="T4" fmla="*/ 4 w 502"/>
                <a:gd name="T5" fmla="*/ 18 h 678"/>
                <a:gd name="T6" fmla="*/ 162 w 502"/>
                <a:gd name="T7" fmla="*/ 0 h 678"/>
                <a:gd name="T8" fmla="*/ 162 w 502"/>
                <a:gd name="T9" fmla="*/ 262 h 678"/>
                <a:gd name="T10" fmla="*/ 180 w 502"/>
                <a:gd name="T11" fmla="*/ 252 h 678"/>
                <a:gd name="T12" fmla="*/ 199 w 502"/>
                <a:gd name="T13" fmla="*/ 244 h 678"/>
                <a:gd name="T14" fmla="*/ 217 w 502"/>
                <a:gd name="T15" fmla="*/ 235 h 678"/>
                <a:gd name="T16" fmla="*/ 237 w 502"/>
                <a:gd name="T17" fmla="*/ 229 h 678"/>
                <a:gd name="T18" fmla="*/ 256 w 502"/>
                <a:gd name="T19" fmla="*/ 223 h 678"/>
                <a:gd name="T20" fmla="*/ 276 w 502"/>
                <a:gd name="T21" fmla="*/ 219 h 678"/>
                <a:gd name="T22" fmla="*/ 296 w 502"/>
                <a:gd name="T23" fmla="*/ 217 h 678"/>
                <a:gd name="T24" fmla="*/ 316 w 502"/>
                <a:gd name="T25" fmla="*/ 216 h 678"/>
                <a:gd name="T26" fmla="*/ 332 w 502"/>
                <a:gd name="T27" fmla="*/ 216 h 678"/>
                <a:gd name="T28" fmla="*/ 346 w 502"/>
                <a:gd name="T29" fmla="*/ 218 h 678"/>
                <a:gd name="T30" fmla="*/ 360 w 502"/>
                <a:gd name="T31" fmla="*/ 220 h 678"/>
                <a:gd name="T32" fmla="*/ 372 w 502"/>
                <a:gd name="T33" fmla="*/ 224 h 678"/>
                <a:gd name="T34" fmla="*/ 384 w 502"/>
                <a:gd name="T35" fmla="*/ 229 h 678"/>
                <a:gd name="T36" fmla="*/ 394 w 502"/>
                <a:gd name="T37" fmla="*/ 235 h 678"/>
                <a:gd name="T38" fmla="*/ 404 w 502"/>
                <a:gd name="T39" fmla="*/ 242 h 678"/>
                <a:gd name="T40" fmla="*/ 413 w 502"/>
                <a:gd name="T41" fmla="*/ 249 h 678"/>
                <a:gd name="T42" fmla="*/ 420 w 502"/>
                <a:gd name="T43" fmla="*/ 258 h 678"/>
                <a:gd name="T44" fmla="*/ 426 w 502"/>
                <a:gd name="T45" fmla="*/ 267 h 678"/>
                <a:gd name="T46" fmla="*/ 433 w 502"/>
                <a:gd name="T47" fmla="*/ 278 h 678"/>
                <a:gd name="T48" fmla="*/ 437 w 502"/>
                <a:gd name="T49" fmla="*/ 289 h 678"/>
                <a:gd name="T50" fmla="*/ 440 w 502"/>
                <a:gd name="T51" fmla="*/ 302 h 678"/>
                <a:gd name="T52" fmla="*/ 444 w 502"/>
                <a:gd name="T53" fmla="*/ 315 h 678"/>
                <a:gd name="T54" fmla="*/ 445 w 502"/>
                <a:gd name="T55" fmla="*/ 329 h 678"/>
                <a:gd name="T56" fmla="*/ 446 w 502"/>
                <a:gd name="T57" fmla="*/ 342 h 678"/>
                <a:gd name="T58" fmla="*/ 446 w 502"/>
                <a:gd name="T59" fmla="*/ 628 h 678"/>
                <a:gd name="T60" fmla="*/ 502 w 502"/>
                <a:gd name="T61" fmla="*/ 655 h 678"/>
                <a:gd name="T62" fmla="*/ 502 w 502"/>
                <a:gd name="T63" fmla="*/ 678 h 678"/>
                <a:gd name="T64" fmla="*/ 294 w 502"/>
                <a:gd name="T65" fmla="*/ 678 h 678"/>
                <a:gd name="T66" fmla="*/ 294 w 502"/>
                <a:gd name="T67" fmla="*/ 655 h 678"/>
                <a:gd name="T68" fmla="*/ 341 w 502"/>
                <a:gd name="T69" fmla="*/ 628 h 678"/>
                <a:gd name="T70" fmla="*/ 341 w 502"/>
                <a:gd name="T71" fmla="*/ 382 h 678"/>
                <a:gd name="T72" fmla="*/ 341 w 502"/>
                <a:gd name="T73" fmla="*/ 363 h 678"/>
                <a:gd name="T74" fmla="*/ 337 w 502"/>
                <a:gd name="T75" fmla="*/ 345 h 678"/>
                <a:gd name="T76" fmla="*/ 335 w 502"/>
                <a:gd name="T77" fmla="*/ 336 h 678"/>
                <a:gd name="T78" fmla="*/ 333 w 502"/>
                <a:gd name="T79" fmla="*/ 327 h 678"/>
                <a:gd name="T80" fmla="*/ 329 w 502"/>
                <a:gd name="T81" fmla="*/ 320 h 678"/>
                <a:gd name="T82" fmla="*/ 326 w 502"/>
                <a:gd name="T83" fmla="*/ 314 h 678"/>
                <a:gd name="T84" fmla="*/ 320 w 502"/>
                <a:gd name="T85" fmla="*/ 307 h 678"/>
                <a:gd name="T86" fmla="*/ 314 w 502"/>
                <a:gd name="T87" fmla="*/ 302 h 678"/>
                <a:gd name="T88" fmla="*/ 307 w 502"/>
                <a:gd name="T89" fmla="*/ 296 h 678"/>
                <a:gd name="T90" fmla="*/ 300 w 502"/>
                <a:gd name="T91" fmla="*/ 292 h 678"/>
                <a:gd name="T92" fmla="*/ 291 w 502"/>
                <a:gd name="T93" fmla="*/ 289 h 678"/>
                <a:gd name="T94" fmla="*/ 281 w 502"/>
                <a:gd name="T95" fmla="*/ 287 h 678"/>
                <a:gd name="T96" fmla="*/ 270 w 502"/>
                <a:gd name="T97" fmla="*/ 286 h 678"/>
                <a:gd name="T98" fmla="*/ 257 w 502"/>
                <a:gd name="T99" fmla="*/ 285 h 678"/>
                <a:gd name="T100" fmla="*/ 238 w 502"/>
                <a:gd name="T101" fmla="*/ 286 h 678"/>
                <a:gd name="T102" fmla="*/ 214 w 502"/>
                <a:gd name="T103" fmla="*/ 289 h 678"/>
                <a:gd name="T104" fmla="*/ 188 w 502"/>
                <a:gd name="T105" fmla="*/ 293 h 678"/>
                <a:gd name="T106" fmla="*/ 162 w 502"/>
                <a:gd name="T107" fmla="*/ 298 h 678"/>
                <a:gd name="T108" fmla="*/ 162 w 502"/>
                <a:gd name="T109" fmla="*/ 628 h 678"/>
                <a:gd name="T110" fmla="*/ 210 w 502"/>
                <a:gd name="T111" fmla="*/ 655 h 678"/>
                <a:gd name="T112" fmla="*/ 210 w 502"/>
                <a:gd name="T113" fmla="*/ 678 h 678"/>
                <a:gd name="T114" fmla="*/ 0 w 502"/>
                <a:gd name="T115" fmla="*/ 678 h 678"/>
                <a:gd name="T116" fmla="*/ 0 w 502"/>
                <a:gd name="T117" fmla="*/ 655 h 678"/>
                <a:gd name="T118" fmla="*/ 57 w 502"/>
                <a:gd name="T119" fmla="*/ 628 h 678"/>
                <a:gd name="T120" fmla="*/ 57 w 502"/>
                <a:gd name="T1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678">
                  <a:moveTo>
                    <a:pt x="57" y="58"/>
                  </a:moveTo>
                  <a:lnTo>
                    <a:pt x="4" y="40"/>
                  </a:lnTo>
                  <a:lnTo>
                    <a:pt x="4" y="18"/>
                  </a:lnTo>
                  <a:lnTo>
                    <a:pt x="162" y="0"/>
                  </a:lnTo>
                  <a:lnTo>
                    <a:pt x="162" y="262"/>
                  </a:lnTo>
                  <a:lnTo>
                    <a:pt x="180" y="252"/>
                  </a:lnTo>
                  <a:lnTo>
                    <a:pt x="199" y="244"/>
                  </a:lnTo>
                  <a:lnTo>
                    <a:pt x="217" y="235"/>
                  </a:lnTo>
                  <a:lnTo>
                    <a:pt x="237" y="229"/>
                  </a:lnTo>
                  <a:lnTo>
                    <a:pt x="256" y="223"/>
                  </a:lnTo>
                  <a:lnTo>
                    <a:pt x="276" y="219"/>
                  </a:lnTo>
                  <a:lnTo>
                    <a:pt x="296" y="217"/>
                  </a:lnTo>
                  <a:lnTo>
                    <a:pt x="316" y="216"/>
                  </a:lnTo>
                  <a:lnTo>
                    <a:pt x="332" y="216"/>
                  </a:lnTo>
                  <a:lnTo>
                    <a:pt x="346" y="218"/>
                  </a:lnTo>
                  <a:lnTo>
                    <a:pt x="360" y="220"/>
                  </a:lnTo>
                  <a:lnTo>
                    <a:pt x="372" y="224"/>
                  </a:lnTo>
                  <a:lnTo>
                    <a:pt x="384" y="229"/>
                  </a:lnTo>
                  <a:lnTo>
                    <a:pt x="394" y="235"/>
                  </a:lnTo>
                  <a:lnTo>
                    <a:pt x="404" y="242"/>
                  </a:lnTo>
                  <a:lnTo>
                    <a:pt x="413" y="249"/>
                  </a:lnTo>
                  <a:lnTo>
                    <a:pt x="420" y="258"/>
                  </a:lnTo>
                  <a:lnTo>
                    <a:pt x="426" y="267"/>
                  </a:lnTo>
                  <a:lnTo>
                    <a:pt x="433" y="278"/>
                  </a:lnTo>
                  <a:lnTo>
                    <a:pt x="437" y="289"/>
                  </a:lnTo>
                  <a:lnTo>
                    <a:pt x="440" y="302"/>
                  </a:lnTo>
                  <a:lnTo>
                    <a:pt x="444" y="315"/>
                  </a:lnTo>
                  <a:lnTo>
                    <a:pt x="445" y="329"/>
                  </a:lnTo>
                  <a:lnTo>
                    <a:pt x="446" y="342"/>
                  </a:lnTo>
                  <a:lnTo>
                    <a:pt x="446" y="628"/>
                  </a:lnTo>
                  <a:lnTo>
                    <a:pt x="502" y="655"/>
                  </a:lnTo>
                  <a:lnTo>
                    <a:pt x="502" y="678"/>
                  </a:lnTo>
                  <a:lnTo>
                    <a:pt x="294" y="678"/>
                  </a:lnTo>
                  <a:lnTo>
                    <a:pt x="294" y="655"/>
                  </a:lnTo>
                  <a:lnTo>
                    <a:pt x="341" y="628"/>
                  </a:lnTo>
                  <a:lnTo>
                    <a:pt x="341" y="382"/>
                  </a:lnTo>
                  <a:lnTo>
                    <a:pt x="341" y="363"/>
                  </a:lnTo>
                  <a:lnTo>
                    <a:pt x="337" y="345"/>
                  </a:lnTo>
                  <a:lnTo>
                    <a:pt x="335" y="336"/>
                  </a:lnTo>
                  <a:lnTo>
                    <a:pt x="333" y="327"/>
                  </a:lnTo>
                  <a:lnTo>
                    <a:pt x="329" y="320"/>
                  </a:lnTo>
                  <a:lnTo>
                    <a:pt x="326" y="314"/>
                  </a:lnTo>
                  <a:lnTo>
                    <a:pt x="320" y="307"/>
                  </a:lnTo>
                  <a:lnTo>
                    <a:pt x="314" y="302"/>
                  </a:lnTo>
                  <a:lnTo>
                    <a:pt x="307" y="296"/>
                  </a:lnTo>
                  <a:lnTo>
                    <a:pt x="300" y="292"/>
                  </a:lnTo>
                  <a:lnTo>
                    <a:pt x="291" y="289"/>
                  </a:lnTo>
                  <a:lnTo>
                    <a:pt x="281" y="287"/>
                  </a:lnTo>
                  <a:lnTo>
                    <a:pt x="270" y="286"/>
                  </a:lnTo>
                  <a:lnTo>
                    <a:pt x="257" y="285"/>
                  </a:lnTo>
                  <a:lnTo>
                    <a:pt x="238" y="286"/>
                  </a:lnTo>
                  <a:lnTo>
                    <a:pt x="214" y="289"/>
                  </a:lnTo>
                  <a:lnTo>
                    <a:pt x="188" y="293"/>
                  </a:lnTo>
                  <a:lnTo>
                    <a:pt x="162" y="298"/>
                  </a:lnTo>
                  <a:lnTo>
                    <a:pt x="162" y="628"/>
                  </a:lnTo>
                  <a:lnTo>
                    <a:pt x="210" y="655"/>
                  </a:lnTo>
                  <a:lnTo>
                    <a:pt x="210" y="678"/>
                  </a:lnTo>
                  <a:lnTo>
                    <a:pt x="0" y="678"/>
                  </a:lnTo>
                  <a:lnTo>
                    <a:pt x="0" y="655"/>
                  </a:lnTo>
                  <a:lnTo>
                    <a:pt x="57" y="628"/>
                  </a:lnTo>
                  <a:lnTo>
                    <a:pt x="57"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0" name="Freeform 24"/>
            <p:cNvSpPr>
              <a:spLocks noEditPoints="1"/>
            </p:cNvSpPr>
            <p:nvPr userDrawn="1"/>
          </p:nvSpPr>
          <p:spPr bwMode="auto">
            <a:xfrm>
              <a:off x="10833100" y="1003300"/>
              <a:ext cx="58738" cy="63500"/>
            </a:xfrm>
            <a:custGeom>
              <a:avLst/>
              <a:gdLst>
                <a:gd name="T0" fmla="*/ 115 w 438"/>
                <a:gd name="T1" fmla="*/ 363 h 472"/>
                <a:gd name="T2" fmla="*/ 122 w 438"/>
                <a:gd name="T3" fmla="*/ 385 h 472"/>
                <a:gd name="T4" fmla="*/ 136 w 438"/>
                <a:gd name="T5" fmla="*/ 404 h 472"/>
                <a:gd name="T6" fmla="*/ 156 w 438"/>
                <a:gd name="T7" fmla="*/ 417 h 472"/>
                <a:gd name="T8" fmla="*/ 188 w 438"/>
                <a:gd name="T9" fmla="*/ 423 h 472"/>
                <a:gd name="T10" fmla="*/ 225 w 438"/>
                <a:gd name="T11" fmla="*/ 416 h 472"/>
                <a:gd name="T12" fmla="*/ 246 w 438"/>
                <a:gd name="T13" fmla="*/ 407 h 472"/>
                <a:gd name="T14" fmla="*/ 264 w 438"/>
                <a:gd name="T15" fmla="*/ 393 h 472"/>
                <a:gd name="T16" fmla="*/ 274 w 438"/>
                <a:gd name="T17" fmla="*/ 374 h 472"/>
                <a:gd name="T18" fmla="*/ 277 w 438"/>
                <a:gd name="T19" fmla="*/ 238 h 472"/>
                <a:gd name="T20" fmla="*/ 208 w 438"/>
                <a:gd name="T21" fmla="*/ 240 h 472"/>
                <a:gd name="T22" fmla="*/ 161 w 438"/>
                <a:gd name="T23" fmla="*/ 248 h 472"/>
                <a:gd name="T24" fmla="*/ 133 w 438"/>
                <a:gd name="T25" fmla="*/ 263 h 472"/>
                <a:gd name="T26" fmla="*/ 118 w 438"/>
                <a:gd name="T27" fmla="*/ 285 h 472"/>
                <a:gd name="T28" fmla="*/ 113 w 438"/>
                <a:gd name="T29" fmla="*/ 316 h 472"/>
                <a:gd name="T30" fmla="*/ 55 w 438"/>
                <a:gd name="T31" fmla="*/ 31 h 472"/>
                <a:gd name="T32" fmla="*/ 111 w 438"/>
                <a:gd name="T33" fmla="*/ 9 h 472"/>
                <a:gd name="T34" fmla="*/ 183 w 438"/>
                <a:gd name="T35" fmla="*/ 0 h 472"/>
                <a:gd name="T36" fmla="*/ 246 w 438"/>
                <a:gd name="T37" fmla="*/ 2 h 472"/>
                <a:gd name="T38" fmla="*/ 291 w 438"/>
                <a:gd name="T39" fmla="*/ 13 h 472"/>
                <a:gd name="T40" fmla="*/ 330 w 438"/>
                <a:gd name="T41" fmla="*/ 35 h 472"/>
                <a:gd name="T42" fmla="*/ 360 w 438"/>
                <a:gd name="T43" fmla="*/ 70 h 472"/>
                <a:gd name="T44" fmla="*/ 378 w 438"/>
                <a:gd name="T45" fmla="*/ 117 h 472"/>
                <a:gd name="T46" fmla="*/ 382 w 438"/>
                <a:gd name="T47" fmla="*/ 411 h 472"/>
                <a:gd name="T48" fmla="*/ 312 w 438"/>
                <a:gd name="T49" fmla="*/ 462 h 472"/>
                <a:gd name="T50" fmla="*/ 285 w 438"/>
                <a:gd name="T51" fmla="*/ 426 h 472"/>
                <a:gd name="T52" fmla="*/ 267 w 438"/>
                <a:gd name="T53" fmla="*/ 442 h 472"/>
                <a:gd name="T54" fmla="*/ 242 w 438"/>
                <a:gd name="T55" fmla="*/ 456 h 472"/>
                <a:gd name="T56" fmla="*/ 213 w 438"/>
                <a:gd name="T57" fmla="*/ 466 h 472"/>
                <a:gd name="T58" fmla="*/ 181 w 438"/>
                <a:gd name="T59" fmla="*/ 471 h 472"/>
                <a:gd name="T60" fmla="*/ 141 w 438"/>
                <a:gd name="T61" fmla="*/ 472 h 472"/>
                <a:gd name="T62" fmla="*/ 97 w 438"/>
                <a:gd name="T63" fmla="*/ 467 h 472"/>
                <a:gd name="T64" fmla="*/ 59 w 438"/>
                <a:gd name="T65" fmla="*/ 454 h 472"/>
                <a:gd name="T66" fmla="*/ 27 w 438"/>
                <a:gd name="T67" fmla="*/ 429 h 472"/>
                <a:gd name="T68" fmla="*/ 7 w 438"/>
                <a:gd name="T69" fmla="*/ 390 h 472"/>
                <a:gd name="T70" fmla="*/ 0 w 438"/>
                <a:gd name="T71" fmla="*/ 334 h 472"/>
                <a:gd name="T72" fmla="*/ 7 w 438"/>
                <a:gd name="T73" fmla="*/ 281 h 472"/>
                <a:gd name="T74" fmla="*/ 29 w 438"/>
                <a:gd name="T75" fmla="*/ 245 h 472"/>
                <a:gd name="T76" fmla="*/ 62 w 438"/>
                <a:gd name="T77" fmla="*/ 219 h 472"/>
                <a:gd name="T78" fmla="*/ 105 w 438"/>
                <a:gd name="T79" fmla="*/ 205 h 472"/>
                <a:gd name="T80" fmla="*/ 155 w 438"/>
                <a:gd name="T81" fmla="*/ 198 h 472"/>
                <a:gd name="T82" fmla="*/ 224 w 438"/>
                <a:gd name="T83" fmla="*/ 198 h 472"/>
                <a:gd name="T84" fmla="*/ 277 w 438"/>
                <a:gd name="T85" fmla="*/ 134 h 472"/>
                <a:gd name="T86" fmla="*/ 273 w 438"/>
                <a:gd name="T87" fmla="*/ 106 h 472"/>
                <a:gd name="T88" fmla="*/ 264 w 438"/>
                <a:gd name="T89" fmla="*/ 84 h 472"/>
                <a:gd name="T90" fmla="*/ 247 w 438"/>
                <a:gd name="T91" fmla="*/ 67 h 472"/>
                <a:gd name="T92" fmla="*/ 224 w 438"/>
                <a:gd name="T93" fmla="*/ 57 h 472"/>
                <a:gd name="T94" fmla="*/ 195 w 438"/>
                <a:gd name="T95" fmla="*/ 51 h 472"/>
                <a:gd name="T96" fmla="*/ 155 w 438"/>
                <a:gd name="T97" fmla="*/ 53 h 472"/>
                <a:gd name="T98" fmla="*/ 134 w 438"/>
                <a:gd name="T99" fmla="*/ 61 h 472"/>
                <a:gd name="T100" fmla="*/ 114 w 438"/>
                <a:gd name="T101" fmla="*/ 75 h 472"/>
                <a:gd name="T102" fmla="*/ 94 w 438"/>
                <a:gd name="T103" fmla="*/ 98 h 472"/>
                <a:gd name="T104" fmla="*/ 76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3" y="328"/>
                  </a:moveTo>
                  <a:lnTo>
                    <a:pt x="113" y="345"/>
                  </a:lnTo>
                  <a:lnTo>
                    <a:pt x="115" y="363"/>
                  </a:lnTo>
                  <a:lnTo>
                    <a:pt x="118" y="370"/>
                  </a:lnTo>
                  <a:lnTo>
                    <a:pt x="120" y="379"/>
                  </a:lnTo>
                  <a:lnTo>
                    <a:pt x="122" y="385"/>
                  </a:lnTo>
                  <a:lnTo>
                    <a:pt x="126" y="393"/>
                  </a:lnTo>
                  <a:lnTo>
                    <a:pt x="130" y="399"/>
                  </a:lnTo>
                  <a:lnTo>
                    <a:pt x="136" y="404"/>
                  </a:lnTo>
                  <a:lnTo>
                    <a:pt x="141" y="410"/>
                  </a:lnTo>
                  <a:lnTo>
                    <a:pt x="149" y="414"/>
                  </a:lnTo>
                  <a:lnTo>
                    <a:pt x="156" y="417"/>
                  </a:lnTo>
                  <a:lnTo>
                    <a:pt x="166" y="421"/>
                  </a:lnTo>
                  <a:lnTo>
                    <a:pt x="177" y="422"/>
                  </a:lnTo>
                  <a:lnTo>
                    <a:pt x="188" y="423"/>
                  </a:lnTo>
                  <a:lnTo>
                    <a:pt x="202" y="422"/>
                  </a:lnTo>
                  <a:lnTo>
                    <a:pt x="217" y="418"/>
                  </a:lnTo>
                  <a:lnTo>
                    <a:pt x="225" y="416"/>
                  </a:lnTo>
                  <a:lnTo>
                    <a:pt x="232" y="414"/>
                  </a:lnTo>
                  <a:lnTo>
                    <a:pt x="240" y="411"/>
                  </a:lnTo>
                  <a:lnTo>
                    <a:pt x="246" y="407"/>
                  </a:lnTo>
                  <a:lnTo>
                    <a:pt x="253" y="403"/>
                  </a:lnTo>
                  <a:lnTo>
                    <a:pt x="258" y="398"/>
                  </a:lnTo>
                  <a:lnTo>
                    <a:pt x="264" y="393"/>
                  </a:lnTo>
                  <a:lnTo>
                    <a:pt x="268" y="387"/>
                  </a:lnTo>
                  <a:lnTo>
                    <a:pt x="272" y="381"/>
                  </a:lnTo>
                  <a:lnTo>
                    <a:pt x="274" y="374"/>
                  </a:lnTo>
                  <a:lnTo>
                    <a:pt x="276" y="367"/>
                  </a:lnTo>
                  <a:lnTo>
                    <a:pt x="277" y="359"/>
                  </a:lnTo>
                  <a:lnTo>
                    <a:pt x="277" y="238"/>
                  </a:lnTo>
                  <a:lnTo>
                    <a:pt x="251" y="238"/>
                  </a:lnTo>
                  <a:lnTo>
                    <a:pt x="228" y="239"/>
                  </a:lnTo>
                  <a:lnTo>
                    <a:pt x="208" y="240"/>
                  </a:lnTo>
                  <a:lnTo>
                    <a:pt x="189" y="242"/>
                  </a:lnTo>
                  <a:lnTo>
                    <a:pt x="173" y="245"/>
                  </a:lnTo>
                  <a:lnTo>
                    <a:pt x="161" y="248"/>
                  </a:lnTo>
                  <a:lnTo>
                    <a:pt x="150" y="252"/>
                  </a:lnTo>
                  <a:lnTo>
                    <a:pt x="140" y="257"/>
                  </a:lnTo>
                  <a:lnTo>
                    <a:pt x="133" y="263"/>
                  </a:lnTo>
                  <a:lnTo>
                    <a:pt x="126" y="269"/>
                  </a:lnTo>
                  <a:lnTo>
                    <a:pt x="122" y="277"/>
                  </a:lnTo>
                  <a:lnTo>
                    <a:pt x="118" y="285"/>
                  </a:lnTo>
                  <a:lnTo>
                    <a:pt x="115" y="294"/>
                  </a:lnTo>
                  <a:lnTo>
                    <a:pt x="114" y="305"/>
                  </a:lnTo>
                  <a:lnTo>
                    <a:pt x="113" y="316"/>
                  </a:lnTo>
                  <a:lnTo>
                    <a:pt x="113" y="328"/>
                  </a:lnTo>
                  <a:close/>
                  <a:moveTo>
                    <a:pt x="36" y="42"/>
                  </a:moveTo>
                  <a:lnTo>
                    <a:pt x="55" y="31"/>
                  </a:lnTo>
                  <a:lnTo>
                    <a:pt x="74" y="22"/>
                  </a:lnTo>
                  <a:lnTo>
                    <a:pt x="92" y="15"/>
                  </a:lnTo>
                  <a:lnTo>
                    <a:pt x="111" y="9"/>
                  </a:lnTo>
                  <a:lnTo>
                    <a:pt x="133" y="5"/>
                  </a:lnTo>
                  <a:lnTo>
                    <a:pt x="156" y="2"/>
                  </a:lnTo>
                  <a:lnTo>
                    <a:pt x="183" y="0"/>
                  </a:lnTo>
                  <a:lnTo>
                    <a:pt x="213" y="0"/>
                  </a:lnTo>
                  <a:lnTo>
                    <a:pt x="230" y="0"/>
                  </a:lnTo>
                  <a:lnTo>
                    <a:pt x="246" y="2"/>
                  </a:lnTo>
                  <a:lnTo>
                    <a:pt x="261" y="4"/>
                  </a:lnTo>
                  <a:lnTo>
                    <a:pt x="276" y="7"/>
                  </a:lnTo>
                  <a:lnTo>
                    <a:pt x="291" y="13"/>
                  </a:lnTo>
                  <a:lnTo>
                    <a:pt x="305" y="19"/>
                  </a:lnTo>
                  <a:lnTo>
                    <a:pt x="318" y="27"/>
                  </a:lnTo>
                  <a:lnTo>
                    <a:pt x="330" y="35"/>
                  </a:lnTo>
                  <a:lnTo>
                    <a:pt x="342" y="45"/>
                  </a:lnTo>
                  <a:lnTo>
                    <a:pt x="352" y="57"/>
                  </a:lnTo>
                  <a:lnTo>
                    <a:pt x="360" y="70"/>
                  </a:lnTo>
                  <a:lnTo>
                    <a:pt x="368" y="84"/>
                  </a:lnTo>
                  <a:lnTo>
                    <a:pt x="374" y="100"/>
                  </a:lnTo>
                  <a:lnTo>
                    <a:pt x="378" y="117"/>
                  </a:lnTo>
                  <a:lnTo>
                    <a:pt x="381" y="136"/>
                  </a:lnTo>
                  <a:lnTo>
                    <a:pt x="382" y="157"/>
                  </a:lnTo>
                  <a:lnTo>
                    <a:pt x="382" y="411"/>
                  </a:lnTo>
                  <a:lnTo>
                    <a:pt x="438" y="421"/>
                  </a:lnTo>
                  <a:lnTo>
                    <a:pt x="438" y="443"/>
                  </a:lnTo>
                  <a:lnTo>
                    <a:pt x="312" y="462"/>
                  </a:lnTo>
                  <a:lnTo>
                    <a:pt x="295" y="413"/>
                  </a:lnTo>
                  <a:lnTo>
                    <a:pt x="290" y="419"/>
                  </a:lnTo>
                  <a:lnTo>
                    <a:pt x="285" y="426"/>
                  </a:lnTo>
                  <a:lnTo>
                    <a:pt x="280" y="431"/>
                  </a:lnTo>
                  <a:lnTo>
                    <a:pt x="273" y="438"/>
                  </a:lnTo>
                  <a:lnTo>
                    <a:pt x="267" y="442"/>
                  </a:lnTo>
                  <a:lnTo>
                    <a:pt x="259" y="447"/>
                  </a:lnTo>
                  <a:lnTo>
                    <a:pt x="251" y="452"/>
                  </a:lnTo>
                  <a:lnTo>
                    <a:pt x="242" y="456"/>
                  </a:lnTo>
                  <a:lnTo>
                    <a:pt x="232" y="459"/>
                  </a:lnTo>
                  <a:lnTo>
                    <a:pt x="223" y="462"/>
                  </a:lnTo>
                  <a:lnTo>
                    <a:pt x="213" y="466"/>
                  </a:lnTo>
                  <a:lnTo>
                    <a:pt x="202" y="468"/>
                  </a:lnTo>
                  <a:lnTo>
                    <a:pt x="192" y="470"/>
                  </a:lnTo>
                  <a:lnTo>
                    <a:pt x="181" y="471"/>
                  </a:lnTo>
                  <a:lnTo>
                    <a:pt x="169" y="472"/>
                  </a:lnTo>
                  <a:lnTo>
                    <a:pt x="157" y="472"/>
                  </a:lnTo>
                  <a:lnTo>
                    <a:pt x="141" y="472"/>
                  </a:lnTo>
                  <a:lnTo>
                    <a:pt x="126" y="471"/>
                  </a:lnTo>
                  <a:lnTo>
                    <a:pt x="111" y="469"/>
                  </a:lnTo>
                  <a:lnTo>
                    <a:pt x="97" y="467"/>
                  </a:lnTo>
                  <a:lnTo>
                    <a:pt x="83" y="463"/>
                  </a:lnTo>
                  <a:lnTo>
                    <a:pt x="70" y="459"/>
                  </a:lnTo>
                  <a:lnTo>
                    <a:pt x="59" y="454"/>
                  </a:lnTo>
                  <a:lnTo>
                    <a:pt x="47" y="447"/>
                  </a:lnTo>
                  <a:lnTo>
                    <a:pt x="36" y="439"/>
                  </a:lnTo>
                  <a:lnTo>
                    <a:pt x="27" y="429"/>
                  </a:lnTo>
                  <a:lnTo>
                    <a:pt x="19" y="418"/>
                  </a:lnTo>
                  <a:lnTo>
                    <a:pt x="12" y="404"/>
                  </a:lnTo>
                  <a:lnTo>
                    <a:pt x="7" y="390"/>
                  </a:lnTo>
                  <a:lnTo>
                    <a:pt x="3" y="373"/>
                  </a:lnTo>
                  <a:lnTo>
                    <a:pt x="0" y="354"/>
                  </a:lnTo>
                  <a:lnTo>
                    <a:pt x="0" y="334"/>
                  </a:lnTo>
                  <a:lnTo>
                    <a:pt x="0" y="314"/>
                  </a:lnTo>
                  <a:lnTo>
                    <a:pt x="3" y="297"/>
                  </a:lnTo>
                  <a:lnTo>
                    <a:pt x="7" y="281"/>
                  </a:lnTo>
                  <a:lnTo>
                    <a:pt x="12" y="267"/>
                  </a:lnTo>
                  <a:lnTo>
                    <a:pt x="20" y="255"/>
                  </a:lnTo>
                  <a:lnTo>
                    <a:pt x="29" y="245"/>
                  </a:lnTo>
                  <a:lnTo>
                    <a:pt x="38" y="235"/>
                  </a:lnTo>
                  <a:lnTo>
                    <a:pt x="49" y="226"/>
                  </a:lnTo>
                  <a:lnTo>
                    <a:pt x="62" y="219"/>
                  </a:lnTo>
                  <a:lnTo>
                    <a:pt x="75" y="213"/>
                  </a:lnTo>
                  <a:lnTo>
                    <a:pt x="89" y="208"/>
                  </a:lnTo>
                  <a:lnTo>
                    <a:pt x="105" y="205"/>
                  </a:lnTo>
                  <a:lnTo>
                    <a:pt x="121" y="202"/>
                  </a:lnTo>
                  <a:lnTo>
                    <a:pt x="138" y="199"/>
                  </a:lnTo>
                  <a:lnTo>
                    <a:pt x="155" y="198"/>
                  </a:lnTo>
                  <a:lnTo>
                    <a:pt x="174" y="197"/>
                  </a:lnTo>
                  <a:lnTo>
                    <a:pt x="199" y="197"/>
                  </a:lnTo>
                  <a:lnTo>
                    <a:pt x="224" y="198"/>
                  </a:lnTo>
                  <a:lnTo>
                    <a:pt x="251" y="201"/>
                  </a:lnTo>
                  <a:lnTo>
                    <a:pt x="277" y="203"/>
                  </a:lnTo>
                  <a:lnTo>
                    <a:pt x="277" y="134"/>
                  </a:lnTo>
                  <a:lnTo>
                    <a:pt x="276" y="124"/>
                  </a:lnTo>
                  <a:lnTo>
                    <a:pt x="275" y="115"/>
                  </a:lnTo>
                  <a:lnTo>
                    <a:pt x="273" y="106"/>
                  </a:lnTo>
                  <a:lnTo>
                    <a:pt x="271" y="99"/>
                  </a:lnTo>
                  <a:lnTo>
                    <a:pt x="268" y="91"/>
                  </a:lnTo>
                  <a:lnTo>
                    <a:pt x="264" y="84"/>
                  </a:lnTo>
                  <a:lnTo>
                    <a:pt x="259" y="78"/>
                  </a:lnTo>
                  <a:lnTo>
                    <a:pt x="254" y="72"/>
                  </a:lnTo>
                  <a:lnTo>
                    <a:pt x="247" y="67"/>
                  </a:lnTo>
                  <a:lnTo>
                    <a:pt x="240" y="63"/>
                  </a:lnTo>
                  <a:lnTo>
                    <a:pt x="232" y="60"/>
                  </a:lnTo>
                  <a:lnTo>
                    <a:pt x="224" y="57"/>
                  </a:lnTo>
                  <a:lnTo>
                    <a:pt x="215" y="55"/>
                  </a:lnTo>
                  <a:lnTo>
                    <a:pt x="206" y="52"/>
                  </a:lnTo>
                  <a:lnTo>
                    <a:pt x="195" y="51"/>
                  </a:lnTo>
                  <a:lnTo>
                    <a:pt x="184" y="51"/>
                  </a:lnTo>
                  <a:lnTo>
                    <a:pt x="169" y="51"/>
                  </a:lnTo>
                  <a:lnTo>
                    <a:pt x="155" y="53"/>
                  </a:lnTo>
                  <a:lnTo>
                    <a:pt x="148" y="56"/>
                  </a:lnTo>
                  <a:lnTo>
                    <a:pt x="141" y="58"/>
                  </a:lnTo>
                  <a:lnTo>
                    <a:pt x="134" y="61"/>
                  </a:lnTo>
                  <a:lnTo>
                    <a:pt x="127" y="65"/>
                  </a:lnTo>
                  <a:lnTo>
                    <a:pt x="121" y="70"/>
                  </a:lnTo>
                  <a:lnTo>
                    <a:pt x="114" y="75"/>
                  </a:lnTo>
                  <a:lnTo>
                    <a:pt x="107" y="81"/>
                  </a:lnTo>
                  <a:lnTo>
                    <a:pt x="100" y="89"/>
                  </a:lnTo>
                  <a:lnTo>
                    <a:pt x="94" y="98"/>
                  </a:lnTo>
                  <a:lnTo>
                    <a:pt x="88" y="107"/>
                  </a:lnTo>
                  <a:lnTo>
                    <a:pt x="82" y="118"/>
                  </a:lnTo>
                  <a:lnTo>
                    <a:pt x="76"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1" name="Freeform 25"/>
            <p:cNvSpPr>
              <a:spLocks/>
            </p:cNvSpPr>
            <p:nvPr userDrawn="1"/>
          </p:nvSpPr>
          <p:spPr bwMode="auto">
            <a:xfrm>
              <a:off x="10901363" y="1003300"/>
              <a:ext cx="66675" cy="61913"/>
            </a:xfrm>
            <a:custGeom>
              <a:avLst/>
              <a:gdLst>
                <a:gd name="T0" fmla="*/ 55 w 501"/>
                <a:gd name="T1" fmla="*/ 59 h 463"/>
                <a:gd name="T2" fmla="*/ 2 w 501"/>
                <a:gd name="T3" fmla="*/ 39 h 463"/>
                <a:gd name="T4" fmla="*/ 2 w 501"/>
                <a:gd name="T5" fmla="*/ 18 h 463"/>
                <a:gd name="T6" fmla="*/ 133 w 501"/>
                <a:gd name="T7" fmla="*/ 0 h 463"/>
                <a:gd name="T8" fmla="*/ 152 w 501"/>
                <a:gd name="T9" fmla="*/ 50 h 463"/>
                <a:gd name="T10" fmla="*/ 171 w 501"/>
                <a:gd name="T11" fmla="*/ 41 h 463"/>
                <a:gd name="T12" fmla="*/ 191 w 501"/>
                <a:gd name="T13" fmla="*/ 31 h 463"/>
                <a:gd name="T14" fmla="*/ 211 w 501"/>
                <a:gd name="T15" fmla="*/ 22 h 463"/>
                <a:gd name="T16" fmla="*/ 232 w 501"/>
                <a:gd name="T17" fmla="*/ 15 h 463"/>
                <a:gd name="T18" fmla="*/ 252 w 501"/>
                <a:gd name="T19" fmla="*/ 8 h 463"/>
                <a:gd name="T20" fmla="*/ 272 w 501"/>
                <a:gd name="T21" fmla="*/ 4 h 463"/>
                <a:gd name="T22" fmla="*/ 294 w 501"/>
                <a:gd name="T23" fmla="*/ 1 h 463"/>
                <a:gd name="T24" fmla="*/ 315 w 501"/>
                <a:gd name="T25" fmla="*/ 0 h 463"/>
                <a:gd name="T26" fmla="*/ 330 w 501"/>
                <a:gd name="T27" fmla="*/ 1 h 463"/>
                <a:gd name="T28" fmla="*/ 345 w 501"/>
                <a:gd name="T29" fmla="*/ 3 h 463"/>
                <a:gd name="T30" fmla="*/ 358 w 501"/>
                <a:gd name="T31" fmla="*/ 5 h 463"/>
                <a:gd name="T32" fmla="*/ 371 w 501"/>
                <a:gd name="T33" fmla="*/ 9 h 463"/>
                <a:gd name="T34" fmla="*/ 383 w 501"/>
                <a:gd name="T35" fmla="*/ 14 h 463"/>
                <a:gd name="T36" fmla="*/ 394 w 501"/>
                <a:gd name="T37" fmla="*/ 20 h 463"/>
                <a:gd name="T38" fmla="*/ 403 w 501"/>
                <a:gd name="T39" fmla="*/ 27 h 463"/>
                <a:gd name="T40" fmla="*/ 412 w 501"/>
                <a:gd name="T41" fmla="*/ 34 h 463"/>
                <a:gd name="T42" fmla="*/ 419 w 501"/>
                <a:gd name="T43" fmla="*/ 43 h 463"/>
                <a:gd name="T44" fmla="*/ 426 w 501"/>
                <a:gd name="T45" fmla="*/ 52 h 463"/>
                <a:gd name="T46" fmla="*/ 431 w 501"/>
                <a:gd name="T47" fmla="*/ 63 h 463"/>
                <a:gd name="T48" fmla="*/ 437 w 501"/>
                <a:gd name="T49" fmla="*/ 75 h 463"/>
                <a:gd name="T50" fmla="*/ 440 w 501"/>
                <a:gd name="T51" fmla="*/ 87 h 463"/>
                <a:gd name="T52" fmla="*/ 443 w 501"/>
                <a:gd name="T53" fmla="*/ 100 h 463"/>
                <a:gd name="T54" fmla="*/ 444 w 501"/>
                <a:gd name="T55" fmla="*/ 114 h 463"/>
                <a:gd name="T56" fmla="*/ 445 w 501"/>
                <a:gd name="T57" fmla="*/ 127 h 463"/>
                <a:gd name="T58" fmla="*/ 445 w 501"/>
                <a:gd name="T59" fmla="*/ 413 h 463"/>
                <a:gd name="T60" fmla="*/ 501 w 501"/>
                <a:gd name="T61" fmla="*/ 440 h 463"/>
                <a:gd name="T62" fmla="*/ 501 w 501"/>
                <a:gd name="T63" fmla="*/ 463 h 463"/>
                <a:gd name="T64" fmla="*/ 292 w 501"/>
                <a:gd name="T65" fmla="*/ 463 h 463"/>
                <a:gd name="T66" fmla="*/ 292 w 501"/>
                <a:gd name="T67" fmla="*/ 440 h 463"/>
                <a:gd name="T68" fmla="*/ 340 w 501"/>
                <a:gd name="T69" fmla="*/ 413 h 463"/>
                <a:gd name="T70" fmla="*/ 340 w 501"/>
                <a:gd name="T71" fmla="*/ 168 h 463"/>
                <a:gd name="T72" fmla="*/ 339 w 501"/>
                <a:gd name="T73" fmla="*/ 148 h 463"/>
                <a:gd name="T74" fmla="*/ 336 w 501"/>
                <a:gd name="T75" fmla="*/ 130 h 463"/>
                <a:gd name="T76" fmla="*/ 333 w 501"/>
                <a:gd name="T77" fmla="*/ 121 h 463"/>
                <a:gd name="T78" fmla="*/ 331 w 501"/>
                <a:gd name="T79" fmla="*/ 112 h 463"/>
                <a:gd name="T80" fmla="*/ 328 w 501"/>
                <a:gd name="T81" fmla="*/ 105 h 463"/>
                <a:gd name="T82" fmla="*/ 324 w 501"/>
                <a:gd name="T83" fmla="*/ 97 h 463"/>
                <a:gd name="T84" fmla="*/ 318 w 501"/>
                <a:gd name="T85" fmla="*/ 92 h 463"/>
                <a:gd name="T86" fmla="*/ 313 w 501"/>
                <a:gd name="T87" fmla="*/ 86 h 463"/>
                <a:gd name="T88" fmla="*/ 306 w 501"/>
                <a:gd name="T89" fmla="*/ 81 h 463"/>
                <a:gd name="T90" fmla="*/ 298 w 501"/>
                <a:gd name="T91" fmla="*/ 77 h 463"/>
                <a:gd name="T92" fmla="*/ 289 w 501"/>
                <a:gd name="T93" fmla="*/ 74 h 463"/>
                <a:gd name="T94" fmla="*/ 280 w 501"/>
                <a:gd name="T95" fmla="*/ 72 h 463"/>
                <a:gd name="T96" fmla="*/ 269 w 501"/>
                <a:gd name="T97" fmla="*/ 70 h 463"/>
                <a:gd name="T98" fmla="*/ 256 w 501"/>
                <a:gd name="T99" fmla="*/ 70 h 463"/>
                <a:gd name="T100" fmla="*/ 236 w 501"/>
                <a:gd name="T101" fmla="*/ 71 h 463"/>
                <a:gd name="T102" fmla="*/ 212 w 501"/>
                <a:gd name="T103" fmla="*/ 74 h 463"/>
                <a:gd name="T104" fmla="*/ 186 w 501"/>
                <a:gd name="T105" fmla="*/ 78 h 463"/>
                <a:gd name="T106" fmla="*/ 161 w 501"/>
                <a:gd name="T107" fmla="*/ 83 h 463"/>
                <a:gd name="T108" fmla="*/ 161 w 501"/>
                <a:gd name="T109" fmla="*/ 413 h 463"/>
                <a:gd name="T110" fmla="*/ 208 w 501"/>
                <a:gd name="T111" fmla="*/ 440 h 463"/>
                <a:gd name="T112" fmla="*/ 208 w 501"/>
                <a:gd name="T113" fmla="*/ 463 h 463"/>
                <a:gd name="T114" fmla="*/ 0 w 501"/>
                <a:gd name="T115" fmla="*/ 463 h 463"/>
                <a:gd name="T116" fmla="*/ 0 w 501"/>
                <a:gd name="T117" fmla="*/ 440 h 463"/>
                <a:gd name="T118" fmla="*/ 55 w 501"/>
                <a:gd name="T119" fmla="*/ 413 h 463"/>
                <a:gd name="T120" fmla="*/ 55 w 501"/>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1" h="463">
                  <a:moveTo>
                    <a:pt x="55" y="59"/>
                  </a:moveTo>
                  <a:lnTo>
                    <a:pt x="2" y="39"/>
                  </a:lnTo>
                  <a:lnTo>
                    <a:pt x="2" y="18"/>
                  </a:lnTo>
                  <a:lnTo>
                    <a:pt x="133" y="0"/>
                  </a:lnTo>
                  <a:lnTo>
                    <a:pt x="152" y="50"/>
                  </a:lnTo>
                  <a:lnTo>
                    <a:pt x="171" y="41"/>
                  </a:lnTo>
                  <a:lnTo>
                    <a:pt x="191" y="31"/>
                  </a:lnTo>
                  <a:lnTo>
                    <a:pt x="211" y="22"/>
                  </a:lnTo>
                  <a:lnTo>
                    <a:pt x="232" y="15"/>
                  </a:lnTo>
                  <a:lnTo>
                    <a:pt x="252" y="8"/>
                  </a:lnTo>
                  <a:lnTo>
                    <a:pt x="272" y="4"/>
                  </a:lnTo>
                  <a:lnTo>
                    <a:pt x="294" y="1"/>
                  </a:lnTo>
                  <a:lnTo>
                    <a:pt x="315" y="0"/>
                  </a:lnTo>
                  <a:lnTo>
                    <a:pt x="330" y="1"/>
                  </a:lnTo>
                  <a:lnTo>
                    <a:pt x="345" y="3"/>
                  </a:lnTo>
                  <a:lnTo>
                    <a:pt x="358" y="5"/>
                  </a:lnTo>
                  <a:lnTo>
                    <a:pt x="371" y="9"/>
                  </a:lnTo>
                  <a:lnTo>
                    <a:pt x="383" y="14"/>
                  </a:lnTo>
                  <a:lnTo>
                    <a:pt x="394" y="20"/>
                  </a:lnTo>
                  <a:lnTo>
                    <a:pt x="403" y="27"/>
                  </a:lnTo>
                  <a:lnTo>
                    <a:pt x="412" y="34"/>
                  </a:lnTo>
                  <a:lnTo>
                    <a:pt x="419" y="43"/>
                  </a:lnTo>
                  <a:lnTo>
                    <a:pt x="426" y="52"/>
                  </a:lnTo>
                  <a:lnTo>
                    <a:pt x="431" y="63"/>
                  </a:lnTo>
                  <a:lnTo>
                    <a:pt x="437" y="75"/>
                  </a:lnTo>
                  <a:lnTo>
                    <a:pt x="440" y="87"/>
                  </a:lnTo>
                  <a:lnTo>
                    <a:pt x="443" y="100"/>
                  </a:lnTo>
                  <a:lnTo>
                    <a:pt x="444" y="114"/>
                  </a:lnTo>
                  <a:lnTo>
                    <a:pt x="445" y="127"/>
                  </a:lnTo>
                  <a:lnTo>
                    <a:pt x="445" y="413"/>
                  </a:lnTo>
                  <a:lnTo>
                    <a:pt x="501" y="440"/>
                  </a:lnTo>
                  <a:lnTo>
                    <a:pt x="501" y="463"/>
                  </a:lnTo>
                  <a:lnTo>
                    <a:pt x="292" y="463"/>
                  </a:lnTo>
                  <a:lnTo>
                    <a:pt x="292" y="440"/>
                  </a:lnTo>
                  <a:lnTo>
                    <a:pt x="340" y="413"/>
                  </a:lnTo>
                  <a:lnTo>
                    <a:pt x="340" y="168"/>
                  </a:lnTo>
                  <a:lnTo>
                    <a:pt x="339" y="148"/>
                  </a:lnTo>
                  <a:lnTo>
                    <a:pt x="336" y="130"/>
                  </a:lnTo>
                  <a:lnTo>
                    <a:pt x="333" y="121"/>
                  </a:lnTo>
                  <a:lnTo>
                    <a:pt x="331" y="112"/>
                  </a:lnTo>
                  <a:lnTo>
                    <a:pt x="328" y="105"/>
                  </a:lnTo>
                  <a:lnTo>
                    <a:pt x="324" y="97"/>
                  </a:lnTo>
                  <a:lnTo>
                    <a:pt x="318" y="92"/>
                  </a:lnTo>
                  <a:lnTo>
                    <a:pt x="313" y="86"/>
                  </a:lnTo>
                  <a:lnTo>
                    <a:pt x="306" y="81"/>
                  </a:lnTo>
                  <a:lnTo>
                    <a:pt x="298" y="77"/>
                  </a:lnTo>
                  <a:lnTo>
                    <a:pt x="289" y="74"/>
                  </a:lnTo>
                  <a:lnTo>
                    <a:pt x="280" y="72"/>
                  </a:lnTo>
                  <a:lnTo>
                    <a:pt x="269" y="70"/>
                  </a:lnTo>
                  <a:lnTo>
                    <a:pt x="256" y="70"/>
                  </a:lnTo>
                  <a:lnTo>
                    <a:pt x="236" y="71"/>
                  </a:lnTo>
                  <a:lnTo>
                    <a:pt x="212" y="74"/>
                  </a:lnTo>
                  <a:lnTo>
                    <a:pt x="186" y="78"/>
                  </a:lnTo>
                  <a:lnTo>
                    <a:pt x="161" y="83"/>
                  </a:lnTo>
                  <a:lnTo>
                    <a:pt x="161" y="413"/>
                  </a:lnTo>
                  <a:lnTo>
                    <a:pt x="208" y="440"/>
                  </a:lnTo>
                  <a:lnTo>
                    <a:pt x="208" y="463"/>
                  </a:lnTo>
                  <a:lnTo>
                    <a:pt x="0" y="463"/>
                  </a:lnTo>
                  <a:lnTo>
                    <a:pt x="0" y="440"/>
                  </a:lnTo>
                  <a:lnTo>
                    <a:pt x="55" y="413"/>
                  </a:lnTo>
                  <a:lnTo>
                    <a:pt x="55" y="5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2" name="Freeform 26"/>
            <p:cNvSpPr>
              <a:spLocks noEditPoints="1"/>
            </p:cNvSpPr>
            <p:nvPr userDrawn="1"/>
          </p:nvSpPr>
          <p:spPr bwMode="auto">
            <a:xfrm>
              <a:off x="10977563" y="974725"/>
              <a:ext cx="63500" cy="92075"/>
            </a:xfrm>
            <a:custGeom>
              <a:avLst/>
              <a:gdLst>
                <a:gd name="T0" fmla="*/ 120 w 481"/>
                <a:gd name="T1" fmla="*/ 476 h 688"/>
                <a:gd name="T2" fmla="*/ 126 w 481"/>
                <a:gd name="T3" fmla="*/ 525 h 688"/>
                <a:gd name="T4" fmla="*/ 135 w 481"/>
                <a:gd name="T5" fmla="*/ 564 h 688"/>
                <a:gd name="T6" fmla="*/ 149 w 481"/>
                <a:gd name="T7" fmla="*/ 591 h 688"/>
                <a:gd name="T8" fmla="*/ 164 w 481"/>
                <a:gd name="T9" fmla="*/ 611 h 688"/>
                <a:gd name="T10" fmla="*/ 181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1 w 481"/>
                <a:gd name="T23" fmla="*/ 605 h 688"/>
                <a:gd name="T24" fmla="*/ 317 w 481"/>
                <a:gd name="T25" fmla="*/ 593 h 688"/>
                <a:gd name="T26" fmla="*/ 319 w 481"/>
                <a:gd name="T27" fmla="*/ 298 h 688"/>
                <a:gd name="T28" fmla="*/ 272 w 481"/>
                <a:gd name="T29" fmla="*/ 288 h 688"/>
                <a:gd name="T30" fmla="*/ 222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2 w 481"/>
                <a:gd name="T45" fmla="*/ 396 h 688"/>
                <a:gd name="T46" fmla="*/ 120 w 481"/>
                <a:gd name="T47" fmla="*/ 447 h 688"/>
                <a:gd name="T48" fmla="*/ 193 w 481"/>
                <a:gd name="T49" fmla="*/ 687 h 688"/>
                <a:gd name="T50" fmla="*/ 151 w 481"/>
                <a:gd name="T51" fmla="*/ 679 h 688"/>
                <a:gd name="T52" fmla="*/ 113 w 481"/>
                <a:gd name="T53" fmla="*/ 664 h 688"/>
                <a:gd name="T54" fmla="*/ 87 w 481"/>
                <a:gd name="T55" fmla="*/ 648 h 688"/>
                <a:gd name="T56" fmla="*/ 71 w 481"/>
                <a:gd name="T57" fmla="*/ 635 h 688"/>
                <a:gd name="T58" fmla="*/ 56 w 481"/>
                <a:gd name="T59" fmla="*/ 622 h 688"/>
                <a:gd name="T60" fmla="*/ 43 w 481"/>
                <a:gd name="T61" fmla="*/ 605 h 688"/>
                <a:gd name="T62" fmla="*/ 31 w 481"/>
                <a:gd name="T63" fmla="*/ 587 h 688"/>
                <a:gd name="T64" fmla="*/ 21 w 481"/>
                <a:gd name="T65" fmla="*/ 567 h 688"/>
                <a:gd name="T66" fmla="*/ 13 w 481"/>
                <a:gd name="T67" fmla="*/ 545 h 688"/>
                <a:gd name="T68" fmla="*/ 6 w 481"/>
                <a:gd name="T69" fmla="*/ 523 h 688"/>
                <a:gd name="T70" fmla="*/ 2 w 481"/>
                <a:gd name="T71" fmla="*/ 498 h 688"/>
                <a:gd name="T72" fmla="*/ 0 w 481"/>
                <a:gd name="T73" fmla="*/ 471 h 688"/>
                <a:gd name="T74" fmla="*/ 1 w 481"/>
                <a:gd name="T75" fmla="*/ 435 h 688"/>
                <a:gd name="T76" fmla="*/ 6 w 481"/>
                <a:gd name="T77" fmla="*/ 390 h 688"/>
                <a:gd name="T78" fmla="*/ 17 w 481"/>
                <a:gd name="T79" fmla="*/ 347 h 688"/>
                <a:gd name="T80" fmla="*/ 34 w 481"/>
                <a:gd name="T81" fmla="*/ 308 h 688"/>
                <a:gd name="T82" fmla="*/ 50 w 481"/>
                <a:gd name="T83" fmla="*/ 281 h 688"/>
                <a:gd name="T84" fmla="*/ 63 w 481"/>
                <a:gd name="T85" fmla="*/ 266 h 688"/>
                <a:gd name="T86" fmla="*/ 77 w 481"/>
                <a:gd name="T87" fmla="*/ 252 h 688"/>
                <a:gd name="T88" fmla="*/ 93 w 481"/>
                <a:gd name="T89" fmla="*/ 241 h 688"/>
                <a:gd name="T90" fmla="*/ 111 w 481"/>
                <a:gd name="T91" fmla="*/ 231 h 688"/>
                <a:gd name="T92" fmla="*/ 129 w 481"/>
                <a:gd name="T93" fmla="*/ 223 h 688"/>
                <a:gd name="T94" fmla="*/ 149 w 481"/>
                <a:gd name="T95" fmla="*/ 218 h 688"/>
                <a:gd name="T96" fmla="*/ 171 w 481"/>
                <a:gd name="T97" fmla="*/ 216 h 688"/>
                <a:gd name="T98" fmla="*/ 199 w 481"/>
                <a:gd name="T99" fmla="*/ 216 h 688"/>
                <a:gd name="T100" fmla="*/ 235 w 481"/>
                <a:gd name="T101" fmla="*/ 224 h 688"/>
                <a:gd name="T102" fmla="*/ 270 w 481"/>
                <a:gd name="T103" fmla="*/ 237 h 688"/>
                <a:gd name="T104" fmla="*/ 304 w 481"/>
                <a:gd name="T105" fmla="*/ 253 h 688"/>
                <a:gd name="T106" fmla="*/ 319 w 481"/>
                <a:gd name="T107" fmla="*/ 58 h 688"/>
                <a:gd name="T108" fmla="*/ 265 w 481"/>
                <a:gd name="T109" fmla="*/ 18 h 688"/>
                <a:gd name="T110" fmla="*/ 424 w 481"/>
                <a:gd name="T111" fmla="*/ 638 h 688"/>
                <a:gd name="T112" fmla="*/ 481 w 481"/>
                <a:gd name="T113" fmla="*/ 673 h 688"/>
                <a:gd name="T114" fmla="*/ 337 w 481"/>
                <a:gd name="T115" fmla="*/ 635 h 688"/>
                <a:gd name="T116" fmla="*/ 312 w 481"/>
                <a:gd name="T117" fmla="*/ 657 h 688"/>
                <a:gd name="T118" fmla="*/ 282 w 481"/>
                <a:gd name="T119" fmla="*/ 673 h 688"/>
                <a:gd name="T120" fmla="*/ 249 w 481"/>
                <a:gd name="T121" fmla="*/ 684 h 688"/>
                <a:gd name="T122" fmla="*/ 215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0" y="476"/>
                  </a:lnTo>
                  <a:lnTo>
                    <a:pt x="122" y="502"/>
                  </a:lnTo>
                  <a:lnTo>
                    <a:pt x="126" y="525"/>
                  </a:lnTo>
                  <a:lnTo>
                    <a:pt x="130" y="545"/>
                  </a:lnTo>
                  <a:lnTo>
                    <a:pt x="135" y="564"/>
                  </a:lnTo>
                  <a:lnTo>
                    <a:pt x="142" y="579"/>
                  </a:lnTo>
                  <a:lnTo>
                    <a:pt x="149" y="591"/>
                  </a:lnTo>
                  <a:lnTo>
                    <a:pt x="157" y="602"/>
                  </a:lnTo>
                  <a:lnTo>
                    <a:pt x="164" y="611"/>
                  </a:lnTo>
                  <a:lnTo>
                    <a:pt x="173" y="617"/>
                  </a:lnTo>
                  <a:lnTo>
                    <a:pt x="181" y="623"/>
                  </a:lnTo>
                  <a:lnTo>
                    <a:pt x="191" y="627"/>
                  </a:lnTo>
                  <a:lnTo>
                    <a:pt x="200" y="630"/>
                  </a:lnTo>
                  <a:lnTo>
                    <a:pt x="208" y="631"/>
                  </a:lnTo>
                  <a:lnTo>
                    <a:pt x="217" y="632"/>
                  </a:lnTo>
                  <a:lnTo>
                    <a:pt x="224" y="632"/>
                  </a:lnTo>
                  <a:lnTo>
                    <a:pt x="233" y="632"/>
                  </a:lnTo>
                  <a:lnTo>
                    <a:pt x="240" y="631"/>
                  </a:lnTo>
                  <a:lnTo>
                    <a:pt x="249" y="629"/>
                  </a:lnTo>
                  <a:lnTo>
                    <a:pt x="257" y="627"/>
                  </a:lnTo>
                  <a:lnTo>
                    <a:pt x="273" y="620"/>
                  </a:lnTo>
                  <a:lnTo>
                    <a:pt x="288" y="613"/>
                  </a:lnTo>
                  <a:lnTo>
                    <a:pt x="301" y="605"/>
                  </a:lnTo>
                  <a:lnTo>
                    <a:pt x="310" y="598"/>
                  </a:lnTo>
                  <a:lnTo>
                    <a:pt x="317" y="593"/>
                  </a:lnTo>
                  <a:lnTo>
                    <a:pt x="319" y="589"/>
                  </a:lnTo>
                  <a:lnTo>
                    <a:pt x="319" y="298"/>
                  </a:lnTo>
                  <a:lnTo>
                    <a:pt x="296" y="293"/>
                  </a:lnTo>
                  <a:lnTo>
                    <a:pt x="272" y="288"/>
                  </a:lnTo>
                  <a:lnTo>
                    <a:pt x="247" y="286"/>
                  </a:lnTo>
                  <a:lnTo>
                    <a:pt x="222" y="285"/>
                  </a:lnTo>
                  <a:lnTo>
                    <a:pt x="215" y="285"/>
                  </a:lnTo>
                  <a:lnTo>
                    <a:pt x="205" y="286"/>
                  </a:lnTo>
                  <a:lnTo>
                    <a:pt x="196" y="287"/>
                  </a:lnTo>
                  <a:lnTo>
                    <a:pt x="188" y="289"/>
                  </a:lnTo>
                  <a:lnTo>
                    <a:pt x="179" y="292"/>
                  </a:lnTo>
                  <a:lnTo>
                    <a:pt x="171" y="296"/>
                  </a:lnTo>
                  <a:lnTo>
                    <a:pt x="162" y="302"/>
                  </a:lnTo>
                  <a:lnTo>
                    <a:pt x="155" y="309"/>
                  </a:lnTo>
                  <a:lnTo>
                    <a:pt x="147" y="319"/>
                  </a:lnTo>
                  <a:lnTo>
                    <a:pt x="141" y="330"/>
                  </a:lnTo>
                  <a:lnTo>
                    <a:pt x="135" y="342"/>
                  </a:lnTo>
                  <a:lnTo>
                    <a:pt x="130" y="359"/>
                  </a:lnTo>
                  <a:lnTo>
                    <a:pt x="126" y="376"/>
                  </a:lnTo>
                  <a:lnTo>
                    <a:pt x="122" y="396"/>
                  </a:lnTo>
                  <a:lnTo>
                    <a:pt x="120" y="420"/>
                  </a:lnTo>
                  <a:lnTo>
                    <a:pt x="120" y="447"/>
                  </a:lnTo>
                  <a:close/>
                  <a:moveTo>
                    <a:pt x="215" y="688"/>
                  </a:moveTo>
                  <a:lnTo>
                    <a:pt x="193" y="687"/>
                  </a:lnTo>
                  <a:lnTo>
                    <a:pt x="172" y="684"/>
                  </a:lnTo>
                  <a:lnTo>
                    <a:pt x="151" y="679"/>
                  </a:lnTo>
                  <a:lnTo>
                    <a:pt x="131" y="673"/>
                  </a:lnTo>
                  <a:lnTo>
                    <a:pt x="113" y="664"/>
                  </a:lnTo>
                  <a:lnTo>
                    <a:pt x="94" y="655"/>
                  </a:lnTo>
                  <a:lnTo>
                    <a:pt x="87" y="648"/>
                  </a:lnTo>
                  <a:lnTo>
                    <a:pt x="78" y="643"/>
                  </a:lnTo>
                  <a:lnTo>
                    <a:pt x="71" y="635"/>
                  </a:lnTo>
                  <a:lnTo>
                    <a:pt x="63" y="629"/>
                  </a:lnTo>
                  <a:lnTo>
                    <a:pt x="56" y="622"/>
                  </a:lnTo>
                  <a:lnTo>
                    <a:pt x="49" y="614"/>
                  </a:lnTo>
                  <a:lnTo>
                    <a:pt x="43" y="605"/>
                  </a:lnTo>
                  <a:lnTo>
                    <a:pt x="37" y="596"/>
                  </a:lnTo>
                  <a:lnTo>
                    <a:pt x="31" y="587"/>
                  </a:lnTo>
                  <a:lnTo>
                    <a:pt x="26" y="578"/>
                  </a:lnTo>
                  <a:lnTo>
                    <a:pt x="21" y="567"/>
                  </a:lnTo>
                  <a:lnTo>
                    <a:pt x="17" y="557"/>
                  </a:lnTo>
                  <a:lnTo>
                    <a:pt x="13" y="545"/>
                  </a:lnTo>
                  <a:lnTo>
                    <a:pt x="10" y="535"/>
                  </a:lnTo>
                  <a:lnTo>
                    <a:pt x="6" y="523"/>
                  </a:lnTo>
                  <a:lnTo>
                    <a:pt x="4" y="510"/>
                  </a:lnTo>
                  <a:lnTo>
                    <a:pt x="2" y="498"/>
                  </a:lnTo>
                  <a:lnTo>
                    <a:pt x="1" y="484"/>
                  </a:lnTo>
                  <a:lnTo>
                    <a:pt x="0" y="471"/>
                  </a:lnTo>
                  <a:lnTo>
                    <a:pt x="0" y="457"/>
                  </a:lnTo>
                  <a:lnTo>
                    <a:pt x="1" y="435"/>
                  </a:lnTo>
                  <a:lnTo>
                    <a:pt x="3" y="411"/>
                  </a:lnTo>
                  <a:lnTo>
                    <a:pt x="6" y="390"/>
                  </a:lnTo>
                  <a:lnTo>
                    <a:pt x="11" y="367"/>
                  </a:lnTo>
                  <a:lnTo>
                    <a:pt x="17" y="347"/>
                  </a:lnTo>
                  <a:lnTo>
                    <a:pt x="26" y="326"/>
                  </a:lnTo>
                  <a:lnTo>
                    <a:pt x="34" y="308"/>
                  </a:lnTo>
                  <a:lnTo>
                    <a:pt x="45" y="290"/>
                  </a:lnTo>
                  <a:lnTo>
                    <a:pt x="50" y="281"/>
                  </a:lnTo>
                  <a:lnTo>
                    <a:pt x="57" y="274"/>
                  </a:lnTo>
                  <a:lnTo>
                    <a:pt x="63" y="266"/>
                  </a:lnTo>
                  <a:lnTo>
                    <a:pt x="71" y="260"/>
                  </a:lnTo>
                  <a:lnTo>
                    <a:pt x="77" y="252"/>
                  </a:lnTo>
                  <a:lnTo>
                    <a:pt x="86" y="247"/>
                  </a:lnTo>
                  <a:lnTo>
                    <a:pt x="93" y="241"/>
                  </a:lnTo>
                  <a:lnTo>
                    <a:pt x="102" y="236"/>
                  </a:lnTo>
                  <a:lnTo>
                    <a:pt x="111" y="231"/>
                  </a:lnTo>
                  <a:lnTo>
                    <a:pt x="119" y="227"/>
                  </a:lnTo>
                  <a:lnTo>
                    <a:pt x="129" y="223"/>
                  </a:lnTo>
                  <a:lnTo>
                    <a:pt x="138" y="220"/>
                  </a:lnTo>
                  <a:lnTo>
                    <a:pt x="149" y="218"/>
                  </a:lnTo>
                  <a:lnTo>
                    <a:pt x="160" y="217"/>
                  </a:lnTo>
                  <a:lnTo>
                    <a:pt x="171" y="216"/>
                  </a:lnTo>
                  <a:lnTo>
                    <a:pt x="181" y="215"/>
                  </a:lnTo>
                  <a:lnTo>
                    <a:pt x="199" y="216"/>
                  </a:lnTo>
                  <a:lnTo>
                    <a:pt x="217" y="219"/>
                  </a:lnTo>
                  <a:lnTo>
                    <a:pt x="235" y="224"/>
                  </a:lnTo>
                  <a:lnTo>
                    <a:pt x="253" y="230"/>
                  </a:lnTo>
                  <a:lnTo>
                    <a:pt x="270" y="237"/>
                  </a:lnTo>
                  <a:lnTo>
                    <a:pt x="288" y="245"/>
                  </a:lnTo>
                  <a:lnTo>
                    <a:pt x="304" y="253"/>
                  </a:lnTo>
                  <a:lnTo>
                    <a:pt x="319" y="262"/>
                  </a:lnTo>
                  <a:lnTo>
                    <a:pt x="319" y="58"/>
                  </a:lnTo>
                  <a:lnTo>
                    <a:pt x="265" y="40"/>
                  </a:lnTo>
                  <a:lnTo>
                    <a:pt x="265" y="18"/>
                  </a:lnTo>
                  <a:lnTo>
                    <a:pt x="424" y="0"/>
                  </a:lnTo>
                  <a:lnTo>
                    <a:pt x="424" y="638"/>
                  </a:lnTo>
                  <a:lnTo>
                    <a:pt x="481" y="650"/>
                  </a:lnTo>
                  <a:lnTo>
                    <a:pt x="481" y="673"/>
                  </a:lnTo>
                  <a:lnTo>
                    <a:pt x="366" y="688"/>
                  </a:lnTo>
                  <a:lnTo>
                    <a:pt x="337" y="635"/>
                  </a:lnTo>
                  <a:lnTo>
                    <a:pt x="325" y="647"/>
                  </a:lnTo>
                  <a:lnTo>
                    <a:pt x="312" y="657"/>
                  </a:lnTo>
                  <a:lnTo>
                    <a:pt x="298" y="666"/>
                  </a:lnTo>
                  <a:lnTo>
                    <a:pt x="282" y="673"/>
                  </a:lnTo>
                  <a:lnTo>
                    <a:pt x="266" y="679"/>
                  </a:lnTo>
                  <a:lnTo>
                    <a:pt x="249" y="684"/>
                  </a:lnTo>
                  <a:lnTo>
                    <a:pt x="232" y="687"/>
                  </a:lnTo>
                  <a:lnTo>
                    <a:pt x="215"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3" name="Freeform 27"/>
            <p:cNvSpPr>
              <a:spLocks/>
            </p:cNvSpPr>
            <p:nvPr userDrawn="1"/>
          </p:nvSpPr>
          <p:spPr bwMode="auto">
            <a:xfrm>
              <a:off x="11088688" y="981075"/>
              <a:ext cx="101600" cy="84138"/>
            </a:xfrm>
            <a:custGeom>
              <a:avLst/>
              <a:gdLst>
                <a:gd name="T0" fmla="*/ 129 w 771"/>
                <a:gd name="T1" fmla="*/ 582 h 632"/>
                <a:gd name="T2" fmla="*/ 187 w 771"/>
                <a:gd name="T3" fmla="*/ 609 h 632"/>
                <a:gd name="T4" fmla="*/ 187 w 771"/>
                <a:gd name="T5" fmla="*/ 632 h 632"/>
                <a:gd name="T6" fmla="*/ 1 w 771"/>
                <a:gd name="T7" fmla="*/ 632 h 632"/>
                <a:gd name="T8" fmla="*/ 1 w 771"/>
                <a:gd name="T9" fmla="*/ 609 h 632"/>
                <a:gd name="T10" fmla="*/ 72 w 771"/>
                <a:gd name="T11" fmla="*/ 582 h 632"/>
                <a:gd name="T12" fmla="*/ 70 w 771"/>
                <a:gd name="T13" fmla="*/ 13 h 632"/>
                <a:gd name="T14" fmla="*/ 70 w 771"/>
                <a:gd name="T15" fmla="*/ 50 h 632"/>
                <a:gd name="T16" fmla="*/ 0 w 771"/>
                <a:gd name="T17" fmla="*/ 22 h 632"/>
                <a:gd name="T18" fmla="*/ 0 w 771"/>
                <a:gd name="T19" fmla="*/ 0 h 632"/>
                <a:gd name="T20" fmla="*/ 187 w 771"/>
                <a:gd name="T21" fmla="*/ 0 h 632"/>
                <a:gd name="T22" fmla="*/ 387 w 771"/>
                <a:gd name="T23" fmla="*/ 482 h 632"/>
                <a:gd name="T24" fmla="*/ 583 w 771"/>
                <a:gd name="T25" fmla="*/ 0 h 632"/>
                <a:gd name="T26" fmla="*/ 700 w 771"/>
                <a:gd name="T27" fmla="*/ 0 h 632"/>
                <a:gd name="T28" fmla="*/ 771 w 771"/>
                <a:gd name="T29" fmla="*/ 0 h 632"/>
                <a:gd name="T30" fmla="*/ 771 w 771"/>
                <a:gd name="T31" fmla="*/ 22 h 632"/>
                <a:gd name="T32" fmla="*/ 700 w 771"/>
                <a:gd name="T33" fmla="*/ 50 h 632"/>
                <a:gd name="T34" fmla="*/ 700 w 771"/>
                <a:gd name="T35" fmla="*/ 582 h 632"/>
                <a:gd name="T36" fmla="*/ 771 w 771"/>
                <a:gd name="T37" fmla="*/ 609 h 632"/>
                <a:gd name="T38" fmla="*/ 771 w 771"/>
                <a:gd name="T39" fmla="*/ 632 h 632"/>
                <a:gd name="T40" fmla="*/ 524 w 771"/>
                <a:gd name="T41" fmla="*/ 632 h 632"/>
                <a:gd name="T42" fmla="*/ 524 w 771"/>
                <a:gd name="T43" fmla="*/ 609 h 632"/>
                <a:gd name="T44" fmla="*/ 583 w 771"/>
                <a:gd name="T45" fmla="*/ 582 h 632"/>
                <a:gd name="T46" fmla="*/ 583 w 771"/>
                <a:gd name="T47" fmla="*/ 145 h 632"/>
                <a:gd name="T48" fmla="*/ 384 w 771"/>
                <a:gd name="T49" fmla="*/ 632 h 632"/>
                <a:gd name="T50" fmla="*/ 326 w 771"/>
                <a:gd name="T51" fmla="*/ 632 h 632"/>
                <a:gd name="T52" fmla="*/ 129 w 771"/>
                <a:gd name="T53" fmla="*/ 153 h 632"/>
                <a:gd name="T54" fmla="*/ 129 w 771"/>
                <a:gd name="T55" fmla="*/ 58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1" h="632">
                  <a:moveTo>
                    <a:pt x="129" y="582"/>
                  </a:moveTo>
                  <a:lnTo>
                    <a:pt x="187" y="609"/>
                  </a:lnTo>
                  <a:lnTo>
                    <a:pt x="187" y="632"/>
                  </a:lnTo>
                  <a:lnTo>
                    <a:pt x="1" y="632"/>
                  </a:lnTo>
                  <a:lnTo>
                    <a:pt x="1" y="609"/>
                  </a:lnTo>
                  <a:lnTo>
                    <a:pt x="72" y="582"/>
                  </a:lnTo>
                  <a:lnTo>
                    <a:pt x="70" y="13"/>
                  </a:lnTo>
                  <a:lnTo>
                    <a:pt x="70" y="50"/>
                  </a:lnTo>
                  <a:lnTo>
                    <a:pt x="0" y="22"/>
                  </a:lnTo>
                  <a:lnTo>
                    <a:pt x="0" y="0"/>
                  </a:lnTo>
                  <a:lnTo>
                    <a:pt x="187" y="0"/>
                  </a:lnTo>
                  <a:lnTo>
                    <a:pt x="387" y="482"/>
                  </a:lnTo>
                  <a:lnTo>
                    <a:pt x="583" y="0"/>
                  </a:lnTo>
                  <a:lnTo>
                    <a:pt x="700" y="0"/>
                  </a:lnTo>
                  <a:lnTo>
                    <a:pt x="771" y="0"/>
                  </a:lnTo>
                  <a:lnTo>
                    <a:pt x="771" y="22"/>
                  </a:lnTo>
                  <a:lnTo>
                    <a:pt x="700" y="50"/>
                  </a:lnTo>
                  <a:lnTo>
                    <a:pt x="700" y="582"/>
                  </a:lnTo>
                  <a:lnTo>
                    <a:pt x="771" y="609"/>
                  </a:lnTo>
                  <a:lnTo>
                    <a:pt x="771" y="632"/>
                  </a:lnTo>
                  <a:lnTo>
                    <a:pt x="524" y="632"/>
                  </a:lnTo>
                  <a:lnTo>
                    <a:pt x="524" y="609"/>
                  </a:lnTo>
                  <a:lnTo>
                    <a:pt x="583" y="582"/>
                  </a:lnTo>
                  <a:lnTo>
                    <a:pt x="583" y="145"/>
                  </a:lnTo>
                  <a:lnTo>
                    <a:pt x="384" y="632"/>
                  </a:lnTo>
                  <a:lnTo>
                    <a:pt x="326" y="632"/>
                  </a:lnTo>
                  <a:lnTo>
                    <a:pt x="129" y="153"/>
                  </a:lnTo>
                  <a:lnTo>
                    <a:pt x="129" y="58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4" name="Freeform 28"/>
            <p:cNvSpPr>
              <a:spLocks noEditPoints="1"/>
            </p:cNvSpPr>
            <p:nvPr userDrawn="1"/>
          </p:nvSpPr>
          <p:spPr bwMode="auto">
            <a:xfrm>
              <a:off x="11201400" y="1003300"/>
              <a:ext cx="57150" cy="63500"/>
            </a:xfrm>
            <a:custGeom>
              <a:avLst/>
              <a:gdLst>
                <a:gd name="T0" fmla="*/ 116 w 439"/>
                <a:gd name="T1" fmla="*/ 363 h 472"/>
                <a:gd name="T2" fmla="*/ 122 w 439"/>
                <a:gd name="T3" fmla="*/ 385 h 472"/>
                <a:gd name="T4" fmla="*/ 135 w 439"/>
                <a:gd name="T5" fmla="*/ 404 h 472"/>
                <a:gd name="T6" fmla="*/ 157 w 439"/>
                <a:gd name="T7" fmla="*/ 417 h 472"/>
                <a:gd name="T8" fmla="*/ 188 w 439"/>
                <a:gd name="T9" fmla="*/ 423 h 472"/>
                <a:gd name="T10" fmla="*/ 225 w 439"/>
                <a:gd name="T11" fmla="*/ 416 h 472"/>
                <a:gd name="T12" fmla="*/ 246 w 439"/>
                <a:gd name="T13" fmla="*/ 407 h 472"/>
                <a:gd name="T14" fmla="*/ 263 w 439"/>
                <a:gd name="T15" fmla="*/ 393 h 472"/>
                <a:gd name="T16" fmla="*/ 274 w 439"/>
                <a:gd name="T17" fmla="*/ 374 h 472"/>
                <a:gd name="T18" fmla="*/ 276 w 439"/>
                <a:gd name="T19" fmla="*/ 238 h 472"/>
                <a:gd name="T20" fmla="*/ 207 w 439"/>
                <a:gd name="T21" fmla="*/ 240 h 472"/>
                <a:gd name="T22" fmla="*/ 161 w 439"/>
                <a:gd name="T23" fmla="*/ 248 h 472"/>
                <a:gd name="T24" fmla="*/ 133 w 439"/>
                <a:gd name="T25" fmla="*/ 263 h 472"/>
                <a:gd name="T26" fmla="*/ 118 w 439"/>
                <a:gd name="T27" fmla="*/ 285 h 472"/>
                <a:gd name="T28" fmla="*/ 114 w 439"/>
                <a:gd name="T29" fmla="*/ 316 h 472"/>
                <a:gd name="T30" fmla="*/ 56 w 439"/>
                <a:gd name="T31" fmla="*/ 31 h 472"/>
                <a:gd name="T32" fmla="*/ 112 w 439"/>
                <a:gd name="T33" fmla="*/ 9 h 472"/>
                <a:gd name="T34" fmla="*/ 184 w 439"/>
                <a:gd name="T35" fmla="*/ 0 h 472"/>
                <a:gd name="T36" fmla="*/ 247 w 439"/>
                <a:gd name="T37" fmla="*/ 2 h 472"/>
                <a:gd name="T38" fmla="*/ 292 w 439"/>
                <a:gd name="T39" fmla="*/ 13 h 472"/>
                <a:gd name="T40" fmla="*/ 331 w 439"/>
                <a:gd name="T41" fmla="*/ 35 h 472"/>
                <a:gd name="T42" fmla="*/ 361 w 439"/>
                <a:gd name="T43" fmla="*/ 70 h 472"/>
                <a:gd name="T44" fmla="*/ 378 w 439"/>
                <a:gd name="T45" fmla="*/ 117 h 472"/>
                <a:gd name="T46" fmla="*/ 381 w 439"/>
                <a:gd name="T47" fmla="*/ 411 h 472"/>
                <a:gd name="T48" fmla="*/ 312 w 439"/>
                <a:gd name="T49" fmla="*/ 462 h 472"/>
                <a:gd name="T50" fmla="*/ 286 w 439"/>
                <a:gd name="T51" fmla="*/ 426 h 472"/>
                <a:gd name="T52" fmla="*/ 267 w 439"/>
                <a:gd name="T53" fmla="*/ 442 h 472"/>
                <a:gd name="T54" fmla="*/ 243 w 439"/>
                <a:gd name="T55" fmla="*/ 456 h 472"/>
                <a:gd name="T56" fmla="*/ 214 w 439"/>
                <a:gd name="T57" fmla="*/ 466 h 472"/>
                <a:gd name="T58" fmla="*/ 181 w 439"/>
                <a:gd name="T59" fmla="*/ 471 h 472"/>
                <a:gd name="T60" fmla="*/ 142 w 439"/>
                <a:gd name="T61" fmla="*/ 472 h 472"/>
                <a:gd name="T62" fmla="*/ 98 w 439"/>
                <a:gd name="T63" fmla="*/ 467 h 472"/>
                <a:gd name="T64" fmla="*/ 58 w 439"/>
                <a:gd name="T65" fmla="*/ 454 h 472"/>
                <a:gd name="T66" fmla="*/ 27 w 439"/>
                <a:gd name="T67" fmla="*/ 429 h 472"/>
                <a:gd name="T68" fmla="*/ 6 w 439"/>
                <a:gd name="T69" fmla="*/ 390 h 472"/>
                <a:gd name="T70" fmla="*/ 0 w 439"/>
                <a:gd name="T71" fmla="*/ 334 h 472"/>
                <a:gd name="T72" fmla="*/ 8 w 439"/>
                <a:gd name="T73" fmla="*/ 281 h 472"/>
                <a:gd name="T74" fmla="*/ 28 w 439"/>
                <a:gd name="T75" fmla="*/ 245 h 472"/>
                <a:gd name="T76" fmla="*/ 61 w 439"/>
                <a:gd name="T77" fmla="*/ 219 h 472"/>
                <a:gd name="T78" fmla="*/ 104 w 439"/>
                <a:gd name="T79" fmla="*/ 205 h 472"/>
                <a:gd name="T80" fmla="*/ 156 w 439"/>
                <a:gd name="T81" fmla="*/ 198 h 472"/>
                <a:gd name="T82" fmla="*/ 224 w 439"/>
                <a:gd name="T83" fmla="*/ 198 h 472"/>
                <a:gd name="T84" fmla="*/ 276 w 439"/>
                <a:gd name="T85" fmla="*/ 134 h 472"/>
                <a:gd name="T86" fmla="*/ 273 w 439"/>
                <a:gd name="T87" fmla="*/ 106 h 472"/>
                <a:gd name="T88" fmla="*/ 263 w 439"/>
                <a:gd name="T89" fmla="*/ 84 h 472"/>
                <a:gd name="T90" fmla="*/ 247 w 439"/>
                <a:gd name="T91" fmla="*/ 67 h 472"/>
                <a:gd name="T92" fmla="*/ 224 w 439"/>
                <a:gd name="T93" fmla="*/ 57 h 472"/>
                <a:gd name="T94" fmla="*/ 195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4" y="345"/>
                  </a:lnTo>
                  <a:lnTo>
                    <a:pt x="116" y="363"/>
                  </a:lnTo>
                  <a:lnTo>
                    <a:pt x="118" y="370"/>
                  </a:lnTo>
                  <a:lnTo>
                    <a:pt x="120" y="379"/>
                  </a:lnTo>
                  <a:lnTo>
                    <a:pt x="122" y="385"/>
                  </a:lnTo>
                  <a:lnTo>
                    <a:pt x="127" y="393"/>
                  </a:lnTo>
                  <a:lnTo>
                    <a:pt x="131" y="399"/>
                  </a:lnTo>
                  <a:lnTo>
                    <a:pt x="135" y="404"/>
                  </a:lnTo>
                  <a:lnTo>
                    <a:pt x="142" y="410"/>
                  </a:lnTo>
                  <a:lnTo>
                    <a:pt x="148" y="414"/>
                  </a:lnTo>
                  <a:lnTo>
                    <a:pt x="157" y="417"/>
                  </a:lnTo>
                  <a:lnTo>
                    <a:pt x="165" y="421"/>
                  </a:lnTo>
                  <a:lnTo>
                    <a:pt x="176" y="422"/>
                  </a:lnTo>
                  <a:lnTo>
                    <a:pt x="188" y="423"/>
                  </a:lnTo>
                  <a:lnTo>
                    <a:pt x="203" y="422"/>
                  </a:lnTo>
                  <a:lnTo>
                    <a:pt x="218" y="418"/>
                  </a:lnTo>
                  <a:lnTo>
                    <a:pt x="225" y="416"/>
                  </a:lnTo>
                  <a:lnTo>
                    <a:pt x="232" y="414"/>
                  </a:lnTo>
                  <a:lnTo>
                    <a:pt x="239" y="411"/>
                  </a:lnTo>
                  <a:lnTo>
                    <a:pt x="246" y="407"/>
                  </a:lnTo>
                  <a:lnTo>
                    <a:pt x="252" y="403"/>
                  </a:lnTo>
                  <a:lnTo>
                    <a:pt x="259" y="398"/>
                  </a:lnTo>
                  <a:lnTo>
                    <a:pt x="263" y="393"/>
                  </a:lnTo>
                  <a:lnTo>
                    <a:pt x="267" y="387"/>
                  </a:lnTo>
                  <a:lnTo>
                    <a:pt x="272" y="381"/>
                  </a:lnTo>
                  <a:lnTo>
                    <a:pt x="274" y="374"/>
                  </a:lnTo>
                  <a:lnTo>
                    <a:pt x="276" y="367"/>
                  </a:lnTo>
                  <a:lnTo>
                    <a:pt x="276" y="359"/>
                  </a:lnTo>
                  <a:lnTo>
                    <a:pt x="276" y="238"/>
                  </a:lnTo>
                  <a:lnTo>
                    <a:pt x="250" y="238"/>
                  </a:lnTo>
                  <a:lnTo>
                    <a:pt x="228" y="239"/>
                  </a:lnTo>
                  <a:lnTo>
                    <a:pt x="207" y="240"/>
                  </a:lnTo>
                  <a:lnTo>
                    <a:pt x="189" y="242"/>
                  </a:lnTo>
                  <a:lnTo>
                    <a:pt x="174" y="245"/>
                  </a:lnTo>
                  <a:lnTo>
                    <a:pt x="161" y="248"/>
                  </a:lnTo>
                  <a:lnTo>
                    <a:pt x="149" y="252"/>
                  </a:lnTo>
                  <a:lnTo>
                    <a:pt x="141" y="257"/>
                  </a:lnTo>
                  <a:lnTo>
                    <a:pt x="133" y="263"/>
                  </a:lnTo>
                  <a:lnTo>
                    <a:pt x="127" y="269"/>
                  </a:lnTo>
                  <a:lnTo>
                    <a:pt x="122" y="277"/>
                  </a:lnTo>
                  <a:lnTo>
                    <a:pt x="118" y="285"/>
                  </a:lnTo>
                  <a:lnTo>
                    <a:pt x="116" y="294"/>
                  </a:lnTo>
                  <a:lnTo>
                    <a:pt x="115" y="305"/>
                  </a:lnTo>
                  <a:lnTo>
                    <a:pt x="114" y="316"/>
                  </a:lnTo>
                  <a:lnTo>
                    <a:pt x="114" y="328"/>
                  </a:lnTo>
                  <a:close/>
                  <a:moveTo>
                    <a:pt x="37" y="42"/>
                  </a:moveTo>
                  <a:lnTo>
                    <a:pt x="56" y="31"/>
                  </a:lnTo>
                  <a:lnTo>
                    <a:pt x="74" y="22"/>
                  </a:lnTo>
                  <a:lnTo>
                    <a:pt x="92" y="15"/>
                  </a:lnTo>
                  <a:lnTo>
                    <a:pt x="112" y="9"/>
                  </a:lnTo>
                  <a:lnTo>
                    <a:pt x="133" y="5"/>
                  </a:lnTo>
                  <a:lnTo>
                    <a:pt x="157" y="2"/>
                  </a:lnTo>
                  <a:lnTo>
                    <a:pt x="184" y="0"/>
                  </a:lnTo>
                  <a:lnTo>
                    <a:pt x="214" y="0"/>
                  </a:lnTo>
                  <a:lnTo>
                    <a:pt x="231" y="0"/>
                  </a:lnTo>
                  <a:lnTo>
                    <a:pt x="247" y="2"/>
                  </a:lnTo>
                  <a:lnTo>
                    <a:pt x="262" y="4"/>
                  </a:lnTo>
                  <a:lnTo>
                    <a:pt x="277" y="7"/>
                  </a:lnTo>
                  <a:lnTo>
                    <a:pt x="292" y="13"/>
                  </a:lnTo>
                  <a:lnTo>
                    <a:pt x="306" y="19"/>
                  </a:lnTo>
                  <a:lnTo>
                    <a:pt x="319" y="27"/>
                  </a:lnTo>
                  <a:lnTo>
                    <a:pt x="331" y="35"/>
                  </a:lnTo>
                  <a:lnTo>
                    <a:pt x="341" y="45"/>
                  </a:lnTo>
                  <a:lnTo>
                    <a:pt x="352" y="57"/>
                  </a:lnTo>
                  <a:lnTo>
                    <a:pt x="361" y="70"/>
                  </a:lnTo>
                  <a:lnTo>
                    <a:pt x="367" y="84"/>
                  </a:lnTo>
                  <a:lnTo>
                    <a:pt x="374" y="100"/>
                  </a:lnTo>
                  <a:lnTo>
                    <a:pt x="378" y="117"/>
                  </a:lnTo>
                  <a:lnTo>
                    <a:pt x="380" y="136"/>
                  </a:lnTo>
                  <a:lnTo>
                    <a:pt x="381" y="157"/>
                  </a:lnTo>
                  <a:lnTo>
                    <a:pt x="381" y="411"/>
                  </a:lnTo>
                  <a:lnTo>
                    <a:pt x="439" y="421"/>
                  </a:lnTo>
                  <a:lnTo>
                    <a:pt x="439" y="443"/>
                  </a:lnTo>
                  <a:lnTo>
                    <a:pt x="312" y="462"/>
                  </a:lnTo>
                  <a:lnTo>
                    <a:pt x="294" y="413"/>
                  </a:lnTo>
                  <a:lnTo>
                    <a:pt x="290" y="419"/>
                  </a:lnTo>
                  <a:lnTo>
                    <a:pt x="286" y="426"/>
                  </a:lnTo>
                  <a:lnTo>
                    <a:pt x="280" y="431"/>
                  </a:lnTo>
                  <a:lnTo>
                    <a:pt x="274" y="438"/>
                  </a:lnTo>
                  <a:lnTo>
                    <a:pt x="267" y="442"/>
                  </a:lnTo>
                  <a:lnTo>
                    <a:pt x="260" y="447"/>
                  </a:lnTo>
                  <a:lnTo>
                    <a:pt x="251" y="452"/>
                  </a:lnTo>
                  <a:lnTo>
                    <a:pt x="243" y="456"/>
                  </a:lnTo>
                  <a:lnTo>
                    <a:pt x="233" y="459"/>
                  </a:lnTo>
                  <a:lnTo>
                    <a:pt x="223" y="462"/>
                  </a:lnTo>
                  <a:lnTo>
                    <a:pt x="214" y="466"/>
                  </a:lnTo>
                  <a:lnTo>
                    <a:pt x="203" y="468"/>
                  </a:lnTo>
                  <a:lnTo>
                    <a:pt x="192" y="470"/>
                  </a:lnTo>
                  <a:lnTo>
                    <a:pt x="181" y="471"/>
                  </a:lnTo>
                  <a:lnTo>
                    <a:pt x="170" y="472"/>
                  </a:lnTo>
                  <a:lnTo>
                    <a:pt x="158" y="472"/>
                  </a:lnTo>
                  <a:lnTo>
                    <a:pt x="142" y="472"/>
                  </a:lnTo>
                  <a:lnTo>
                    <a:pt x="127" y="471"/>
                  </a:lnTo>
                  <a:lnTo>
                    <a:pt x="112" y="469"/>
                  </a:lnTo>
                  <a:lnTo>
                    <a:pt x="98" y="467"/>
                  </a:lnTo>
                  <a:lnTo>
                    <a:pt x="84" y="463"/>
                  </a:lnTo>
                  <a:lnTo>
                    <a:pt x="71" y="459"/>
                  </a:lnTo>
                  <a:lnTo>
                    <a:pt x="58" y="454"/>
                  </a:lnTo>
                  <a:lnTo>
                    <a:pt x="47" y="447"/>
                  </a:lnTo>
                  <a:lnTo>
                    <a:pt x="37" y="439"/>
                  </a:lnTo>
                  <a:lnTo>
                    <a:pt x="27" y="429"/>
                  </a:lnTo>
                  <a:lnTo>
                    <a:pt x="19" y="418"/>
                  </a:lnTo>
                  <a:lnTo>
                    <a:pt x="13" y="404"/>
                  </a:lnTo>
                  <a:lnTo>
                    <a:pt x="6" y="390"/>
                  </a:lnTo>
                  <a:lnTo>
                    <a:pt x="3" y="373"/>
                  </a:lnTo>
                  <a:lnTo>
                    <a:pt x="0" y="354"/>
                  </a:lnTo>
                  <a:lnTo>
                    <a:pt x="0" y="334"/>
                  </a:lnTo>
                  <a:lnTo>
                    <a:pt x="0" y="314"/>
                  </a:lnTo>
                  <a:lnTo>
                    <a:pt x="3" y="297"/>
                  </a:lnTo>
                  <a:lnTo>
                    <a:pt x="8" y="281"/>
                  </a:lnTo>
                  <a:lnTo>
                    <a:pt x="13" y="267"/>
                  </a:lnTo>
                  <a:lnTo>
                    <a:pt x="19" y="255"/>
                  </a:lnTo>
                  <a:lnTo>
                    <a:pt x="28" y="245"/>
                  </a:lnTo>
                  <a:lnTo>
                    <a:pt x="38" y="235"/>
                  </a:lnTo>
                  <a:lnTo>
                    <a:pt x="49" y="226"/>
                  </a:lnTo>
                  <a:lnTo>
                    <a:pt x="61" y="219"/>
                  </a:lnTo>
                  <a:lnTo>
                    <a:pt x="75" y="213"/>
                  </a:lnTo>
                  <a:lnTo>
                    <a:pt x="89" y="208"/>
                  </a:lnTo>
                  <a:lnTo>
                    <a:pt x="104" y="205"/>
                  </a:lnTo>
                  <a:lnTo>
                    <a:pt x="121" y="202"/>
                  </a:lnTo>
                  <a:lnTo>
                    <a:pt x="138" y="199"/>
                  </a:lnTo>
                  <a:lnTo>
                    <a:pt x="156" y="198"/>
                  </a:lnTo>
                  <a:lnTo>
                    <a:pt x="175" y="197"/>
                  </a:lnTo>
                  <a:lnTo>
                    <a:pt x="199" y="197"/>
                  </a:lnTo>
                  <a:lnTo>
                    <a:pt x="224" y="198"/>
                  </a:lnTo>
                  <a:lnTo>
                    <a:pt x="250" y="201"/>
                  </a:lnTo>
                  <a:lnTo>
                    <a:pt x="276" y="203"/>
                  </a:lnTo>
                  <a:lnTo>
                    <a:pt x="276" y="134"/>
                  </a:lnTo>
                  <a:lnTo>
                    <a:pt x="276" y="124"/>
                  </a:lnTo>
                  <a:lnTo>
                    <a:pt x="275" y="115"/>
                  </a:lnTo>
                  <a:lnTo>
                    <a:pt x="273" y="106"/>
                  </a:lnTo>
                  <a:lnTo>
                    <a:pt x="270" y="99"/>
                  </a:lnTo>
                  <a:lnTo>
                    <a:pt x="267" y="91"/>
                  </a:lnTo>
                  <a:lnTo>
                    <a:pt x="263" y="84"/>
                  </a:lnTo>
                  <a:lnTo>
                    <a:pt x="259" y="78"/>
                  </a:lnTo>
                  <a:lnTo>
                    <a:pt x="253" y="72"/>
                  </a:lnTo>
                  <a:lnTo>
                    <a:pt x="247" y="67"/>
                  </a:lnTo>
                  <a:lnTo>
                    <a:pt x="240" y="63"/>
                  </a:lnTo>
                  <a:lnTo>
                    <a:pt x="233" y="60"/>
                  </a:lnTo>
                  <a:lnTo>
                    <a:pt x="224" y="57"/>
                  </a:lnTo>
                  <a:lnTo>
                    <a:pt x="216" y="55"/>
                  </a:lnTo>
                  <a:lnTo>
                    <a:pt x="206" y="52"/>
                  </a:lnTo>
                  <a:lnTo>
                    <a:pt x="195" y="51"/>
                  </a:lnTo>
                  <a:lnTo>
                    <a:pt x="185" y="51"/>
                  </a:lnTo>
                  <a:lnTo>
                    <a:pt x="170" y="51"/>
                  </a:lnTo>
                  <a:lnTo>
                    <a:pt x="155" y="53"/>
                  </a:lnTo>
                  <a:lnTo>
                    <a:pt x="148" y="56"/>
                  </a:lnTo>
                  <a:lnTo>
                    <a:pt x="141" y="58"/>
                  </a:lnTo>
                  <a:lnTo>
                    <a:pt x="134" y="61"/>
                  </a:lnTo>
                  <a:lnTo>
                    <a:pt x="128" y="65"/>
                  </a:lnTo>
                  <a:lnTo>
                    <a:pt x="120" y="70"/>
                  </a:lnTo>
                  <a:lnTo>
                    <a:pt x="114" y="75"/>
                  </a:lnTo>
                  <a:lnTo>
                    <a:pt x="107" y="81"/>
                  </a:lnTo>
                  <a:lnTo>
                    <a:pt x="101" y="89"/>
                  </a:lnTo>
                  <a:lnTo>
                    <a:pt x="94" y="98"/>
                  </a:lnTo>
                  <a:lnTo>
                    <a:pt x="88" y="107"/>
                  </a:lnTo>
                  <a:lnTo>
                    <a:pt x="82" y="118"/>
                  </a:lnTo>
                  <a:lnTo>
                    <a:pt x="76" y="131"/>
                  </a:lnTo>
                  <a:lnTo>
                    <a:pt x="49" y="130"/>
                  </a:lnTo>
                  <a:lnTo>
                    <a:pt x="37"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5" name="Freeform 29"/>
            <p:cNvSpPr>
              <a:spLocks/>
            </p:cNvSpPr>
            <p:nvPr userDrawn="1"/>
          </p:nvSpPr>
          <p:spPr bwMode="auto">
            <a:xfrm>
              <a:off x="11268075" y="1003300"/>
              <a:ext cx="66675" cy="61913"/>
            </a:xfrm>
            <a:custGeom>
              <a:avLst/>
              <a:gdLst>
                <a:gd name="T0" fmla="*/ 57 w 502"/>
                <a:gd name="T1" fmla="*/ 59 h 463"/>
                <a:gd name="T2" fmla="*/ 3 w 502"/>
                <a:gd name="T3" fmla="*/ 39 h 463"/>
                <a:gd name="T4" fmla="*/ 3 w 502"/>
                <a:gd name="T5" fmla="*/ 18 h 463"/>
                <a:gd name="T6" fmla="*/ 133 w 502"/>
                <a:gd name="T7" fmla="*/ 0 h 463"/>
                <a:gd name="T8" fmla="*/ 154 w 502"/>
                <a:gd name="T9" fmla="*/ 50 h 463"/>
                <a:gd name="T10" fmla="*/ 173 w 502"/>
                <a:gd name="T11" fmla="*/ 41 h 463"/>
                <a:gd name="T12" fmla="*/ 192 w 502"/>
                <a:gd name="T13" fmla="*/ 31 h 463"/>
                <a:gd name="T14" fmla="*/ 213 w 502"/>
                <a:gd name="T15" fmla="*/ 22 h 463"/>
                <a:gd name="T16" fmla="*/ 232 w 502"/>
                <a:gd name="T17" fmla="*/ 15 h 463"/>
                <a:gd name="T18" fmla="*/ 253 w 502"/>
                <a:gd name="T19" fmla="*/ 8 h 463"/>
                <a:gd name="T20" fmla="*/ 274 w 502"/>
                <a:gd name="T21" fmla="*/ 4 h 463"/>
                <a:gd name="T22" fmla="*/ 295 w 502"/>
                <a:gd name="T23" fmla="*/ 1 h 463"/>
                <a:gd name="T24" fmla="*/ 317 w 502"/>
                <a:gd name="T25" fmla="*/ 0 h 463"/>
                <a:gd name="T26" fmla="*/ 332 w 502"/>
                <a:gd name="T27" fmla="*/ 1 h 463"/>
                <a:gd name="T28" fmla="*/ 347 w 502"/>
                <a:gd name="T29" fmla="*/ 3 h 463"/>
                <a:gd name="T30" fmla="*/ 360 w 502"/>
                <a:gd name="T31" fmla="*/ 5 h 463"/>
                <a:gd name="T32" fmla="*/ 373 w 502"/>
                <a:gd name="T33" fmla="*/ 9 h 463"/>
                <a:gd name="T34" fmla="*/ 383 w 502"/>
                <a:gd name="T35" fmla="*/ 14 h 463"/>
                <a:gd name="T36" fmla="*/ 394 w 502"/>
                <a:gd name="T37" fmla="*/ 20 h 463"/>
                <a:gd name="T38" fmla="*/ 404 w 502"/>
                <a:gd name="T39" fmla="*/ 27 h 463"/>
                <a:gd name="T40" fmla="*/ 412 w 502"/>
                <a:gd name="T41" fmla="*/ 34 h 463"/>
                <a:gd name="T42" fmla="*/ 420 w 502"/>
                <a:gd name="T43" fmla="*/ 43 h 463"/>
                <a:gd name="T44" fmla="*/ 427 w 502"/>
                <a:gd name="T45" fmla="*/ 52 h 463"/>
                <a:gd name="T46" fmla="*/ 433 w 502"/>
                <a:gd name="T47" fmla="*/ 63 h 463"/>
                <a:gd name="T48" fmla="*/ 437 w 502"/>
                <a:gd name="T49" fmla="*/ 75 h 463"/>
                <a:gd name="T50" fmla="*/ 441 w 502"/>
                <a:gd name="T51" fmla="*/ 87 h 463"/>
                <a:gd name="T52" fmla="*/ 443 w 502"/>
                <a:gd name="T53" fmla="*/ 100 h 463"/>
                <a:gd name="T54" fmla="*/ 444 w 502"/>
                <a:gd name="T55" fmla="*/ 114 h 463"/>
                <a:gd name="T56" fmla="*/ 446 w 502"/>
                <a:gd name="T57" fmla="*/ 127 h 463"/>
                <a:gd name="T58" fmla="*/ 446 w 502"/>
                <a:gd name="T59" fmla="*/ 413 h 463"/>
                <a:gd name="T60" fmla="*/ 502 w 502"/>
                <a:gd name="T61" fmla="*/ 440 h 463"/>
                <a:gd name="T62" fmla="*/ 502 w 502"/>
                <a:gd name="T63" fmla="*/ 463 h 463"/>
                <a:gd name="T64" fmla="*/ 293 w 502"/>
                <a:gd name="T65" fmla="*/ 463 h 463"/>
                <a:gd name="T66" fmla="*/ 293 w 502"/>
                <a:gd name="T67" fmla="*/ 440 h 463"/>
                <a:gd name="T68" fmla="*/ 341 w 502"/>
                <a:gd name="T69" fmla="*/ 413 h 463"/>
                <a:gd name="T70" fmla="*/ 341 w 502"/>
                <a:gd name="T71" fmla="*/ 168 h 463"/>
                <a:gd name="T72" fmla="*/ 340 w 502"/>
                <a:gd name="T73" fmla="*/ 148 h 463"/>
                <a:gd name="T74" fmla="*/ 337 w 502"/>
                <a:gd name="T75" fmla="*/ 130 h 463"/>
                <a:gd name="T76" fmla="*/ 335 w 502"/>
                <a:gd name="T77" fmla="*/ 121 h 463"/>
                <a:gd name="T78" fmla="*/ 333 w 502"/>
                <a:gd name="T79" fmla="*/ 112 h 463"/>
                <a:gd name="T80" fmla="*/ 330 w 502"/>
                <a:gd name="T81" fmla="*/ 105 h 463"/>
                <a:gd name="T82" fmla="*/ 325 w 502"/>
                <a:gd name="T83" fmla="*/ 97 h 463"/>
                <a:gd name="T84" fmla="*/ 320 w 502"/>
                <a:gd name="T85" fmla="*/ 92 h 463"/>
                <a:gd name="T86" fmla="*/ 315 w 502"/>
                <a:gd name="T87" fmla="*/ 86 h 463"/>
                <a:gd name="T88" fmla="*/ 307 w 502"/>
                <a:gd name="T89" fmla="*/ 81 h 463"/>
                <a:gd name="T90" fmla="*/ 300 w 502"/>
                <a:gd name="T91" fmla="*/ 77 h 463"/>
                <a:gd name="T92" fmla="*/ 291 w 502"/>
                <a:gd name="T93" fmla="*/ 74 h 463"/>
                <a:gd name="T94" fmla="*/ 280 w 502"/>
                <a:gd name="T95" fmla="*/ 72 h 463"/>
                <a:gd name="T96" fmla="*/ 269 w 502"/>
                <a:gd name="T97" fmla="*/ 70 h 463"/>
                <a:gd name="T98" fmla="*/ 258 w 502"/>
                <a:gd name="T99" fmla="*/ 70 h 463"/>
                <a:gd name="T100" fmla="*/ 237 w 502"/>
                <a:gd name="T101" fmla="*/ 71 h 463"/>
                <a:gd name="T102" fmla="*/ 214 w 502"/>
                <a:gd name="T103" fmla="*/ 74 h 463"/>
                <a:gd name="T104" fmla="*/ 188 w 502"/>
                <a:gd name="T105" fmla="*/ 78 h 463"/>
                <a:gd name="T106" fmla="*/ 162 w 502"/>
                <a:gd name="T107" fmla="*/ 83 h 463"/>
                <a:gd name="T108" fmla="*/ 162 w 502"/>
                <a:gd name="T109" fmla="*/ 413 h 463"/>
                <a:gd name="T110" fmla="*/ 209 w 502"/>
                <a:gd name="T111" fmla="*/ 440 h 463"/>
                <a:gd name="T112" fmla="*/ 209 w 502"/>
                <a:gd name="T113" fmla="*/ 463 h 463"/>
                <a:gd name="T114" fmla="*/ 0 w 502"/>
                <a:gd name="T115" fmla="*/ 463 h 463"/>
                <a:gd name="T116" fmla="*/ 0 w 502"/>
                <a:gd name="T117" fmla="*/ 440 h 463"/>
                <a:gd name="T118" fmla="*/ 57 w 502"/>
                <a:gd name="T119" fmla="*/ 413 h 463"/>
                <a:gd name="T120" fmla="*/ 57 w 502"/>
                <a:gd name="T121" fmla="*/ 59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2" h="463">
                  <a:moveTo>
                    <a:pt x="57" y="59"/>
                  </a:moveTo>
                  <a:lnTo>
                    <a:pt x="3" y="39"/>
                  </a:lnTo>
                  <a:lnTo>
                    <a:pt x="3" y="18"/>
                  </a:lnTo>
                  <a:lnTo>
                    <a:pt x="133" y="0"/>
                  </a:lnTo>
                  <a:lnTo>
                    <a:pt x="154" y="50"/>
                  </a:lnTo>
                  <a:lnTo>
                    <a:pt x="173" y="41"/>
                  </a:lnTo>
                  <a:lnTo>
                    <a:pt x="192" y="31"/>
                  </a:lnTo>
                  <a:lnTo>
                    <a:pt x="213" y="22"/>
                  </a:lnTo>
                  <a:lnTo>
                    <a:pt x="232" y="15"/>
                  </a:lnTo>
                  <a:lnTo>
                    <a:pt x="253" y="8"/>
                  </a:lnTo>
                  <a:lnTo>
                    <a:pt x="274" y="4"/>
                  </a:lnTo>
                  <a:lnTo>
                    <a:pt x="295" y="1"/>
                  </a:lnTo>
                  <a:lnTo>
                    <a:pt x="317" y="0"/>
                  </a:lnTo>
                  <a:lnTo>
                    <a:pt x="332" y="1"/>
                  </a:lnTo>
                  <a:lnTo>
                    <a:pt x="347" y="3"/>
                  </a:lnTo>
                  <a:lnTo>
                    <a:pt x="360" y="5"/>
                  </a:lnTo>
                  <a:lnTo>
                    <a:pt x="373" y="9"/>
                  </a:lnTo>
                  <a:lnTo>
                    <a:pt x="383" y="14"/>
                  </a:lnTo>
                  <a:lnTo>
                    <a:pt x="394" y="20"/>
                  </a:lnTo>
                  <a:lnTo>
                    <a:pt x="404" y="27"/>
                  </a:lnTo>
                  <a:lnTo>
                    <a:pt x="412" y="34"/>
                  </a:lnTo>
                  <a:lnTo>
                    <a:pt x="420" y="43"/>
                  </a:lnTo>
                  <a:lnTo>
                    <a:pt x="427" y="52"/>
                  </a:lnTo>
                  <a:lnTo>
                    <a:pt x="433" y="63"/>
                  </a:lnTo>
                  <a:lnTo>
                    <a:pt x="437" y="75"/>
                  </a:lnTo>
                  <a:lnTo>
                    <a:pt x="441" y="87"/>
                  </a:lnTo>
                  <a:lnTo>
                    <a:pt x="443" y="100"/>
                  </a:lnTo>
                  <a:lnTo>
                    <a:pt x="444" y="114"/>
                  </a:lnTo>
                  <a:lnTo>
                    <a:pt x="446" y="127"/>
                  </a:lnTo>
                  <a:lnTo>
                    <a:pt x="446" y="413"/>
                  </a:lnTo>
                  <a:lnTo>
                    <a:pt x="502" y="440"/>
                  </a:lnTo>
                  <a:lnTo>
                    <a:pt x="502" y="463"/>
                  </a:lnTo>
                  <a:lnTo>
                    <a:pt x="293" y="463"/>
                  </a:lnTo>
                  <a:lnTo>
                    <a:pt x="293" y="440"/>
                  </a:lnTo>
                  <a:lnTo>
                    <a:pt x="341" y="413"/>
                  </a:lnTo>
                  <a:lnTo>
                    <a:pt x="341" y="168"/>
                  </a:lnTo>
                  <a:lnTo>
                    <a:pt x="340" y="148"/>
                  </a:lnTo>
                  <a:lnTo>
                    <a:pt x="337" y="130"/>
                  </a:lnTo>
                  <a:lnTo>
                    <a:pt x="335" y="121"/>
                  </a:lnTo>
                  <a:lnTo>
                    <a:pt x="333" y="112"/>
                  </a:lnTo>
                  <a:lnTo>
                    <a:pt x="330" y="105"/>
                  </a:lnTo>
                  <a:lnTo>
                    <a:pt x="325" y="97"/>
                  </a:lnTo>
                  <a:lnTo>
                    <a:pt x="320" y="92"/>
                  </a:lnTo>
                  <a:lnTo>
                    <a:pt x="315" y="86"/>
                  </a:lnTo>
                  <a:lnTo>
                    <a:pt x="307" y="81"/>
                  </a:lnTo>
                  <a:lnTo>
                    <a:pt x="300" y="77"/>
                  </a:lnTo>
                  <a:lnTo>
                    <a:pt x="291" y="74"/>
                  </a:lnTo>
                  <a:lnTo>
                    <a:pt x="280" y="72"/>
                  </a:lnTo>
                  <a:lnTo>
                    <a:pt x="269" y="70"/>
                  </a:lnTo>
                  <a:lnTo>
                    <a:pt x="258" y="70"/>
                  </a:lnTo>
                  <a:lnTo>
                    <a:pt x="237" y="71"/>
                  </a:lnTo>
                  <a:lnTo>
                    <a:pt x="214" y="74"/>
                  </a:lnTo>
                  <a:lnTo>
                    <a:pt x="188" y="78"/>
                  </a:lnTo>
                  <a:lnTo>
                    <a:pt x="162" y="83"/>
                  </a:lnTo>
                  <a:lnTo>
                    <a:pt x="162" y="413"/>
                  </a:lnTo>
                  <a:lnTo>
                    <a:pt x="209" y="440"/>
                  </a:lnTo>
                  <a:lnTo>
                    <a:pt x="209" y="463"/>
                  </a:lnTo>
                  <a:lnTo>
                    <a:pt x="0" y="463"/>
                  </a:lnTo>
                  <a:lnTo>
                    <a:pt x="0" y="440"/>
                  </a:lnTo>
                  <a:lnTo>
                    <a:pt x="57" y="413"/>
                  </a:lnTo>
                  <a:lnTo>
                    <a:pt x="57" y="59"/>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6" name="Freeform 30"/>
            <p:cNvSpPr>
              <a:spLocks noEditPoints="1"/>
            </p:cNvSpPr>
            <p:nvPr userDrawn="1"/>
          </p:nvSpPr>
          <p:spPr bwMode="auto">
            <a:xfrm>
              <a:off x="11337925" y="1003300"/>
              <a:ext cx="68263" cy="90488"/>
            </a:xfrm>
            <a:custGeom>
              <a:avLst/>
              <a:gdLst>
                <a:gd name="T0" fmla="*/ 302 w 509"/>
                <a:gd name="T1" fmla="*/ 285 h 688"/>
                <a:gd name="T2" fmla="*/ 327 w 509"/>
                <a:gd name="T3" fmla="*/ 252 h 688"/>
                <a:gd name="T4" fmla="*/ 337 w 509"/>
                <a:gd name="T5" fmla="*/ 173 h 688"/>
                <a:gd name="T6" fmla="*/ 327 w 509"/>
                <a:gd name="T7" fmla="*/ 94 h 688"/>
                <a:gd name="T8" fmla="*/ 302 w 509"/>
                <a:gd name="T9" fmla="*/ 58 h 688"/>
                <a:gd name="T10" fmla="*/ 252 w 509"/>
                <a:gd name="T11" fmla="*/ 48 h 688"/>
                <a:gd name="T12" fmla="*/ 211 w 509"/>
                <a:gd name="T13" fmla="*/ 67 h 688"/>
                <a:gd name="T14" fmla="*/ 194 w 509"/>
                <a:gd name="T15" fmla="*/ 110 h 688"/>
                <a:gd name="T16" fmla="*/ 192 w 509"/>
                <a:gd name="T17" fmla="*/ 220 h 688"/>
                <a:gd name="T18" fmla="*/ 207 w 509"/>
                <a:gd name="T19" fmla="*/ 266 h 688"/>
                <a:gd name="T20" fmla="*/ 242 w 509"/>
                <a:gd name="T21" fmla="*/ 292 h 688"/>
                <a:gd name="T22" fmla="*/ 126 w 509"/>
                <a:gd name="T23" fmla="*/ 476 h 688"/>
                <a:gd name="T24" fmla="*/ 98 w 509"/>
                <a:gd name="T25" fmla="*/ 509 h 688"/>
                <a:gd name="T26" fmla="*/ 95 w 509"/>
                <a:gd name="T27" fmla="*/ 558 h 688"/>
                <a:gd name="T28" fmla="*/ 129 w 509"/>
                <a:gd name="T29" fmla="*/ 601 h 688"/>
                <a:gd name="T30" fmla="*/ 192 w 509"/>
                <a:gd name="T31" fmla="*/ 628 h 688"/>
                <a:gd name="T32" fmla="*/ 271 w 509"/>
                <a:gd name="T33" fmla="*/ 635 h 688"/>
                <a:gd name="T34" fmla="*/ 339 w 509"/>
                <a:gd name="T35" fmla="*/ 624 h 688"/>
                <a:gd name="T36" fmla="*/ 396 w 509"/>
                <a:gd name="T37" fmla="*/ 594 h 688"/>
                <a:gd name="T38" fmla="*/ 418 w 509"/>
                <a:gd name="T39" fmla="*/ 553 h 688"/>
                <a:gd name="T40" fmla="*/ 413 w 509"/>
                <a:gd name="T41" fmla="*/ 517 h 688"/>
                <a:gd name="T42" fmla="*/ 381 w 509"/>
                <a:gd name="T43" fmla="*/ 496 h 688"/>
                <a:gd name="T44" fmla="*/ 183 w 509"/>
                <a:gd name="T45" fmla="*/ 481 h 688"/>
                <a:gd name="T46" fmla="*/ 355 w 509"/>
                <a:gd name="T47" fmla="*/ 17 h 688"/>
                <a:gd name="T48" fmla="*/ 410 w 509"/>
                <a:gd name="T49" fmla="*/ 57 h 688"/>
                <a:gd name="T50" fmla="*/ 445 w 509"/>
                <a:gd name="T51" fmla="*/ 132 h 688"/>
                <a:gd name="T52" fmla="*/ 441 w 509"/>
                <a:gd name="T53" fmla="*/ 225 h 688"/>
                <a:gd name="T54" fmla="*/ 398 w 509"/>
                <a:gd name="T55" fmla="*/ 295 h 688"/>
                <a:gd name="T56" fmla="*/ 322 w 509"/>
                <a:gd name="T57" fmla="*/ 334 h 688"/>
                <a:gd name="T58" fmla="*/ 230 w 509"/>
                <a:gd name="T59" fmla="*/ 339 h 688"/>
                <a:gd name="T60" fmla="*/ 157 w 509"/>
                <a:gd name="T61" fmla="*/ 319 h 688"/>
                <a:gd name="T62" fmla="*/ 133 w 509"/>
                <a:gd name="T63" fmla="*/ 325 h 688"/>
                <a:gd name="T64" fmla="*/ 129 w 509"/>
                <a:gd name="T65" fmla="*/ 354 h 688"/>
                <a:gd name="T66" fmla="*/ 141 w 509"/>
                <a:gd name="T67" fmla="*/ 374 h 688"/>
                <a:gd name="T68" fmla="*/ 187 w 509"/>
                <a:gd name="T69" fmla="*/ 388 h 688"/>
                <a:gd name="T70" fmla="*/ 344 w 509"/>
                <a:gd name="T71" fmla="*/ 397 h 688"/>
                <a:gd name="T72" fmla="*/ 431 w 509"/>
                <a:gd name="T73" fmla="*/ 410 h 688"/>
                <a:gd name="T74" fmla="*/ 486 w 509"/>
                <a:gd name="T75" fmla="*/ 440 h 688"/>
                <a:gd name="T76" fmla="*/ 509 w 509"/>
                <a:gd name="T77" fmla="*/ 490 h 688"/>
                <a:gd name="T78" fmla="*/ 493 w 509"/>
                <a:gd name="T79" fmla="*/ 573 h 688"/>
                <a:gd name="T80" fmla="*/ 429 w 509"/>
                <a:gd name="T81" fmla="*/ 644 h 688"/>
                <a:gd name="T82" fmla="*/ 317 w 509"/>
                <a:gd name="T83" fmla="*/ 683 h 688"/>
                <a:gd name="T84" fmla="*/ 174 w 509"/>
                <a:gd name="T85" fmla="*/ 681 h 688"/>
                <a:gd name="T86" fmla="*/ 68 w 509"/>
                <a:gd name="T87" fmla="*/ 646 h 688"/>
                <a:gd name="T88" fmla="*/ 10 w 509"/>
                <a:gd name="T89" fmla="*/ 589 h 688"/>
                <a:gd name="T90" fmla="*/ 0 w 509"/>
                <a:gd name="T91" fmla="*/ 548 h 688"/>
                <a:gd name="T92" fmla="*/ 12 w 509"/>
                <a:gd name="T93" fmla="*/ 504 h 688"/>
                <a:gd name="T94" fmla="*/ 42 w 509"/>
                <a:gd name="T95" fmla="*/ 471 h 688"/>
                <a:gd name="T96" fmla="*/ 83 w 509"/>
                <a:gd name="T97" fmla="*/ 448 h 688"/>
                <a:gd name="T98" fmla="*/ 72 w 509"/>
                <a:gd name="T99" fmla="*/ 414 h 688"/>
                <a:gd name="T100" fmla="*/ 66 w 509"/>
                <a:gd name="T101" fmla="*/ 365 h 688"/>
                <a:gd name="T102" fmla="*/ 81 w 509"/>
                <a:gd name="T103" fmla="*/ 323 h 688"/>
                <a:gd name="T104" fmla="*/ 107 w 509"/>
                <a:gd name="T105" fmla="*/ 276 h 688"/>
                <a:gd name="T106" fmla="*/ 80 w 509"/>
                <a:gd name="T107" fmla="*/ 206 h 688"/>
                <a:gd name="T108" fmla="*/ 86 w 509"/>
                <a:gd name="T109" fmla="*/ 115 h 688"/>
                <a:gd name="T110" fmla="*/ 127 w 509"/>
                <a:gd name="T111" fmla="*/ 45 h 688"/>
                <a:gd name="T112" fmla="*/ 203 w 509"/>
                <a:gd name="T113" fmla="*/ 6 h 688"/>
                <a:gd name="T114" fmla="*/ 288 w 509"/>
                <a:gd name="T115" fmla="*/ 1 h 688"/>
                <a:gd name="T116" fmla="*/ 344 w 509"/>
                <a:gd name="T117" fmla="*/ 14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9" h="688">
                  <a:moveTo>
                    <a:pt x="264" y="295"/>
                  </a:moveTo>
                  <a:lnTo>
                    <a:pt x="275" y="294"/>
                  </a:lnTo>
                  <a:lnTo>
                    <a:pt x="284" y="292"/>
                  </a:lnTo>
                  <a:lnTo>
                    <a:pt x="294" y="290"/>
                  </a:lnTo>
                  <a:lnTo>
                    <a:pt x="302" y="285"/>
                  </a:lnTo>
                  <a:lnTo>
                    <a:pt x="308" y="281"/>
                  </a:lnTo>
                  <a:lnTo>
                    <a:pt x="314" y="276"/>
                  </a:lnTo>
                  <a:lnTo>
                    <a:pt x="320" y="268"/>
                  </a:lnTo>
                  <a:lnTo>
                    <a:pt x="324" y="261"/>
                  </a:lnTo>
                  <a:lnTo>
                    <a:pt x="327" y="252"/>
                  </a:lnTo>
                  <a:lnTo>
                    <a:pt x="330" y="243"/>
                  </a:lnTo>
                  <a:lnTo>
                    <a:pt x="333" y="234"/>
                  </a:lnTo>
                  <a:lnTo>
                    <a:pt x="335" y="223"/>
                  </a:lnTo>
                  <a:lnTo>
                    <a:pt x="337" y="199"/>
                  </a:lnTo>
                  <a:lnTo>
                    <a:pt x="337" y="173"/>
                  </a:lnTo>
                  <a:lnTo>
                    <a:pt x="337" y="149"/>
                  </a:lnTo>
                  <a:lnTo>
                    <a:pt x="335" y="125"/>
                  </a:lnTo>
                  <a:lnTo>
                    <a:pt x="333" y="115"/>
                  </a:lnTo>
                  <a:lnTo>
                    <a:pt x="330" y="104"/>
                  </a:lnTo>
                  <a:lnTo>
                    <a:pt x="327" y="94"/>
                  </a:lnTo>
                  <a:lnTo>
                    <a:pt x="324" y="85"/>
                  </a:lnTo>
                  <a:lnTo>
                    <a:pt x="320" y="77"/>
                  </a:lnTo>
                  <a:lnTo>
                    <a:pt x="314" y="70"/>
                  </a:lnTo>
                  <a:lnTo>
                    <a:pt x="308" y="63"/>
                  </a:lnTo>
                  <a:lnTo>
                    <a:pt x="302" y="58"/>
                  </a:lnTo>
                  <a:lnTo>
                    <a:pt x="294" y="53"/>
                  </a:lnTo>
                  <a:lnTo>
                    <a:pt x="284" y="50"/>
                  </a:lnTo>
                  <a:lnTo>
                    <a:pt x="275" y="48"/>
                  </a:lnTo>
                  <a:lnTo>
                    <a:pt x="264" y="47"/>
                  </a:lnTo>
                  <a:lnTo>
                    <a:pt x="252" y="48"/>
                  </a:lnTo>
                  <a:lnTo>
                    <a:pt x="242" y="49"/>
                  </a:lnTo>
                  <a:lnTo>
                    <a:pt x="233" y="52"/>
                  </a:lnTo>
                  <a:lnTo>
                    <a:pt x="225" y="56"/>
                  </a:lnTo>
                  <a:lnTo>
                    <a:pt x="218" y="61"/>
                  </a:lnTo>
                  <a:lnTo>
                    <a:pt x="211" y="67"/>
                  </a:lnTo>
                  <a:lnTo>
                    <a:pt x="207" y="74"/>
                  </a:lnTo>
                  <a:lnTo>
                    <a:pt x="203" y="81"/>
                  </a:lnTo>
                  <a:lnTo>
                    <a:pt x="198" y="90"/>
                  </a:lnTo>
                  <a:lnTo>
                    <a:pt x="196" y="100"/>
                  </a:lnTo>
                  <a:lnTo>
                    <a:pt x="194" y="110"/>
                  </a:lnTo>
                  <a:lnTo>
                    <a:pt x="192" y="121"/>
                  </a:lnTo>
                  <a:lnTo>
                    <a:pt x="190" y="146"/>
                  </a:lnTo>
                  <a:lnTo>
                    <a:pt x="190" y="173"/>
                  </a:lnTo>
                  <a:lnTo>
                    <a:pt x="190" y="197"/>
                  </a:lnTo>
                  <a:lnTo>
                    <a:pt x="192" y="220"/>
                  </a:lnTo>
                  <a:lnTo>
                    <a:pt x="194" y="230"/>
                  </a:lnTo>
                  <a:lnTo>
                    <a:pt x="196" y="240"/>
                  </a:lnTo>
                  <a:lnTo>
                    <a:pt x="198" y="249"/>
                  </a:lnTo>
                  <a:lnTo>
                    <a:pt x="203" y="258"/>
                  </a:lnTo>
                  <a:lnTo>
                    <a:pt x="207" y="266"/>
                  </a:lnTo>
                  <a:lnTo>
                    <a:pt x="211" y="274"/>
                  </a:lnTo>
                  <a:lnTo>
                    <a:pt x="218" y="279"/>
                  </a:lnTo>
                  <a:lnTo>
                    <a:pt x="225" y="284"/>
                  </a:lnTo>
                  <a:lnTo>
                    <a:pt x="233" y="289"/>
                  </a:lnTo>
                  <a:lnTo>
                    <a:pt x="242" y="292"/>
                  </a:lnTo>
                  <a:lnTo>
                    <a:pt x="252" y="294"/>
                  </a:lnTo>
                  <a:lnTo>
                    <a:pt x="264" y="295"/>
                  </a:lnTo>
                  <a:close/>
                  <a:moveTo>
                    <a:pt x="136" y="472"/>
                  </a:moveTo>
                  <a:lnTo>
                    <a:pt x="131" y="474"/>
                  </a:lnTo>
                  <a:lnTo>
                    <a:pt x="126" y="476"/>
                  </a:lnTo>
                  <a:lnTo>
                    <a:pt x="120" y="480"/>
                  </a:lnTo>
                  <a:lnTo>
                    <a:pt x="116" y="483"/>
                  </a:lnTo>
                  <a:lnTo>
                    <a:pt x="108" y="490"/>
                  </a:lnTo>
                  <a:lnTo>
                    <a:pt x="102" y="500"/>
                  </a:lnTo>
                  <a:lnTo>
                    <a:pt x="98" y="509"/>
                  </a:lnTo>
                  <a:lnTo>
                    <a:pt x="94" y="518"/>
                  </a:lnTo>
                  <a:lnTo>
                    <a:pt x="92" y="528"/>
                  </a:lnTo>
                  <a:lnTo>
                    <a:pt x="92" y="538"/>
                  </a:lnTo>
                  <a:lnTo>
                    <a:pt x="92" y="548"/>
                  </a:lnTo>
                  <a:lnTo>
                    <a:pt x="95" y="558"/>
                  </a:lnTo>
                  <a:lnTo>
                    <a:pt x="99" y="568"/>
                  </a:lnTo>
                  <a:lnTo>
                    <a:pt x="104" y="577"/>
                  </a:lnTo>
                  <a:lnTo>
                    <a:pt x="112" y="586"/>
                  </a:lnTo>
                  <a:lnTo>
                    <a:pt x="119" y="593"/>
                  </a:lnTo>
                  <a:lnTo>
                    <a:pt x="129" y="601"/>
                  </a:lnTo>
                  <a:lnTo>
                    <a:pt x="139" y="608"/>
                  </a:lnTo>
                  <a:lnTo>
                    <a:pt x="151" y="614"/>
                  </a:lnTo>
                  <a:lnTo>
                    <a:pt x="164" y="619"/>
                  </a:lnTo>
                  <a:lnTo>
                    <a:pt x="177" y="624"/>
                  </a:lnTo>
                  <a:lnTo>
                    <a:pt x="192" y="628"/>
                  </a:lnTo>
                  <a:lnTo>
                    <a:pt x="208" y="631"/>
                  </a:lnTo>
                  <a:lnTo>
                    <a:pt x="224" y="633"/>
                  </a:lnTo>
                  <a:lnTo>
                    <a:pt x="241" y="635"/>
                  </a:lnTo>
                  <a:lnTo>
                    <a:pt x="259" y="635"/>
                  </a:lnTo>
                  <a:lnTo>
                    <a:pt x="271" y="635"/>
                  </a:lnTo>
                  <a:lnTo>
                    <a:pt x="285" y="634"/>
                  </a:lnTo>
                  <a:lnTo>
                    <a:pt x="299" y="633"/>
                  </a:lnTo>
                  <a:lnTo>
                    <a:pt x="312" y="631"/>
                  </a:lnTo>
                  <a:lnTo>
                    <a:pt x="326" y="628"/>
                  </a:lnTo>
                  <a:lnTo>
                    <a:pt x="339" y="624"/>
                  </a:lnTo>
                  <a:lnTo>
                    <a:pt x="352" y="620"/>
                  </a:lnTo>
                  <a:lnTo>
                    <a:pt x="365" y="616"/>
                  </a:lnTo>
                  <a:lnTo>
                    <a:pt x="377" y="609"/>
                  </a:lnTo>
                  <a:lnTo>
                    <a:pt x="386" y="603"/>
                  </a:lnTo>
                  <a:lnTo>
                    <a:pt x="396" y="594"/>
                  </a:lnTo>
                  <a:lnTo>
                    <a:pt x="405" y="586"/>
                  </a:lnTo>
                  <a:lnTo>
                    <a:pt x="411" y="576"/>
                  </a:lnTo>
                  <a:lnTo>
                    <a:pt x="415" y="564"/>
                  </a:lnTo>
                  <a:lnTo>
                    <a:pt x="417" y="559"/>
                  </a:lnTo>
                  <a:lnTo>
                    <a:pt x="418" y="553"/>
                  </a:lnTo>
                  <a:lnTo>
                    <a:pt x="420" y="545"/>
                  </a:lnTo>
                  <a:lnTo>
                    <a:pt x="420" y="539"/>
                  </a:lnTo>
                  <a:lnTo>
                    <a:pt x="420" y="530"/>
                  </a:lnTo>
                  <a:lnTo>
                    <a:pt x="417" y="523"/>
                  </a:lnTo>
                  <a:lnTo>
                    <a:pt x="413" y="517"/>
                  </a:lnTo>
                  <a:lnTo>
                    <a:pt x="409" y="511"/>
                  </a:lnTo>
                  <a:lnTo>
                    <a:pt x="402" y="506"/>
                  </a:lnTo>
                  <a:lnTo>
                    <a:pt x="396" y="502"/>
                  </a:lnTo>
                  <a:lnTo>
                    <a:pt x="388" y="499"/>
                  </a:lnTo>
                  <a:lnTo>
                    <a:pt x="381" y="496"/>
                  </a:lnTo>
                  <a:lnTo>
                    <a:pt x="363" y="492"/>
                  </a:lnTo>
                  <a:lnTo>
                    <a:pt x="343" y="489"/>
                  </a:lnTo>
                  <a:lnTo>
                    <a:pt x="325" y="487"/>
                  </a:lnTo>
                  <a:lnTo>
                    <a:pt x="307" y="486"/>
                  </a:lnTo>
                  <a:lnTo>
                    <a:pt x="183" y="481"/>
                  </a:lnTo>
                  <a:lnTo>
                    <a:pt x="172" y="480"/>
                  </a:lnTo>
                  <a:lnTo>
                    <a:pt x="160" y="477"/>
                  </a:lnTo>
                  <a:lnTo>
                    <a:pt x="148" y="475"/>
                  </a:lnTo>
                  <a:lnTo>
                    <a:pt x="136" y="472"/>
                  </a:lnTo>
                  <a:close/>
                  <a:moveTo>
                    <a:pt x="355" y="17"/>
                  </a:moveTo>
                  <a:lnTo>
                    <a:pt x="498" y="4"/>
                  </a:lnTo>
                  <a:lnTo>
                    <a:pt x="498" y="59"/>
                  </a:lnTo>
                  <a:lnTo>
                    <a:pt x="465" y="59"/>
                  </a:lnTo>
                  <a:lnTo>
                    <a:pt x="398" y="46"/>
                  </a:lnTo>
                  <a:lnTo>
                    <a:pt x="410" y="57"/>
                  </a:lnTo>
                  <a:lnTo>
                    <a:pt x="420" y="70"/>
                  </a:lnTo>
                  <a:lnTo>
                    <a:pt x="428" y="84"/>
                  </a:lnTo>
                  <a:lnTo>
                    <a:pt x="436" y="99"/>
                  </a:lnTo>
                  <a:lnTo>
                    <a:pt x="441" y="115"/>
                  </a:lnTo>
                  <a:lnTo>
                    <a:pt x="445" y="132"/>
                  </a:lnTo>
                  <a:lnTo>
                    <a:pt x="447" y="150"/>
                  </a:lnTo>
                  <a:lnTo>
                    <a:pt x="449" y="170"/>
                  </a:lnTo>
                  <a:lnTo>
                    <a:pt x="447" y="190"/>
                  </a:lnTo>
                  <a:lnTo>
                    <a:pt x="445" y="208"/>
                  </a:lnTo>
                  <a:lnTo>
                    <a:pt x="441" y="225"/>
                  </a:lnTo>
                  <a:lnTo>
                    <a:pt x="436" y="242"/>
                  </a:lnTo>
                  <a:lnTo>
                    <a:pt x="428" y="257"/>
                  </a:lnTo>
                  <a:lnTo>
                    <a:pt x="420" y="271"/>
                  </a:lnTo>
                  <a:lnTo>
                    <a:pt x="410" y="284"/>
                  </a:lnTo>
                  <a:lnTo>
                    <a:pt x="398" y="295"/>
                  </a:lnTo>
                  <a:lnTo>
                    <a:pt x="385" y="306"/>
                  </a:lnTo>
                  <a:lnTo>
                    <a:pt x="371" y="314"/>
                  </a:lnTo>
                  <a:lnTo>
                    <a:pt x="356" y="322"/>
                  </a:lnTo>
                  <a:lnTo>
                    <a:pt x="339" y="328"/>
                  </a:lnTo>
                  <a:lnTo>
                    <a:pt x="322" y="334"/>
                  </a:lnTo>
                  <a:lnTo>
                    <a:pt x="304" y="337"/>
                  </a:lnTo>
                  <a:lnTo>
                    <a:pt x="284" y="339"/>
                  </a:lnTo>
                  <a:lnTo>
                    <a:pt x="264" y="340"/>
                  </a:lnTo>
                  <a:lnTo>
                    <a:pt x="247" y="340"/>
                  </a:lnTo>
                  <a:lnTo>
                    <a:pt x="230" y="339"/>
                  </a:lnTo>
                  <a:lnTo>
                    <a:pt x="214" y="337"/>
                  </a:lnTo>
                  <a:lnTo>
                    <a:pt x="198" y="334"/>
                  </a:lnTo>
                  <a:lnTo>
                    <a:pt x="183" y="329"/>
                  </a:lnTo>
                  <a:lnTo>
                    <a:pt x="170" y="324"/>
                  </a:lnTo>
                  <a:lnTo>
                    <a:pt x="157" y="319"/>
                  </a:lnTo>
                  <a:lnTo>
                    <a:pt x="145" y="311"/>
                  </a:lnTo>
                  <a:lnTo>
                    <a:pt x="142" y="313"/>
                  </a:lnTo>
                  <a:lnTo>
                    <a:pt x="138" y="316"/>
                  </a:lnTo>
                  <a:lnTo>
                    <a:pt x="136" y="321"/>
                  </a:lnTo>
                  <a:lnTo>
                    <a:pt x="133" y="325"/>
                  </a:lnTo>
                  <a:lnTo>
                    <a:pt x="131" y="329"/>
                  </a:lnTo>
                  <a:lnTo>
                    <a:pt x="130" y="336"/>
                  </a:lnTo>
                  <a:lnTo>
                    <a:pt x="129" y="342"/>
                  </a:lnTo>
                  <a:lnTo>
                    <a:pt x="128" y="350"/>
                  </a:lnTo>
                  <a:lnTo>
                    <a:pt x="129" y="354"/>
                  </a:lnTo>
                  <a:lnTo>
                    <a:pt x="130" y="359"/>
                  </a:lnTo>
                  <a:lnTo>
                    <a:pt x="132" y="364"/>
                  </a:lnTo>
                  <a:lnTo>
                    <a:pt x="134" y="368"/>
                  </a:lnTo>
                  <a:lnTo>
                    <a:pt x="137" y="371"/>
                  </a:lnTo>
                  <a:lnTo>
                    <a:pt x="141" y="374"/>
                  </a:lnTo>
                  <a:lnTo>
                    <a:pt x="145" y="378"/>
                  </a:lnTo>
                  <a:lnTo>
                    <a:pt x="150" y="380"/>
                  </a:lnTo>
                  <a:lnTo>
                    <a:pt x="161" y="384"/>
                  </a:lnTo>
                  <a:lnTo>
                    <a:pt x="174" y="386"/>
                  </a:lnTo>
                  <a:lnTo>
                    <a:pt x="187" y="388"/>
                  </a:lnTo>
                  <a:lnTo>
                    <a:pt x="202" y="389"/>
                  </a:lnTo>
                  <a:lnTo>
                    <a:pt x="238" y="392"/>
                  </a:lnTo>
                  <a:lnTo>
                    <a:pt x="286" y="394"/>
                  </a:lnTo>
                  <a:lnTo>
                    <a:pt x="327" y="397"/>
                  </a:lnTo>
                  <a:lnTo>
                    <a:pt x="344" y="397"/>
                  </a:lnTo>
                  <a:lnTo>
                    <a:pt x="365" y="399"/>
                  </a:lnTo>
                  <a:lnTo>
                    <a:pt x="383" y="401"/>
                  </a:lnTo>
                  <a:lnTo>
                    <a:pt x="400" y="403"/>
                  </a:lnTo>
                  <a:lnTo>
                    <a:pt x="416" y="407"/>
                  </a:lnTo>
                  <a:lnTo>
                    <a:pt x="431" y="410"/>
                  </a:lnTo>
                  <a:lnTo>
                    <a:pt x="444" y="414"/>
                  </a:lnTo>
                  <a:lnTo>
                    <a:pt x="457" y="419"/>
                  </a:lnTo>
                  <a:lnTo>
                    <a:pt x="468" y="426"/>
                  </a:lnTo>
                  <a:lnTo>
                    <a:pt x="478" y="432"/>
                  </a:lnTo>
                  <a:lnTo>
                    <a:pt x="486" y="440"/>
                  </a:lnTo>
                  <a:lnTo>
                    <a:pt x="493" y="448"/>
                  </a:lnTo>
                  <a:lnTo>
                    <a:pt x="499" y="457"/>
                  </a:lnTo>
                  <a:lnTo>
                    <a:pt x="503" y="468"/>
                  </a:lnTo>
                  <a:lnTo>
                    <a:pt x="507" y="478"/>
                  </a:lnTo>
                  <a:lnTo>
                    <a:pt x="509" y="490"/>
                  </a:lnTo>
                  <a:lnTo>
                    <a:pt x="509" y="503"/>
                  </a:lnTo>
                  <a:lnTo>
                    <a:pt x="508" y="521"/>
                  </a:lnTo>
                  <a:lnTo>
                    <a:pt x="504" y="539"/>
                  </a:lnTo>
                  <a:lnTo>
                    <a:pt x="500" y="556"/>
                  </a:lnTo>
                  <a:lnTo>
                    <a:pt x="493" y="573"/>
                  </a:lnTo>
                  <a:lnTo>
                    <a:pt x="484" y="589"/>
                  </a:lnTo>
                  <a:lnTo>
                    <a:pt x="473" y="604"/>
                  </a:lnTo>
                  <a:lnTo>
                    <a:pt x="460" y="618"/>
                  </a:lnTo>
                  <a:lnTo>
                    <a:pt x="445" y="632"/>
                  </a:lnTo>
                  <a:lnTo>
                    <a:pt x="429" y="644"/>
                  </a:lnTo>
                  <a:lnTo>
                    <a:pt x="410" y="655"/>
                  </a:lnTo>
                  <a:lnTo>
                    <a:pt x="390" y="664"/>
                  </a:lnTo>
                  <a:lnTo>
                    <a:pt x="367" y="673"/>
                  </a:lnTo>
                  <a:lnTo>
                    <a:pt x="343" y="679"/>
                  </a:lnTo>
                  <a:lnTo>
                    <a:pt x="317" y="683"/>
                  </a:lnTo>
                  <a:lnTo>
                    <a:pt x="289" y="687"/>
                  </a:lnTo>
                  <a:lnTo>
                    <a:pt x="259" y="688"/>
                  </a:lnTo>
                  <a:lnTo>
                    <a:pt x="229" y="687"/>
                  </a:lnTo>
                  <a:lnTo>
                    <a:pt x="201" y="685"/>
                  </a:lnTo>
                  <a:lnTo>
                    <a:pt x="174" y="681"/>
                  </a:lnTo>
                  <a:lnTo>
                    <a:pt x="149" y="676"/>
                  </a:lnTo>
                  <a:lnTo>
                    <a:pt x="126" y="671"/>
                  </a:lnTo>
                  <a:lnTo>
                    <a:pt x="104" y="663"/>
                  </a:lnTo>
                  <a:lnTo>
                    <a:pt x="85" y="655"/>
                  </a:lnTo>
                  <a:lnTo>
                    <a:pt x="68" y="646"/>
                  </a:lnTo>
                  <a:lnTo>
                    <a:pt x="51" y="636"/>
                  </a:lnTo>
                  <a:lnTo>
                    <a:pt x="39" y="626"/>
                  </a:lnTo>
                  <a:lnTo>
                    <a:pt x="27" y="614"/>
                  </a:lnTo>
                  <a:lnTo>
                    <a:pt x="17" y="602"/>
                  </a:lnTo>
                  <a:lnTo>
                    <a:pt x="10" y="589"/>
                  </a:lnTo>
                  <a:lnTo>
                    <a:pt x="4" y="576"/>
                  </a:lnTo>
                  <a:lnTo>
                    <a:pt x="2" y="569"/>
                  </a:lnTo>
                  <a:lnTo>
                    <a:pt x="1" y="562"/>
                  </a:lnTo>
                  <a:lnTo>
                    <a:pt x="0" y="556"/>
                  </a:lnTo>
                  <a:lnTo>
                    <a:pt x="0" y="548"/>
                  </a:lnTo>
                  <a:lnTo>
                    <a:pt x="1" y="539"/>
                  </a:lnTo>
                  <a:lnTo>
                    <a:pt x="2" y="530"/>
                  </a:lnTo>
                  <a:lnTo>
                    <a:pt x="4" y="521"/>
                  </a:lnTo>
                  <a:lnTo>
                    <a:pt x="7" y="513"/>
                  </a:lnTo>
                  <a:lnTo>
                    <a:pt x="12" y="504"/>
                  </a:lnTo>
                  <a:lnTo>
                    <a:pt x="16" y="497"/>
                  </a:lnTo>
                  <a:lnTo>
                    <a:pt x="22" y="490"/>
                  </a:lnTo>
                  <a:lnTo>
                    <a:pt x="28" y="483"/>
                  </a:lnTo>
                  <a:lnTo>
                    <a:pt x="34" y="476"/>
                  </a:lnTo>
                  <a:lnTo>
                    <a:pt x="42" y="471"/>
                  </a:lnTo>
                  <a:lnTo>
                    <a:pt x="49" y="465"/>
                  </a:lnTo>
                  <a:lnTo>
                    <a:pt x="57" y="460"/>
                  </a:lnTo>
                  <a:lnTo>
                    <a:pt x="65" y="456"/>
                  </a:lnTo>
                  <a:lnTo>
                    <a:pt x="74" y="452"/>
                  </a:lnTo>
                  <a:lnTo>
                    <a:pt x="83" y="448"/>
                  </a:lnTo>
                  <a:lnTo>
                    <a:pt x="91" y="445"/>
                  </a:lnTo>
                  <a:lnTo>
                    <a:pt x="85" y="438"/>
                  </a:lnTo>
                  <a:lnTo>
                    <a:pt x="79" y="430"/>
                  </a:lnTo>
                  <a:lnTo>
                    <a:pt x="75" y="423"/>
                  </a:lnTo>
                  <a:lnTo>
                    <a:pt x="72" y="414"/>
                  </a:lnTo>
                  <a:lnTo>
                    <a:pt x="69" y="404"/>
                  </a:lnTo>
                  <a:lnTo>
                    <a:pt x="66" y="395"/>
                  </a:lnTo>
                  <a:lnTo>
                    <a:pt x="65" y="384"/>
                  </a:lnTo>
                  <a:lnTo>
                    <a:pt x="65" y="374"/>
                  </a:lnTo>
                  <a:lnTo>
                    <a:pt x="66" y="365"/>
                  </a:lnTo>
                  <a:lnTo>
                    <a:pt x="68" y="355"/>
                  </a:lnTo>
                  <a:lnTo>
                    <a:pt x="70" y="346"/>
                  </a:lnTo>
                  <a:lnTo>
                    <a:pt x="73" y="338"/>
                  </a:lnTo>
                  <a:lnTo>
                    <a:pt x="77" y="330"/>
                  </a:lnTo>
                  <a:lnTo>
                    <a:pt x="81" y="323"/>
                  </a:lnTo>
                  <a:lnTo>
                    <a:pt x="86" y="316"/>
                  </a:lnTo>
                  <a:lnTo>
                    <a:pt x="91" y="310"/>
                  </a:lnTo>
                  <a:lnTo>
                    <a:pt x="108" y="293"/>
                  </a:lnTo>
                  <a:lnTo>
                    <a:pt x="117" y="286"/>
                  </a:lnTo>
                  <a:lnTo>
                    <a:pt x="107" y="276"/>
                  </a:lnTo>
                  <a:lnTo>
                    <a:pt x="100" y="264"/>
                  </a:lnTo>
                  <a:lnTo>
                    <a:pt x="93" y="251"/>
                  </a:lnTo>
                  <a:lnTo>
                    <a:pt x="88" y="237"/>
                  </a:lnTo>
                  <a:lnTo>
                    <a:pt x="84" y="222"/>
                  </a:lnTo>
                  <a:lnTo>
                    <a:pt x="80" y="206"/>
                  </a:lnTo>
                  <a:lnTo>
                    <a:pt x="78" y="189"/>
                  </a:lnTo>
                  <a:lnTo>
                    <a:pt x="78" y="170"/>
                  </a:lnTo>
                  <a:lnTo>
                    <a:pt x="79" y="151"/>
                  </a:lnTo>
                  <a:lnTo>
                    <a:pt x="81" y="132"/>
                  </a:lnTo>
                  <a:lnTo>
                    <a:pt x="86" y="115"/>
                  </a:lnTo>
                  <a:lnTo>
                    <a:pt x="91" y="99"/>
                  </a:lnTo>
                  <a:lnTo>
                    <a:pt x="98" y="82"/>
                  </a:lnTo>
                  <a:lnTo>
                    <a:pt x="106" y="69"/>
                  </a:lnTo>
                  <a:lnTo>
                    <a:pt x="116" y="56"/>
                  </a:lnTo>
                  <a:lnTo>
                    <a:pt x="127" y="45"/>
                  </a:lnTo>
                  <a:lnTo>
                    <a:pt x="139" y="34"/>
                  </a:lnTo>
                  <a:lnTo>
                    <a:pt x="153" y="25"/>
                  </a:lnTo>
                  <a:lnTo>
                    <a:pt x="168" y="17"/>
                  </a:lnTo>
                  <a:lnTo>
                    <a:pt x="186" y="11"/>
                  </a:lnTo>
                  <a:lnTo>
                    <a:pt x="203" y="6"/>
                  </a:lnTo>
                  <a:lnTo>
                    <a:pt x="222" y="2"/>
                  </a:lnTo>
                  <a:lnTo>
                    <a:pt x="242" y="0"/>
                  </a:lnTo>
                  <a:lnTo>
                    <a:pt x="264" y="0"/>
                  </a:lnTo>
                  <a:lnTo>
                    <a:pt x="276" y="0"/>
                  </a:lnTo>
                  <a:lnTo>
                    <a:pt x="288" y="1"/>
                  </a:lnTo>
                  <a:lnTo>
                    <a:pt x="299" y="2"/>
                  </a:lnTo>
                  <a:lnTo>
                    <a:pt x="311" y="4"/>
                  </a:lnTo>
                  <a:lnTo>
                    <a:pt x="323" y="6"/>
                  </a:lnTo>
                  <a:lnTo>
                    <a:pt x="334" y="9"/>
                  </a:lnTo>
                  <a:lnTo>
                    <a:pt x="344" y="14"/>
                  </a:lnTo>
                  <a:lnTo>
                    <a:pt x="355" y="1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7" name="Freeform 31"/>
            <p:cNvSpPr>
              <a:spLocks noEditPoints="1"/>
            </p:cNvSpPr>
            <p:nvPr userDrawn="1"/>
          </p:nvSpPr>
          <p:spPr bwMode="auto">
            <a:xfrm>
              <a:off x="11414125" y="1003300"/>
              <a:ext cx="57150" cy="63500"/>
            </a:xfrm>
            <a:custGeom>
              <a:avLst/>
              <a:gdLst>
                <a:gd name="T0" fmla="*/ 116 w 439"/>
                <a:gd name="T1" fmla="*/ 363 h 472"/>
                <a:gd name="T2" fmla="*/ 123 w 439"/>
                <a:gd name="T3" fmla="*/ 385 h 472"/>
                <a:gd name="T4" fmla="*/ 136 w 439"/>
                <a:gd name="T5" fmla="*/ 404 h 472"/>
                <a:gd name="T6" fmla="*/ 157 w 439"/>
                <a:gd name="T7" fmla="*/ 417 h 472"/>
                <a:gd name="T8" fmla="*/ 188 w 439"/>
                <a:gd name="T9" fmla="*/ 423 h 472"/>
                <a:gd name="T10" fmla="*/ 225 w 439"/>
                <a:gd name="T11" fmla="*/ 416 h 472"/>
                <a:gd name="T12" fmla="*/ 247 w 439"/>
                <a:gd name="T13" fmla="*/ 407 h 472"/>
                <a:gd name="T14" fmla="*/ 264 w 439"/>
                <a:gd name="T15" fmla="*/ 393 h 472"/>
                <a:gd name="T16" fmla="*/ 276 w 439"/>
                <a:gd name="T17" fmla="*/ 374 h 472"/>
                <a:gd name="T18" fmla="*/ 278 w 439"/>
                <a:gd name="T19" fmla="*/ 238 h 472"/>
                <a:gd name="T20" fmla="*/ 208 w 439"/>
                <a:gd name="T21" fmla="*/ 240 h 472"/>
                <a:gd name="T22" fmla="*/ 161 w 439"/>
                <a:gd name="T23" fmla="*/ 248 h 472"/>
                <a:gd name="T24" fmla="*/ 133 w 439"/>
                <a:gd name="T25" fmla="*/ 263 h 472"/>
                <a:gd name="T26" fmla="*/ 119 w 439"/>
                <a:gd name="T27" fmla="*/ 285 h 472"/>
                <a:gd name="T28" fmla="*/ 114 w 439"/>
                <a:gd name="T29" fmla="*/ 316 h 472"/>
                <a:gd name="T30" fmla="*/ 56 w 439"/>
                <a:gd name="T31" fmla="*/ 31 h 472"/>
                <a:gd name="T32" fmla="*/ 113 w 439"/>
                <a:gd name="T33" fmla="*/ 9 h 472"/>
                <a:gd name="T34" fmla="*/ 183 w 439"/>
                <a:gd name="T35" fmla="*/ 0 h 472"/>
                <a:gd name="T36" fmla="*/ 247 w 439"/>
                <a:gd name="T37" fmla="*/ 2 h 472"/>
                <a:gd name="T38" fmla="*/ 292 w 439"/>
                <a:gd name="T39" fmla="*/ 13 h 472"/>
                <a:gd name="T40" fmla="*/ 331 w 439"/>
                <a:gd name="T41" fmla="*/ 35 h 472"/>
                <a:gd name="T42" fmla="*/ 360 w 439"/>
                <a:gd name="T43" fmla="*/ 70 h 472"/>
                <a:gd name="T44" fmla="*/ 379 w 439"/>
                <a:gd name="T45" fmla="*/ 117 h 472"/>
                <a:gd name="T46" fmla="*/ 382 w 439"/>
                <a:gd name="T47" fmla="*/ 411 h 472"/>
                <a:gd name="T48" fmla="*/ 313 w 439"/>
                <a:gd name="T49" fmla="*/ 462 h 472"/>
                <a:gd name="T50" fmla="*/ 286 w 439"/>
                <a:gd name="T51" fmla="*/ 426 h 472"/>
                <a:gd name="T52" fmla="*/ 267 w 439"/>
                <a:gd name="T53" fmla="*/ 442 h 472"/>
                <a:gd name="T54" fmla="*/ 242 w 439"/>
                <a:gd name="T55" fmla="*/ 456 h 472"/>
                <a:gd name="T56" fmla="*/ 213 w 439"/>
                <a:gd name="T57" fmla="*/ 466 h 472"/>
                <a:gd name="T58" fmla="*/ 181 w 439"/>
                <a:gd name="T59" fmla="*/ 471 h 472"/>
                <a:gd name="T60" fmla="*/ 143 w 439"/>
                <a:gd name="T61" fmla="*/ 472 h 472"/>
                <a:gd name="T62" fmla="*/ 97 w 439"/>
                <a:gd name="T63" fmla="*/ 467 h 472"/>
                <a:gd name="T64" fmla="*/ 59 w 439"/>
                <a:gd name="T65" fmla="*/ 454 h 472"/>
                <a:gd name="T66" fmla="*/ 28 w 439"/>
                <a:gd name="T67" fmla="*/ 429 h 472"/>
                <a:gd name="T68" fmla="*/ 7 w 439"/>
                <a:gd name="T69" fmla="*/ 390 h 472"/>
                <a:gd name="T70" fmla="*/ 0 w 439"/>
                <a:gd name="T71" fmla="*/ 334 h 472"/>
                <a:gd name="T72" fmla="*/ 7 w 439"/>
                <a:gd name="T73" fmla="*/ 281 h 472"/>
                <a:gd name="T74" fmla="*/ 29 w 439"/>
                <a:gd name="T75" fmla="*/ 245 h 472"/>
                <a:gd name="T76" fmla="*/ 62 w 439"/>
                <a:gd name="T77" fmla="*/ 219 h 472"/>
                <a:gd name="T78" fmla="*/ 105 w 439"/>
                <a:gd name="T79" fmla="*/ 205 h 472"/>
                <a:gd name="T80" fmla="*/ 157 w 439"/>
                <a:gd name="T81" fmla="*/ 198 h 472"/>
                <a:gd name="T82" fmla="*/ 225 w 439"/>
                <a:gd name="T83" fmla="*/ 198 h 472"/>
                <a:gd name="T84" fmla="*/ 278 w 439"/>
                <a:gd name="T85" fmla="*/ 134 h 472"/>
                <a:gd name="T86" fmla="*/ 275 w 439"/>
                <a:gd name="T87" fmla="*/ 106 h 472"/>
                <a:gd name="T88" fmla="*/ 264 w 439"/>
                <a:gd name="T89" fmla="*/ 84 h 472"/>
                <a:gd name="T90" fmla="*/ 248 w 439"/>
                <a:gd name="T91" fmla="*/ 67 h 472"/>
                <a:gd name="T92" fmla="*/ 225 w 439"/>
                <a:gd name="T93" fmla="*/ 57 h 472"/>
                <a:gd name="T94" fmla="*/ 196 w 439"/>
                <a:gd name="T95" fmla="*/ 51 h 472"/>
                <a:gd name="T96" fmla="*/ 155 w 439"/>
                <a:gd name="T97" fmla="*/ 53 h 472"/>
                <a:gd name="T98" fmla="*/ 134 w 439"/>
                <a:gd name="T99" fmla="*/ 61 h 472"/>
                <a:gd name="T100" fmla="*/ 114 w 439"/>
                <a:gd name="T101" fmla="*/ 75 h 472"/>
                <a:gd name="T102" fmla="*/ 94 w 439"/>
                <a:gd name="T103" fmla="*/ 98 h 472"/>
                <a:gd name="T104" fmla="*/ 76 w 439"/>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9" h="472">
                  <a:moveTo>
                    <a:pt x="114" y="328"/>
                  </a:moveTo>
                  <a:lnTo>
                    <a:pt x="115" y="345"/>
                  </a:lnTo>
                  <a:lnTo>
                    <a:pt x="116" y="363"/>
                  </a:lnTo>
                  <a:lnTo>
                    <a:pt x="118" y="370"/>
                  </a:lnTo>
                  <a:lnTo>
                    <a:pt x="120" y="379"/>
                  </a:lnTo>
                  <a:lnTo>
                    <a:pt x="123" y="385"/>
                  </a:lnTo>
                  <a:lnTo>
                    <a:pt x="126" y="393"/>
                  </a:lnTo>
                  <a:lnTo>
                    <a:pt x="131" y="399"/>
                  </a:lnTo>
                  <a:lnTo>
                    <a:pt x="136" y="404"/>
                  </a:lnTo>
                  <a:lnTo>
                    <a:pt x="141" y="410"/>
                  </a:lnTo>
                  <a:lnTo>
                    <a:pt x="149" y="414"/>
                  </a:lnTo>
                  <a:lnTo>
                    <a:pt x="157" y="417"/>
                  </a:lnTo>
                  <a:lnTo>
                    <a:pt x="166" y="421"/>
                  </a:lnTo>
                  <a:lnTo>
                    <a:pt x="176" y="422"/>
                  </a:lnTo>
                  <a:lnTo>
                    <a:pt x="188" y="423"/>
                  </a:lnTo>
                  <a:lnTo>
                    <a:pt x="203" y="422"/>
                  </a:lnTo>
                  <a:lnTo>
                    <a:pt x="218" y="418"/>
                  </a:lnTo>
                  <a:lnTo>
                    <a:pt x="225" y="416"/>
                  </a:lnTo>
                  <a:lnTo>
                    <a:pt x="233" y="414"/>
                  </a:lnTo>
                  <a:lnTo>
                    <a:pt x="240" y="411"/>
                  </a:lnTo>
                  <a:lnTo>
                    <a:pt x="247" y="407"/>
                  </a:lnTo>
                  <a:lnTo>
                    <a:pt x="253" y="403"/>
                  </a:lnTo>
                  <a:lnTo>
                    <a:pt x="260" y="398"/>
                  </a:lnTo>
                  <a:lnTo>
                    <a:pt x="264" y="393"/>
                  </a:lnTo>
                  <a:lnTo>
                    <a:pt x="269" y="387"/>
                  </a:lnTo>
                  <a:lnTo>
                    <a:pt x="272" y="381"/>
                  </a:lnTo>
                  <a:lnTo>
                    <a:pt x="276" y="374"/>
                  </a:lnTo>
                  <a:lnTo>
                    <a:pt x="277" y="367"/>
                  </a:lnTo>
                  <a:lnTo>
                    <a:pt x="278" y="359"/>
                  </a:lnTo>
                  <a:lnTo>
                    <a:pt x="278" y="238"/>
                  </a:lnTo>
                  <a:lnTo>
                    <a:pt x="251" y="238"/>
                  </a:lnTo>
                  <a:lnTo>
                    <a:pt x="228" y="239"/>
                  </a:lnTo>
                  <a:lnTo>
                    <a:pt x="208" y="240"/>
                  </a:lnTo>
                  <a:lnTo>
                    <a:pt x="190" y="242"/>
                  </a:lnTo>
                  <a:lnTo>
                    <a:pt x="175" y="245"/>
                  </a:lnTo>
                  <a:lnTo>
                    <a:pt x="161" y="248"/>
                  </a:lnTo>
                  <a:lnTo>
                    <a:pt x="150" y="252"/>
                  </a:lnTo>
                  <a:lnTo>
                    <a:pt x="140" y="257"/>
                  </a:lnTo>
                  <a:lnTo>
                    <a:pt x="133" y="263"/>
                  </a:lnTo>
                  <a:lnTo>
                    <a:pt x="126" y="269"/>
                  </a:lnTo>
                  <a:lnTo>
                    <a:pt x="122" y="277"/>
                  </a:lnTo>
                  <a:lnTo>
                    <a:pt x="119" y="285"/>
                  </a:lnTo>
                  <a:lnTo>
                    <a:pt x="116" y="294"/>
                  </a:lnTo>
                  <a:lnTo>
                    <a:pt x="115" y="305"/>
                  </a:lnTo>
                  <a:lnTo>
                    <a:pt x="114" y="316"/>
                  </a:lnTo>
                  <a:lnTo>
                    <a:pt x="114" y="328"/>
                  </a:lnTo>
                  <a:close/>
                  <a:moveTo>
                    <a:pt x="36" y="42"/>
                  </a:moveTo>
                  <a:lnTo>
                    <a:pt x="56" y="31"/>
                  </a:lnTo>
                  <a:lnTo>
                    <a:pt x="74" y="22"/>
                  </a:lnTo>
                  <a:lnTo>
                    <a:pt x="92" y="15"/>
                  </a:lnTo>
                  <a:lnTo>
                    <a:pt x="113" y="9"/>
                  </a:lnTo>
                  <a:lnTo>
                    <a:pt x="133" y="5"/>
                  </a:lnTo>
                  <a:lnTo>
                    <a:pt x="157" y="2"/>
                  </a:lnTo>
                  <a:lnTo>
                    <a:pt x="183" y="0"/>
                  </a:lnTo>
                  <a:lnTo>
                    <a:pt x="214" y="0"/>
                  </a:lnTo>
                  <a:lnTo>
                    <a:pt x="231" y="0"/>
                  </a:lnTo>
                  <a:lnTo>
                    <a:pt x="247" y="2"/>
                  </a:lnTo>
                  <a:lnTo>
                    <a:pt x="263" y="4"/>
                  </a:lnTo>
                  <a:lnTo>
                    <a:pt x="278" y="7"/>
                  </a:lnTo>
                  <a:lnTo>
                    <a:pt x="292" y="13"/>
                  </a:lnTo>
                  <a:lnTo>
                    <a:pt x="306" y="19"/>
                  </a:lnTo>
                  <a:lnTo>
                    <a:pt x="320" y="27"/>
                  </a:lnTo>
                  <a:lnTo>
                    <a:pt x="331" y="35"/>
                  </a:lnTo>
                  <a:lnTo>
                    <a:pt x="342" y="45"/>
                  </a:lnTo>
                  <a:lnTo>
                    <a:pt x="352" y="57"/>
                  </a:lnTo>
                  <a:lnTo>
                    <a:pt x="360" y="70"/>
                  </a:lnTo>
                  <a:lnTo>
                    <a:pt x="368" y="84"/>
                  </a:lnTo>
                  <a:lnTo>
                    <a:pt x="374" y="100"/>
                  </a:lnTo>
                  <a:lnTo>
                    <a:pt x="379" y="117"/>
                  </a:lnTo>
                  <a:lnTo>
                    <a:pt x="381" y="136"/>
                  </a:lnTo>
                  <a:lnTo>
                    <a:pt x="382" y="157"/>
                  </a:lnTo>
                  <a:lnTo>
                    <a:pt x="382" y="411"/>
                  </a:lnTo>
                  <a:lnTo>
                    <a:pt x="439" y="421"/>
                  </a:lnTo>
                  <a:lnTo>
                    <a:pt x="439" y="443"/>
                  </a:lnTo>
                  <a:lnTo>
                    <a:pt x="313" y="462"/>
                  </a:lnTo>
                  <a:lnTo>
                    <a:pt x="295" y="413"/>
                  </a:lnTo>
                  <a:lnTo>
                    <a:pt x="291" y="419"/>
                  </a:lnTo>
                  <a:lnTo>
                    <a:pt x="286" y="426"/>
                  </a:lnTo>
                  <a:lnTo>
                    <a:pt x="280" y="431"/>
                  </a:lnTo>
                  <a:lnTo>
                    <a:pt x="274" y="438"/>
                  </a:lnTo>
                  <a:lnTo>
                    <a:pt x="267" y="442"/>
                  </a:lnTo>
                  <a:lnTo>
                    <a:pt x="260" y="447"/>
                  </a:lnTo>
                  <a:lnTo>
                    <a:pt x="251" y="452"/>
                  </a:lnTo>
                  <a:lnTo>
                    <a:pt x="242" y="456"/>
                  </a:lnTo>
                  <a:lnTo>
                    <a:pt x="234" y="459"/>
                  </a:lnTo>
                  <a:lnTo>
                    <a:pt x="224" y="462"/>
                  </a:lnTo>
                  <a:lnTo>
                    <a:pt x="213" y="466"/>
                  </a:lnTo>
                  <a:lnTo>
                    <a:pt x="203" y="468"/>
                  </a:lnTo>
                  <a:lnTo>
                    <a:pt x="192" y="470"/>
                  </a:lnTo>
                  <a:lnTo>
                    <a:pt x="181" y="471"/>
                  </a:lnTo>
                  <a:lnTo>
                    <a:pt x="169" y="472"/>
                  </a:lnTo>
                  <a:lnTo>
                    <a:pt x="158" y="472"/>
                  </a:lnTo>
                  <a:lnTo>
                    <a:pt x="143" y="472"/>
                  </a:lnTo>
                  <a:lnTo>
                    <a:pt x="126" y="471"/>
                  </a:lnTo>
                  <a:lnTo>
                    <a:pt x="113" y="469"/>
                  </a:lnTo>
                  <a:lnTo>
                    <a:pt x="97" y="467"/>
                  </a:lnTo>
                  <a:lnTo>
                    <a:pt x="84" y="463"/>
                  </a:lnTo>
                  <a:lnTo>
                    <a:pt x="71" y="459"/>
                  </a:lnTo>
                  <a:lnTo>
                    <a:pt x="59" y="454"/>
                  </a:lnTo>
                  <a:lnTo>
                    <a:pt x="47" y="447"/>
                  </a:lnTo>
                  <a:lnTo>
                    <a:pt x="37" y="439"/>
                  </a:lnTo>
                  <a:lnTo>
                    <a:pt x="28" y="429"/>
                  </a:lnTo>
                  <a:lnTo>
                    <a:pt x="19" y="418"/>
                  </a:lnTo>
                  <a:lnTo>
                    <a:pt x="13" y="404"/>
                  </a:lnTo>
                  <a:lnTo>
                    <a:pt x="7" y="390"/>
                  </a:lnTo>
                  <a:lnTo>
                    <a:pt x="3" y="373"/>
                  </a:lnTo>
                  <a:lnTo>
                    <a:pt x="1" y="354"/>
                  </a:lnTo>
                  <a:lnTo>
                    <a:pt x="0" y="334"/>
                  </a:lnTo>
                  <a:lnTo>
                    <a:pt x="1" y="314"/>
                  </a:lnTo>
                  <a:lnTo>
                    <a:pt x="3" y="297"/>
                  </a:lnTo>
                  <a:lnTo>
                    <a:pt x="7" y="281"/>
                  </a:lnTo>
                  <a:lnTo>
                    <a:pt x="13" y="267"/>
                  </a:lnTo>
                  <a:lnTo>
                    <a:pt x="20" y="255"/>
                  </a:lnTo>
                  <a:lnTo>
                    <a:pt x="29" y="245"/>
                  </a:lnTo>
                  <a:lnTo>
                    <a:pt x="38" y="235"/>
                  </a:lnTo>
                  <a:lnTo>
                    <a:pt x="49" y="226"/>
                  </a:lnTo>
                  <a:lnTo>
                    <a:pt x="62" y="219"/>
                  </a:lnTo>
                  <a:lnTo>
                    <a:pt x="75" y="213"/>
                  </a:lnTo>
                  <a:lnTo>
                    <a:pt x="90" y="208"/>
                  </a:lnTo>
                  <a:lnTo>
                    <a:pt x="105" y="205"/>
                  </a:lnTo>
                  <a:lnTo>
                    <a:pt x="121" y="202"/>
                  </a:lnTo>
                  <a:lnTo>
                    <a:pt x="138" y="199"/>
                  </a:lnTo>
                  <a:lnTo>
                    <a:pt x="157" y="198"/>
                  </a:lnTo>
                  <a:lnTo>
                    <a:pt x="176" y="197"/>
                  </a:lnTo>
                  <a:lnTo>
                    <a:pt x="199" y="197"/>
                  </a:lnTo>
                  <a:lnTo>
                    <a:pt x="225" y="198"/>
                  </a:lnTo>
                  <a:lnTo>
                    <a:pt x="251" y="201"/>
                  </a:lnTo>
                  <a:lnTo>
                    <a:pt x="278" y="203"/>
                  </a:lnTo>
                  <a:lnTo>
                    <a:pt x="278" y="134"/>
                  </a:lnTo>
                  <a:lnTo>
                    <a:pt x="277" y="124"/>
                  </a:lnTo>
                  <a:lnTo>
                    <a:pt x="276" y="115"/>
                  </a:lnTo>
                  <a:lnTo>
                    <a:pt x="275" y="106"/>
                  </a:lnTo>
                  <a:lnTo>
                    <a:pt x="271" y="99"/>
                  </a:lnTo>
                  <a:lnTo>
                    <a:pt x="268" y="91"/>
                  </a:lnTo>
                  <a:lnTo>
                    <a:pt x="264" y="84"/>
                  </a:lnTo>
                  <a:lnTo>
                    <a:pt x="260" y="78"/>
                  </a:lnTo>
                  <a:lnTo>
                    <a:pt x="254" y="72"/>
                  </a:lnTo>
                  <a:lnTo>
                    <a:pt x="248" y="67"/>
                  </a:lnTo>
                  <a:lnTo>
                    <a:pt x="241" y="63"/>
                  </a:lnTo>
                  <a:lnTo>
                    <a:pt x="234" y="60"/>
                  </a:lnTo>
                  <a:lnTo>
                    <a:pt x="225" y="57"/>
                  </a:lnTo>
                  <a:lnTo>
                    <a:pt x="217" y="55"/>
                  </a:lnTo>
                  <a:lnTo>
                    <a:pt x="207" y="52"/>
                  </a:lnTo>
                  <a:lnTo>
                    <a:pt x="196" y="51"/>
                  </a:lnTo>
                  <a:lnTo>
                    <a:pt x="185" y="51"/>
                  </a:lnTo>
                  <a:lnTo>
                    <a:pt x="170" y="51"/>
                  </a:lnTo>
                  <a:lnTo>
                    <a:pt x="155" y="53"/>
                  </a:lnTo>
                  <a:lnTo>
                    <a:pt x="148" y="56"/>
                  </a:lnTo>
                  <a:lnTo>
                    <a:pt x="141" y="58"/>
                  </a:lnTo>
                  <a:lnTo>
                    <a:pt x="134" y="61"/>
                  </a:lnTo>
                  <a:lnTo>
                    <a:pt x="128" y="65"/>
                  </a:lnTo>
                  <a:lnTo>
                    <a:pt x="121" y="70"/>
                  </a:lnTo>
                  <a:lnTo>
                    <a:pt x="114" y="75"/>
                  </a:lnTo>
                  <a:lnTo>
                    <a:pt x="107" y="81"/>
                  </a:lnTo>
                  <a:lnTo>
                    <a:pt x="101" y="89"/>
                  </a:lnTo>
                  <a:lnTo>
                    <a:pt x="94" y="98"/>
                  </a:lnTo>
                  <a:lnTo>
                    <a:pt x="88" y="107"/>
                  </a:lnTo>
                  <a:lnTo>
                    <a:pt x="81" y="118"/>
                  </a:lnTo>
                  <a:lnTo>
                    <a:pt x="76"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8" name="Freeform 32"/>
            <p:cNvSpPr>
              <a:spLocks/>
            </p:cNvSpPr>
            <p:nvPr userDrawn="1"/>
          </p:nvSpPr>
          <p:spPr bwMode="auto">
            <a:xfrm>
              <a:off x="11482388" y="974725"/>
              <a:ext cx="28575" cy="90488"/>
            </a:xfrm>
            <a:custGeom>
              <a:avLst/>
              <a:gdLst>
                <a:gd name="T0" fmla="*/ 58 w 220"/>
                <a:gd name="T1" fmla="*/ 58 h 678"/>
                <a:gd name="T2" fmla="*/ 3 w 220"/>
                <a:gd name="T3" fmla="*/ 40 h 678"/>
                <a:gd name="T4" fmla="*/ 3 w 220"/>
                <a:gd name="T5" fmla="*/ 18 h 678"/>
                <a:gd name="T6" fmla="*/ 162 w 220"/>
                <a:gd name="T7" fmla="*/ 0 h 678"/>
                <a:gd name="T8" fmla="*/ 162 w 220"/>
                <a:gd name="T9" fmla="*/ 628 h 678"/>
                <a:gd name="T10" fmla="*/ 220 w 220"/>
                <a:gd name="T11" fmla="*/ 655 h 678"/>
                <a:gd name="T12" fmla="*/ 220 w 220"/>
                <a:gd name="T13" fmla="*/ 678 h 678"/>
                <a:gd name="T14" fmla="*/ 0 w 220"/>
                <a:gd name="T15" fmla="*/ 678 h 678"/>
                <a:gd name="T16" fmla="*/ 0 w 220"/>
                <a:gd name="T17" fmla="*/ 655 h 678"/>
                <a:gd name="T18" fmla="*/ 58 w 220"/>
                <a:gd name="T19" fmla="*/ 628 h 678"/>
                <a:gd name="T20" fmla="*/ 58 w 220"/>
                <a:gd name="T21" fmla="*/ 5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678">
                  <a:moveTo>
                    <a:pt x="58" y="58"/>
                  </a:moveTo>
                  <a:lnTo>
                    <a:pt x="3" y="40"/>
                  </a:lnTo>
                  <a:lnTo>
                    <a:pt x="3" y="18"/>
                  </a:lnTo>
                  <a:lnTo>
                    <a:pt x="162" y="0"/>
                  </a:lnTo>
                  <a:lnTo>
                    <a:pt x="162" y="628"/>
                  </a:lnTo>
                  <a:lnTo>
                    <a:pt x="220" y="655"/>
                  </a:lnTo>
                  <a:lnTo>
                    <a:pt x="220" y="678"/>
                  </a:lnTo>
                  <a:lnTo>
                    <a:pt x="0" y="678"/>
                  </a:lnTo>
                  <a:lnTo>
                    <a:pt x="0" y="655"/>
                  </a:lnTo>
                  <a:lnTo>
                    <a:pt x="58" y="628"/>
                  </a:lnTo>
                  <a:lnTo>
                    <a:pt x="58" y="5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79" name="Freeform 33"/>
            <p:cNvSpPr>
              <a:spLocks noEditPoints="1"/>
            </p:cNvSpPr>
            <p:nvPr userDrawn="1"/>
          </p:nvSpPr>
          <p:spPr bwMode="auto">
            <a:xfrm>
              <a:off x="11522075" y="974725"/>
              <a:ext cx="63500" cy="92075"/>
            </a:xfrm>
            <a:custGeom>
              <a:avLst/>
              <a:gdLst>
                <a:gd name="T0" fmla="*/ 121 w 481"/>
                <a:gd name="T1" fmla="*/ 476 h 688"/>
                <a:gd name="T2" fmla="*/ 126 w 481"/>
                <a:gd name="T3" fmla="*/ 525 h 688"/>
                <a:gd name="T4" fmla="*/ 136 w 481"/>
                <a:gd name="T5" fmla="*/ 564 h 688"/>
                <a:gd name="T6" fmla="*/ 150 w 481"/>
                <a:gd name="T7" fmla="*/ 591 h 688"/>
                <a:gd name="T8" fmla="*/ 166 w 481"/>
                <a:gd name="T9" fmla="*/ 611 h 688"/>
                <a:gd name="T10" fmla="*/ 183 w 481"/>
                <a:gd name="T11" fmla="*/ 623 h 688"/>
                <a:gd name="T12" fmla="*/ 200 w 481"/>
                <a:gd name="T13" fmla="*/ 630 h 688"/>
                <a:gd name="T14" fmla="*/ 217 w 481"/>
                <a:gd name="T15" fmla="*/ 632 h 688"/>
                <a:gd name="T16" fmla="*/ 233 w 481"/>
                <a:gd name="T17" fmla="*/ 632 h 688"/>
                <a:gd name="T18" fmla="*/ 249 w 481"/>
                <a:gd name="T19" fmla="*/ 629 h 688"/>
                <a:gd name="T20" fmla="*/ 273 w 481"/>
                <a:gd name="T21" fmla="*/ 620 h 688"/>
                <a:gd name="T22" fmla="*/ 300 w 481"/>
                <a:gd name="T23" fmla="*/ 605 h 688"/>
                <a:gd name="T24" fmla="*/ 317 w 481"/>
                <a:gd name="T25" fmla="*/ 593 h 688"/>
                <a:gd name="T26" fmla="*/ 319 w 481"/>
                <a:gd name="T27" fmla="*/ 298 h 688"/>
                <a:gd name="T28" fmla="*/ 272 w 481"/>
                <a:gd name="T29" fmla="*/ 288 h 688"/>
                <a:gd name="T30" fmla="*/ 223 w 481"/>
                <a:gd name="T31" fmla="*/ 285 h 688"/>
                <a:gd name="T32" fmla="*/ 205 w 481"/>
                <a:gd name="T33" fmla="*/ 286 h 688"/>
                <a:gd name="T34" fmla="*/ 188 w 481"/>
                <a:gd name="T35" fmla="*/ 289 h 688"/>
                <a:gd name="T36" fmla="*/ 171 w 481"/>
                <a:gd name="T37" fmla="*/ 296 h 688"/>
                <a:gd name="T38" fmla="*/ 155 w 481"/>
                <a:gd name="T39" fmla="*/ 309 h 688"/>
                <a:gd name="T40" fmla="*/ 141 w 481"/>
                <a:gd name="T41" fmla="*/ 330 h 688"/>
                <a:gd name="T42" fmla="*/ 130 w 481"/>
                <a:gd name="T43" fmla="*/ 359 h 688"/>
                <a:gd name="T44" fmla="*/ 123 w 481"/>
                <a:gd name="T45" fmla="*/ 396 h 688"/>
                <a:gd name="T46" fmla="*/ 120 w 481"/>
                <a:gd name="T47" fmla="*/ 447 h 688"/>
                <a:gd name="T48" fmla="*/ 193 w 481"/>
                <a:gd name="T49" fmla="*/ 687 h 688"/>
                <a:gd name="T50" fmla="*/ 152 w 481"/>
                <a:gd name="T51" fmla="*/ 679 h 688"/>
                <a:gd name="T52" fmla="*/ 113 w 481"/>
                <a:gd name="T53" fmla="*/ 664 h 688"/>
                <a:gd name="T54" fmla="*/ 87 w 481"/>
                <a:gd name="T55" fmla="*/ 648 h 688"/>
                <a:gd name="T56" fmla="*/ 71 w 481"/>
                <a:gd name="T57" fmla="*/ 635 h 688"/>
                <a:gd name="T58" fmla="*/ 57 w 481"/>
                <a:gd name="T59" fmla="*/ 622 h 688"/>
                <a:gd name="T60" fmla="*/ 43 w 481"/>
                <a:gd name="T61" fmla="*/ 605 h 688"/>
                <a:gd name="T62" fmla="*/ 32 w 481"/>
                <a:gd name="T63" fmla="*/ 587 h 688"/>
                <a:gd name="T64" fmla="*/ 22 w 481"/>
                <a:gd name="T65" fmla="*/ 567 h 688"/>
                <a:gd name="T66" fmla="*/ 14 w 481"/>
                <a:gd name="T67" fmla="*/ 545 h 688"/>
                <a:gd name="T68" fmla="*/ 8 w 481"/>
                <a:gd name="T69" fmla="*/ 523 h 688"/>
                <a:gd name="T70" fmla="*/ 4 w 481"/>
                <a:gd name="T71" fmla="*/ 498 h 688"/>
                <a:gd name="T72" fmla="*/ 1 w 481"/>
                <a:gd name="T73" fmla="*/ 471 h 688"/>
                <a:gd name="T74" fmla="*/ 1 w 481"/>
                <a:gd name="T75" fmla="*/ 435 h 688"/>
                <a:gd name="T76" fmla="*/ 7 w 481"/>
                <a:gd name="T77" fmla="*/ 390 h 688"/>
                <a:gd name="T78" fmla="*/ 19 w 481"/>
                <a:gd name="T79" fmla="*/ 347 h 688"/>
                <a:gd name="T80" fmla="*/ 35 w 481"/>
                <a:gd name="T81" fmla="*/ 308 h 688"/>
                <a:gd name="T82" fmla="*/ 51 w 481"/>
                <a:gd name="T83" fmla="*/ 281 h 688"/>
                <a:gd name="T84" fmla="*/ 64 w 481"/>
                <a:gd name="T85" fmla="*/ 266 h 688"/>
                <a:gd name="T86" fmla="*/ 78 w 481"/>
                <a:gd name="T87" fmla="*/ 252 h 688"/>
                <a:gd name="T88" fmla="*/ 94 w 481"/>
                <a:gd name="T89" fmla="*/ 241 h 688"/>
                <a:gd name="T90" fmla="*/ 111 w 481"/>
                <a:gd name="T91" fmla="*/ 231 h 688"/>
                <a:gd name="T92" fmla="*/ 129 w 481"/>
                <a:gd name="T93" fmla="*/ 223 h 688"/>
                <a:gd name="T94" fmla="*/ 149 w 481"/>
                <a:gd name="T95" fmla="*/ 218 h 688"/>
                <a:gd name="T96" fmla="*/ 170 w 481"/>
                <a:gd name="T97" fmla="*/ 216 h 688"/>
                <a:gd name="T98" fmla="*/ 199 w 481"/>
                <a:gd name="T99" fmla="*/ 216 h 688"/>
                <a:gd name="T100" fmla="*/ 234 w 481"/>
                <a:gd name="T101" fmla="*/ 224 h 688"/>
                <a:gd name="T102" fmla="*/ 271 w 481"/>
                <a:gd name="T103" fmla="*/ 237 h 688"/>
                <a:gd name="T104" fmla="*/ 304 w 481"/>
                <a:gd name="T105" fmla="*/ 253 h 688"/>
                <a:gd name="T106" fmla="*/ 319 w 481"/>
                <a:gd name="T107" fmla="*/ 58 h 688"/>
                <a:gd name="T108" fmla="*/ 266 w 481"/>
                <a:gd name="T109" fmla="*/ 18 h 688"/>
                <a:gd name="T110" fmla="*/ 424 w 481"/>
                <a:gd name="T111" fmla="*/ 638 h 688"/>
                <a:gd name="T112" fmla="*/ 481 w 481"/>
                <a:gd name="T113" fmla="*/ 673 h 688"/>
                <a:gd name="T114" fmla="*/ 338 w 481"/>
                <a:gd name="T115" fmla="*/ 635 h 688"/>
                <a:gd name="T116" fmla="*/ 313 w 481"/>
                <a:gd name="T117" fmla="*/ 657 h 688"/>
                <a:gd name="T118" fmla="*/ 283 w 481"/>
                <a:gd name="T119" fmla="*/ 673 h 688"/>
                <a:gd name="T120" fmla="*/ 249 w 481"/>
                <a:gd name="T121" fmla="*/ 684 h 688"/>
                <a:gd name="T122" fmla="*/ 214 w 481"/>
                <a:gd name="T12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1" h="688">
                  <a:moveTo>
                    <a:pt x="120" y="447"/>
                  </a:moveTo>
                  <a:lnTo>
                    <a:pt x="121" y="476"/>
                  </a:lnTo>
                  <a:lnTo>
                    <a:pt x="123" y="502"/>
                  </a:lnTo>
                  <a:lnTo>
                    <a:pt x="126" y="525"/>
                  </a:lnTo>
                  <a:lnTo>
                    <a:pt x="130" y="545"/>
                  </a:lnTo>
                  <a:lnTo>
                    <a:pt x="136" y="564"/>
                  </a:lnTo>
                  <a:lnTo>
                    <a:pt x="142" y="579"/>
                  </a:lnTo>
                  <a:lnTo>
                    <a:pt x="150" y="591"/>
                  </a:lnTo>
                  <a:lnTo>
                    <a:pt x="157" y="602"/>
                  </a:lnTo>
                  <a:lnTo>
                    <a:pt x="166" y="611"/>
                  </a:lnTo>
                  <a:lnTo>
                    <a:pt x="173" y="617"/>
                  </a:lnTo>
                  <a:lnTo>
                    <a:pt x="183" y="623"/>
                  </a:lnTo>
                  <a:lnTo>
                    <a:pt x="191" y="627"/>
                  </a:lnTo>
                  <a:lnTo>
                    <a:pt x="200" y="630"/>
                  </a:lnTo>
                  <a:lnTo>
                    <a:pt x="209" y="631"/>
                  </a:lnTo>
                  <a:lnTo>
                    <a:pt x="217" y="632"/>
                  </a:lnTo>
                  <a:lnTo>
                    <a:pt x="225" y="632"/>
                  </a:lnTo>
                  <a:lnTo>
                    <a:pt x="233" y="632"/>
                  </a:lnTo>
                  <a:lnTo>
                    <a:pt x="241" y="631"/>
                  </a:lnTo>
                  <a:lnTo>
                    <a:pt x="249" y="629"/>
                  </a:lnTo>
                  <a:lnTo>
                    <a:pt x="257" y="627"/>
                  </a:lnTo>
                  <a:lnTo>
                    <a:pt x="273" y="620"/>
                  </a:lnTo>
                  <a:lnTo>
                    <a:pt x="288" y="613"/>
                  </a:lnTo>
                  <a:lnTo>
                    <a:pt x="300" y="605"/>
                  </a:lnTo>
                  <a:lnTo>
                    <a:pt x="311" y="598"/>
                  </a:lnTo>
                  <a:lnTo>
                    <a:pt x="317" y="593"/>
                  </a:lnTo>
                  <a:lnTo>
                    <a:pt x="319" y="589"/>
                  </a:lnTo>
                  <a:lnTo>
                    <a:pt x="319" y="298"/>
                  </a:lnTo>
                  <a:lnTo>
                    <a:pt x="297" y="293"/>
                  </a:lnTo>
                  <a:lnTo>
                    <a:pt x="272" y="288"/>
                  </a:lnTo>
                  <a:lnTo>
                    <a:pt x="246" y="286"/>
                  </a:lnTo>
                  <a:lnTo>
                    <a:pt x="223" y="285"/>
                  </a:lnTo>
                  <a:lnTo>
                    <a:pt x="214" y="285"/>
                  </a:lnTo>
                  <a:lnTo>
                    <a:pt x="205" y="286"/>
                  </a:lnTo>
                  <a:lnTo>
                    <a:pt x="197" y="287"/>
                  </a:lnTo>
                  <a:lnTo>
                    <a:pt x="188" y="289"/>
                  </a:lnTo>
                  <a:lnTo>
                    <a:pt x="180" y="292"/>
                  </a:lnTo>
                  <a:lnTo>
                    <a:pt x="171" y="296"/>
                  </a:lnTo>
                  <a:lnTo>
                    <a:pt x="162" y="302"/>
                  </a:lnTo>
                  <a:lnTo>
                    <a:pt x="155" y="309"/>
                  </a:lnTo>
                  <a:lnTo>
                    <a:pt x="147" y="319"/>
                  </a:lnTo>
                  <a:lnTo>
                    <a:pt x="141" y="330"/>
                  </a:lnTo>
                  <a:lnTo>
                    <a:pt x="135" y="342"/>
                  </a:lnTo>
                  <a:lnTo>
                    <a:pt x="130" y="359"/>
                  </a:lnTo>
                  <a:lnTo>
                    <a:pt x="126" y="376"/>
                  </a:lnTo>
                  <a:lnTo>
                    <a:pt x="123" y="396"/>
                  </a:lnTo>
                  <a:lnTo>
                    <a:pt x="121" y="420"/>
                  </a:lnTo>
                  <a:lnTo>
                    <a:pt x="120" y="447"/>
                  </a:lnTo>
                  <a:close/>
                  <a:moveTo>
                    <a:pt x="214" y="688"/>
                  </a:moveTo>
                  <a:lnTo>
                    <a:pt x="193" y="687"/>
                  </a:lnTo>
                  <a:lnTo>
                    <a:pt x="172" y="684"/>
                  </a:lnTo>
                  <a:lnTo>
                    <a:pt x="152" y="679"/>
                  </a:lnTo>
                  <a:lnTo>
                    <a:pt x="131" y="673"/>
                  </a:lnTo>
                  <a:lnTo>
                    <a:pt x="113" y="664"/>
                  </a:lnTo>
                  <a:lnTo>
                    <a:pt x="96" y="655"/>
                  </a:lnTo>
                  <a:lnTo>
                    <a:pt x="87" y="648"/>
                  </a:lnTo>
                  <a:lnTo>
                    <a:pt x="79" y="643"/>
                  </a:lnTo>
                  <a:lnTo>
                    <a:pt x="71" y="635"/>
                  </a:lnTo>
                  <a:lnTo>
                    <a:pt x="64" y="629"/>
                  </a:lnTo>
                  <a:lnTo>
                    <a:pt x="57" y="622"/>
                  </a:lnTo>
                  <a:lnTo>
                    <a:pt x="50" y="614"/>
                  </a:lnTo>
                  <a:lnTo>
                    <a:pt x="43" y="605"/>
                  </a:lnTo>
                  <a:lnTo>
                    <a:pt x="38" y="596"/>
                  </a:lnTo>
                  <a:lnTo>
                    <a:pt x="32" y="587"/>
                  </a:lnTo>
                  <a:lnTo>
                    <a:pt x="27" y="578"/>
                  </a:lnTo>
                  <a:lnTo>
                    <a:pt x="22" y="567"/>
                  </a:lnTo>
                  <a:lnTo>
                    <a:pt x="18" y="557"/>
                  </a:lnTo>
                  <a:lnTo>
                    <a:pt x="14" y="545"/>
                  </a:lnTo>
                  <a:lnTo>
                    <a:pt x="10" y="535"/>
                  </a:lnTo>
                  <a:lnTo>
                    <a:pt x="8" y="523"/>
                  </a:lnTo>
                  <a:lnTo>
                    <a:pt x="5" y="510"/>
                  </a:lnTo>
                  <a:lnTo>
                    <a:pt x="4" y="498"/>
                  </a:lnTo>
                  <a:lnTo>
                    <a:pt x="1" y="484"/>
                  </a:lnTo>
                  <a:lnTo>
                    <a:pt x="1" y="471"/>
                  </a:lnTo>
                  <a:lnTo>
                    <a:pt x="0" y="457"/>
                  </a:lnTo>
                  <a:lnTo>
                    <a:pt x="1" y="435"/>
                  </a:lnTo>
                  <a:lnTo>
                    <a:pt x="4" y="411"/>
                  </a:lnTo>
                  <a:lnTo>
                    <a:pt x="7" y="390"/>
                  </a:lnTo>
                  <a:lnTo>
                    <a:pt x="12" y="367"/>
                  </a:lnTo>
                  <a:lnTo>
                    <a:pt x="19" y="347"/>
                  </a:lnTo>
                  <a:lnTo>
                    <a:pt x="26" y="326"/>
                  </a:lnTo>
                  <a:lnTo>
                    <a:pt x="35" y="308"/>
                  </a:lnTo>
                  <a:lnTo>
                    <a:pt x="46" y="290"/>
                  </a:lnTo>
                  <a:lnTo>
                    <a:pt x="51" y="281"/>
                  </a:lnTo>
                  <a:lnTo>
                    <a:pt x="57" y="274"/>
                  </a:lnTo>
                  <a:lnTo>
                    <a:pt x="64" y="266"/>
                  </a:lnTo>
                  <a:lnTo>
                    <a:pt x="71" y="260"/>
                  </a:lnTo>
                  <a:lnTo>
                    <a:pt x="78" y="252"/>
                  </a:lnTo>
                  <a:lnTo>
                    <a:pt x="85" y="247"/>
                  </a:lnTo>
                  <a:lnTo>
                    <a:pt x="94" y="241"/>
                  </a:lnTo>
                  <a:lnTo>
                    <a:pt x="102" y="236"/>
                  </a:lnTo>
                  <a:lnTo>
                    <a:pt x="111" y="231"/>
                  </a:lnTo>
                  <a:lnTo>
                    <a:pt x="120" y="227"/>
                  </a:lnTo>
                  <a:lnTo>
                    <a:pt x="129" y="223"/>
                  </a:lnTo>
                  <a:lnTo>
                    <a:pt x="139" y="220"/>
                  </a:lnTo>
                  <a:lnTo>
                    <a:pt x="149" y="218"/>
                  </a:lnTo>
                  <a:lnTo>
                    <a:pt x="159" y="217"/>
                  </a:lnTo>
                  <a:lnTo>
                    <a:pt x="170" y="216"/>
                  </a:lnTo>
                  <a:lnTo>
                    <a:pt x="182" y="215"/>
                  </a:lnTo>
                  <a:lnTo>
                    <a:pt x="199" y="216"/>
                  </a:lnTo>
                  <a:lnTo>
                    <a:pt x="217" y="219"/>
                  </a:lnTo>
                  <a:lnTo>
                    <a:pt x="234" y="224"/>
                  </a:lnTo>
                  <a:lnTo>
                    <a:pt x="253" y="230"/>
                  </a:lnTo>
                  <a:lnTo>
                    <a:pt x="271" y="237"/>
                  </a:lnTo>
                  <a:lnTo>
                    <a:pt x="288" y="245"/>
                  </a:lnTo>
                  <a:lnTo>
                    <a:pt x="304" y="253"/>
                  </a:lnTo>
                  <a:lnTo>
                    <a:pt x="319" y="262"/>
                  </a:lnTo>
                  <a:lnTo>
                    <a:pt x="319" y="58"/>
                  </a:lnTo>
                  <a:lnTo>
                    <a:pt x="266" y="40"/>
                  </a:lnTo>
                  <a:lnTo>
                    <a:pt x="266" y="18"/>
                  </a:lnTo>
                  <a:lnTo>
                    <a:pt x="424" y="0"/>
                  </a:lnTo>
                  <a:lnTo>
                    <a:pt x="424" y="638"/>
                  </a:lnTo>
                  <a:lnTo>
                    <a:pt x="481" y="650"/>
                  </a:lnTo>
                  <a:lnTo>
                    <a:pt x="481" y="673"/>
                  </a:lnTo>
                  <a:lnTo>
                    <a:pt x="366" y="688"/>
                  </a:lnTo>
                  <a:lnTo>
                    <a:pt x="338" y="635"/>
                  </a:lnTo>
                  <a:lnTo>
                    <a:pt x="327" y="647"/>
                  </a:lnTo>
                  <a:lnTo>
                    <a:pt x="313" y="657"/>
                  </a:lnTo>
                  <a:lnTo>
                    <a:pt x="299" y="666"/>
                  </a:lnTo>
                  <a:lnTo>
                    <a:pt x="283" y="673"/>
                  </a:lnTo>
                  <a:lnTo>
                    <a:pt x="267" y="679"/>
                  </a:lnTo>
                  <a:lnTo>
                    <a:pt x="249" y="684"/>
                  </a:lnTo>
                  <a:lnTo>
                    <a:pt x="232" y="687"/>
                  </a:lnTo>
                  <a:lnTo>
                    <a:pt x="214" y="688"/>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0" name="Freeform 34"/>
            <p:cNvSpPr>
              <a:spLocks noEditPoints="1"/>
            </p:cNvSpPr>
            <p:nvPr userDrawn="1"/>
          </p:nvSpPr>
          <p:spPr bwMode="auto">
            <a:xfrm>
              <a:off x="11595100" y="1003300"/>
              <a:ext cx="58738" cy="63500"/>
            </a:xfrm>
            <a:custGeom>
              <a:avLst/>
              <a:gdLst>
                <a:gd name="T0" fmla="*/ 114 w 438"/>
                <a:gd name="T1" fmla="*/ 363 h 472"/>
                <a:gd name="T2" fmla="*/ 122 w 438"/>
                <a:gd name="T3" fmla="*/ 385 h 472"/>
                <a:gd name="T4" fmla="*/ 135 w 438"/>
                <a:gd name="T5" fmla="*/ 404 h 472"/>
                <a:gd name="T6" fmla="*/ 155 w 438"/>
                <a:gd name="T7" fmla="*/ 417 h 472"/>
                <a:gd name="T8" fmla="*/ 186 w 438"/>
                <a:gd name="T9" fmla="*/ 423 h 472"/>
                <a:gd name="T10" fmla="*/ 224 w 438"/>
                <a:gd name="T11" fmla="*/ 416 h 472"/>
                <a:gd name="T12" fmla="*/ 245 w 438"/>
                <a:gd name="T13" fmla="*/ 407 h 472"/>
                <a:gd name="T14" fmla="*/ 264 w 438"/>
                <a:gd name="T15" fmla="*/ 393 h 472"/>
                <a:gd name="T16" fmla="*/ 274 w 438"/>
                <a:gd name="T17" fmla="*/ 374 h 472"/>
                <a:gd name="T18" fmla="*/ 276 w 438"/>
                <a:gd name="T19" fmla="*/ 238 h 472"/>
                <a:gd name="T20" fmla="*/ 207 w 438"/>
                <a:gd name="T21" fmla="*/ 240 h 472"/>
                <a:gd name="T22" fmla="*/ 161 w 438"/>
                <a:gd name="T23" fmla="*/ 248 h 472"/>
                <a:gd name="T24" fmla="*/ 132 w 438"/>
                <a:gd name="T25" fmla="*/ 263 h 472"/>
                <a:gd name="T26" fmla="*/ 118 w 438"/>
                <a:gd name="T27" fmla="*/ 285 h 472"/>
                <a:gd name="T28" fmla="*/ 112 w 438"/>
                <a:gd name="T29" fmla="*/ 316 h 472"/>
                <a:gd name="T30" fmla="*/ 54 w 438"/>
                <a:gd name="T31" fmla="*/ 31 h 472"/>
                <a:gd name="T32" fmla="*/ 110 w 438"/>
                <a:gd name="T33" fmla="*/ 9 h 472"/>
                <a:gd name="T34" fmla="*/ 182 w 438"/>
                <a:gd name="T35" fmla="*/ 0 h 472"/>
                <a:gd name="T36" fmla="*/ 245 w 438"/>
                <a:gd name="T37" fmla="*/ 2 h 472"/>
                <a:gd name="T38" fmla="*/ 291 w 438"/>
                <a:gd name="T39" fmla="*/ 13 h 472"/>
                <a:gd name="T40" fmla="*/ 330 w 438"/>
                <a:gd name="T41" fmla="*/ 35 h 472"/>
                <a:gd name="T42" fmla="*/ 359 w 438"/>
                <a:gd name="T43" fmla="*/ 70 h 472"/>
                <a:gd name="T44" fmla="*/ 377 w 438"/>
                <a:gd name="T45" fmla="*/ 117 h 472"/>
                <a:gd name="T46" fmla="*/ 381 w 438"/>
                <a:gd name="T47" fmla="*/ 411 h 472"/>
                <a:gd name="T48" fmla="*/ 312 w 438"/>
                <a:gd name="T49" fmla="*/ 462 h 472"/>
                <a:gd name="T50" fmla="*/ 285 w 438"/>
                <a:gd name="T51" fmla="*/ 426 h 472"/>
                <a:gd name="T52" fmla="*/ 266 w 438"/>
                <a:gd name="T53" fmla="*/ 442 h 472"/>
                <a:gd name="T54" fmla="*/ 241 w 438"/>
                <a:gd name="T55" fmla="*/ 456 h 472"/>
                <a:gd name="T56" fmla="*/ 212 w 438"/>
                <a:gd name="T57" fmla="*/ 466 h 472"/>
                <a:gd name="T58" fmla="*/ 180 w 438"/>
                <a:gd name="T59" fmla="*/ 471 h 472"/>
                <a:gd name="T60" fmla="*/ 141 w 438"/>
                <a:gd name="T61" fmla="*/ 472 h 472"/>
                <a:gd name="T62" fmla="*/ 96 w 438"/>
                <a:gd name="T63" fmla="*/ 467 h 472"/>
                <a:gd name="T64" fmla="*/ 57 w 438"/>
                <a:gd name="T65" fmla="*/ 454 h 472"/>
                <a:gd name="T66" fmla="*/ 26 w 438"/>
                <a:gd name="T67" fmla="*/ 429 h 472"/>
                <a:gd name="T68" fmla="*/ 6 w 438"/>
                <a:gd name="T69" fmla="*/ 390 h 472"/>
                <a:gd name="T70" fmla="*/ 0 w 438"/>
                <a:gd name="T71" fmla="*/ 334 h 472"/>
                <a:gd name="T72" fmla="*/ 7 w 438"/>
                <a:gd name="T73" fmla="*/ 281 h 472"/>
                <a:gd name="T74" fmla="*/ 27 w 438"/>
                <a:gd name="T75" fmla="*/ 245 h 472"/>
                <a:gd name="T76" fmla="*/ 61 w 438"/>
                <a:gd name="T77" fmla="*/ 219 h 472"/>
                <a:gd name="T78" fmla="*/ 104 w 438"/>
                <a:gd name="T79" fmla="*/ 205 h 472"/>
                <a:gd name="T80" fmla="*/ 155 w 438"/>
                <a:gd name="T81" fmla="*/ 198 h 472"/>
                <a:gd name="T82" fmla="*/ 224 w 438"/>
                <a:gd name="T83" fmla="*/ 198 h 472"/>
                <a:gd name="T84" fmla="*/ 276 w 438"/>
                <a:gd name="T85" fmla="*/ 134 h 472"/>
                <a:gd name="T86" fmla="*/ 273 w 438"/>
                <a:gd name="T87" fmla="*/ 106 h 472"/>
                <a:gd name="T88" fmla="*/ 262 w 438"/>
                <a:gd name="T89" fmla="*/ 84 h 472"/>
                <a:gd name="T90" fmla="*/ 246 w 438"/>
                <a:gd name="T91" fmla="*/ 67 h 472"/>
                <a:gd name="T92" fmla="*/ 224 w 438"/>
                <a:gd name="T93" fmla="*/ 57 h 472"/>
                <a:gd name="T94" fmla="*/ 195 w 438"/>
                <a:gd name="T95" fmla="*/ 51 h 472"/>
                <a:gd name="T96" fmla="*/ 154 w 438"/>
                <a:gd name="T97" fmla="*/ 53 h 472"/>
                <a:gd name="T98" fmla="*/ 134 w 438"/>
                <a:gd name="T99" fmla="*/ 61 h 472"/>
                <a:gd name="T100" fmla="*/ 113 w 438"/>
                <a:gd name="T101" fmla="*/ 75 h 472"/>
                <a:gd name="T102" fmla="*/ 94 w 438"/>
                <a:gd name="T103" fmla="*/ 98 h 472"/>
                <a:gd name="T104" fmla="*/ 75 w 438"/>
                <a:gd name="T105" fmla="*/ 131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38" h="472">
                  <a:moveTo>
                    <a:pt x="112" y="328"/>
                  </a:moveTo>
                  <a:lnTo>
                    <a:pt x="113" y="345"/>
                  </a:lnTo>
                  <a:lnTo>
                    <a:pt x="114" y="363"/>
                  </a:lnTo>
                  <a:lnTo>
                    <a:pt x="116" y="370"/>
                  </a:lnTo>
                  <a:lnTo>
                    <a:pt x="119" y="379"/>
                  </a:lnTo>
                  <a:lnTo>
                    <a:pt x="122" y="385"/>
                  </a:lnTo>
                  <a:lnTo>
                    <a:pt x="125" y="393"/>
                  </a:lnTo>
                  <a:lnTo>
                    <a:pt x="129" y="399"/>
                  </a:lnTo>
                  <a:lnTo>
                    <a:pt x="135" y="404"/>
                  </a:lnTo>
                  <a:lnTo>
                    <a:pt x="140" y="410"/>
                  </a:lnTo>
                  <a:lnTo>
                    <a:pt x="148" y="414"/>
                  </a:lnTo>
                  <a:lnTo>
                    <a:pt x="155" y="417"/>
                  </a:lnTo>
                  <a:lnTo>
                    <a:pt x="165" y="421"/>
                  </a:lnTo>
                  <a:lnTo>
                    <a:pt x="174" y="422"/>
                  </a:lnTo>
                  <a:lnTo>
                    <a:pt x="186" y="423"/>
                  </a:lnTo>
                  <a:lnTo>
                    <a:pt x="201" y="422"/>
                  </a:lnTo>
                  <a:lnTo>
                    <a:pt x="216" y="418"/>
                  </a:lnTo>
                  <a:lnTo>
                    <a:pt x="224" y="416"/>
                  </a:lnTo>
                  <a:lnTo>
                    <a:pt x="231" y="414"/>
                  </a:lnTo>
                  <a:lnTo>
                    <a:pt x="239" y="411"/>
                  </a:lnTo>
                  <a:lnTo>
                    <a:pt x="245" y="407"/>
                  </a:lnTo>
                  <a:lnTo>
                    <a:pt x="252" y="403"/>
                  </a:lnTo>
                  <a:lnTo>
                    <a:pt x="258" y="398"/>
                  </a:lnTo>
                  <a:lnTo>
                    <a:pt x="264" y="393"/>
                  </a:lnTo>
                  <a:lnTo>
                    <a:pt x="268" y="387"/>
                  </a:lnTo>
                  <a:lnTo>
                    <a:pt x="271" y="381"/>
                  </a:lnTo>
                  <a:lnTo>
                    <a:pt x="274" y="374"/>
                  </a:lnTo>
                  <a:lnTo>
                    <a:pt x="275" y="367"/>
                  </a:lnTo>
                  <a:lnTo>
                    <a:pt x="276" y="359"/>
                  </a:lnTo>
                  <a:lnTo>
                    <a:pt x="276" y="238"/>
                  </a:lnTo>
                  <a:lnTo>
                    <a:pt x="251" y="238"/>
                  </a:lnTo>
                  <a:lnTo>
                    <a:pt x="227" y="239"/>
                  </a:lnTo>
                  <a:lnTo>
                    <a:pt x="207" y="240"/>
                  </a:lnTo>
                  <a:lnTo>
                    <a:pt x="188" y="242"/>
                  </a:lnTo>
                  <a:lnTo>
                    <a:pt x="173" y="245"/>
                  </a:lnTo>
                  <a:lnTo>
                    <a:pt x="161" y="248"/>
                  </a:lnTo>
                  <a:lnTo>
                    <a:pt x="149" y="252"/>
                  </a:lnTo>
                  <a:lnTo>
                    <a:pt x="139" y="257"/>
                  </a:lnTo>
                  <a:lnTo>
                    <a:pt x="132" y="263"/>
                  </a:lnTo>
                  <a:lnTo>
                    <a:pt x="125" y="269"/>
                  </a:lnTo>
                  <a:lnTo>
                    <a:pt x="121" y="277"/>
                  </a:lnTo>
                  <a:lnTo>
                    <a:pt x="118" y="285"/>
                  </a:lnTo>
                  <a:lnTo>
                    <a:pt x="115" y="294"/>
                  </a:lnTo>
                  <a:lnTo>
                    <a:pt x="113" y="305"/>
                  </a:lnTo>
                  <a:lnTo>
                    <a:pt x="112" y="316"/>
                  </a:lnTo>
                  <a:lnTo>
                    <a:pt x="112" y="328"/>
                  </a:lnTo>
                  <a:close/>
                  <a:moveTo>
                    <a:pt x="36" y="42"/>
                  </a:moveTo>
                  <a:lnTo>
                    <a:pt x="54" y="31"/>
                  </a:lnTo>
                  <a:lnTo>
                    <a:pt x="72" y="22"/>
                  </a:lnTo>
                  <a:lnTo>
                    <a:pt x="91" y="15"/>
                  </a:lnTo>
                  <a:lnTo>
                    <a:pt x="110" y="9"/>
                  </a:lnTo>
                  <a:lnTo>
                    <a:pt x="132" y="5"/>
                  </a:lnTo>
                  <a:lnTo>
                    <a:pt x="155" y="2"/>
                  </a:lnTo>
                  <a:lnTo>
                    <a:pt x="182" y="0"/>
                  </a:lnTo>
                  <a:lnTo>
                    <a:pt x="213" y="0"/>
                  </a:lnTo>
                  <a:lnTo>
                    <a:pt x="229" y="0"/>
                  </a:lnTo>
                  <a:lnTo>
                    <a:pt x="245" y="2"/>
                  </a:lnTo>
                  <a:lnTo>
                    <a:pt x="261" y="4"/>
                  </a:lnTo>
                  <a:lnTo>
                    <a:pt x="276" y="7"/>
                  </a:lnTo>
                  <a:lnTo>
                    <a:pt x="291" y="13"/>
                  </a:lnTo>
                  <a:lnTo>
                    <a:pt x="304" y="19"/>
                  </a:lnTo>
                  <a:lnTo>
                    <a:pt x="318" y="27"/>
                  </a:lnTo>
                  <a:lnTo>
                    <a:pt x="330" y="35"/>
                  </a:lnTo>
                  <a:lnTo>
                    <a:pt x="341" y="45"/>
                  </a:lnTo>
                  <a:lnTo>
                    <a:pt x="350" y="57"/>
                  </a:lnTo>
                  <a:lnTo>
                    <a:pt x="359" y="70"/>
                  </a:lnTo>
                  <a:lnTo>
                    <a:pt x="367" y="84"/>
                  </a:lnTo>
                  <a:lnTo>
                    <a:pt x="373" y="100"/>
                  </a:lnTo>
                  <a:lnTo>
                    <a:pt x="377" y="117"/>
                  </a:lnTo>
                  <a:lnTo>
                    <a:pt x="379" y="136"/>
                  </a:lnTo>
                  <a:lnTo>
                    <a:pt x="381" y="157"/>
                  </a:lnTo>
                  <a:lnTo>
                    <a:pt x="381" y="411"/>
                  </a:lnTo>
                  <a:lnTo>
                    <a:pt x="438" y="421"/>
                  </a:lnTo>
                  <a:lnTo>
                    <a:pt x="438" y="443"/>
                  </a:lnTo>
                  <a:lnTo>
                    <a:pt x="312" y="462"/>
                  </a:lnTo>
                  <a:lnTo>
                    <a:pt x="294" y="413"/>
                  </a:lnTo>
                  <a:lnTo>
                    <a:pt x="289" y="419"/>
                  </a:lnTo>
                  <a:lnTo>
                    <a:pt x="285" y="426"/>
                  </a:lnTo>
                  <a:lnTo>
                    <a:pt x="279" y="431"/>
                  </a:lnTo>
                  <a:lnTo>
                    <a:pt x="273" y="438"/>
                  </a:lnTo>
                  <a:lnTo>
                    <a:pt x="266" y="442"/>
                  </a:lnTo>
                  <a:lnTo>
                    <a:pt x="258" y="447"/>
                  </a:lnTo>
                  <a:lnTo>
                    <a:pt x="250" y="452"/>
                  </a:lnTo>
                  <a:lnTo>
                    <a:pt x="241" y="456"/>
                  </a:lnTo>
                  <a:lnTo>
                    <a:pt x="232" y="459"/>
                  </a:lnTo>
                  <a:lnTo>
                    <a:pt x="223" y="462"/>
                  </a:lnTo>
                  <a:lnTo>
                    <a:pt x="212" y="466"/>
                  </a:lnTo>
                  <a:lnTo>
                    <a:pt x="202" y="468"/>
                  </a:lnTo>
                  <a:lnTo>
                    <a:pt x="191" y="470"/>
                  </a:lnTo>
                  <a:lnTo>
                    <a:pt x="180" y="471"/>
                  </a:lnTo>
                  <a:lnTo>
                    <a:pt x="168" y="472"/>
                  </a:lnTo>
                  <a:lnTo>
                    <a:pt x="156" y="472"/>
                  </a:lnTo>
                  <a:lnTo>
                    <a:pt x="141" y="472"/>
                  </a:lnTo>
                  <a:lnTo>
                    <a:pt x="126" y="471"/>
                  </a:lnTo>
                  <a:lnTo>
                    <a:pt x="111" y="469"/>
                  </a:lnTo>
                  <a:lnTo>
                    <a:pt x="96" y="467"/>
                  </a:lnTo>
                  <a:lnTo>
                    <a:pt x="83" y="463"/>
                  </a:lnTo>
                  <a:lnTo>
                    <a:pt x="70" y="459"/>
                  </a:lnTo>
                  <a:lnTo>
                    <a:pt x="57" y="454"/>
                  </a:lnTo>
                  <a:lnTo>
                    <a:pt x="47" y="447"/>
                  </a:lnTo>
                  <a:lnTo>
                    <a:pt x="36" y="439"/>
                  </a:lnTo>
                  <a:lnTo>
                    <a:pt x="26" y="429"/>
                  </a:lnTo>
                  <a:lnTo>
                    <a:pt x="19" y="418"/>
                  </a:lnTo>
                  <a:lnTo>
                    <a:pt x="12" y="404"/>
                  </a:lnTo>
                  <a:lnTo>
                    <a:pt x="6" y="390"/>
                  </a:lnTo>
                  <a:lnTo>
                    <a:pt x="3" y="373"/>
                  </a:lnTo>
                  <a:lnTo>
                    <a:pt x="0" y="354"/>
                  </a:lnTo>
                  <a:lnTo>
                    <a:pt x="0" y="334"/>
                  </a:lnTo>
                  <a:lnTo>
                    <a:pt x="0" y="314"/>
                  </a:lnTo>
                  <a:lnTo>
                    <a:pt x="3" y="297"/>
                  </a:lnTo>
                  <a:lnTo>
                    <a:pt x="7" y="281"/>
                  </a:lnTo>
                  <a:lnTo>
                    <a:pt x="12" y="267"/>
                  </a:lnTo>
                  <a:lnTo>
                    <a:pt x="19" y="255"/>
                  </a:lnTo>
                  <a:lnTo>
                    <a:pt x="27" y="245"/>
                  </a:lnTo>
                  <a:lnTo>
                    <a:pt x="37" y="235"/>
                  </a:lnTo>
                  <a:lnTo>
                    <a:pt x="49" y="226"/>
                  </a:lnTo>
                  <a:lnTo>
                    <a:pt x="61" y="219"/>
                  </a:lnTo>
                  <a:lnTo>
                    <a:pt x="75" y="213"/>
                  </a:lnTo>
                  <a:lnTo>
                    <a:pt x="89" y="208"/>
                  </a:lnTo>
                  <a:lnTo>
                    <a:pt x="104" y="205"/>
                  </a:lnTo>
                  <a:lnTo>
                    <a:pt x="121" y="202"/>
                  </a:lnTo>
                  <a:lnTo>
                    <a:pt x="138" y="199"/>
                  </a:lnTo>
                  <a:lnTo>
                    <a:pt x="155" y="198"/>
                  </a:lnTo>
                  <a:lnTo>
                    <a:pt x="174" y="197"/>
                  </a:lnTo>
                  <a:lnTo>
                    <a:pt x="198" y="197"/>
                  </a:lnTo>
                  <a:lnTo>
                    <a:pt x="224" y="198"/>
                  </a:lnTo>
                  <a:lnTo>
                    <a:pt x="250" y="201"/>
                  </a:lnTo>
                  <a:lnTo>
                    <a:pt x="276" y="203"/>
                  </a:lnTo>
                  <a:lnTo>
                    <a:pt x="276" y="134"/>
                  </a:lnTo>
                  <a:lnTo>
                    <a:pt x="275" y="124"/>
                  </a:lnTo>
                  <a:lnTo>
                    <a:pt x="274" y="115"/>
                  </a:lnTo>
                  <a:lnTo>
                    <a:pt x="273" y="106"/>
                  </a:lnTo>
                  <a:lnTo>
                    <a:pt x="270" y="99"/>
                  </a:lnTo>
                  <a:lnTo>
                    <a:pt x="267" y="91"/>
                  </a:lnTo>
                  <a:lnTo>
                    <a:pt x="262" y="84"/>
                  </a:lnTo>
                  <a:lnTo>
                    <a:pt x="258" y="78"/>
                  </a:lnTo>
                  <a:lnTo>
                    <a:pt x="253" y="72"/>
                  </a:lnTo>
                  <a:lnTo>
                    <a:pt x="246" y="67"/>
                  </a:lnTo>
                  <a:lnTo>
                    <a:pt x="240" y="63"/>
                  </a:lnTo>
                  <a:lnTo>
                    <a:pt x="232" y="60"/>
                  </a:lnTo>
                  <a:lnTo>
                    <a:pt x="224" y="57"/>
                  </a:lnTo>
                  <a:lnTo>
                    <a:pt x="215" y="55"/>
                  </a:lnTo>
                  <a:lnTo>
                    <a:pt x="206" y="52"/>
                  </a:lnTo>
                  <a:lnTo>
                    <a:pt x="195" y="51"/>
                  </a:lnTo>
                  <a:lnTo>
                    <a:pt x="184" y="51"/>
                  </a:lnTo>
                  <a:lnTo>
                    <a:pt x="169" y="51"/>
                  </a:lnTo>
                  <a:lnTo>
                    <a:pt x="154" y="53"/>
                  </a:lnTo>
                  <a:lnTo>
                    <a:pt x="148" y="56"/>
                  </a:lnTo>
                  <a:lnTo>
                    <a:pt x="140" y="58"/>
                  </a:lnTo>
                  <a:lnTo>
                    <a:pt x="134" y="61"/>
                  </a:lnTo>
                  <a:lnTo>
                    <a:pt x="126" y="65"/>
                  </a:lnTo>
                  <a:lnTo>
                    <a:pt x="120" y="70"/>
                  </a:lnTo>
                  <a:lnTo>
                    <a:pt x="113" y="75"/>
                  </a:lnTo>
                  <a:lnTo>
                    <a:pt x="107" y="81"/>
                  </a:lnTo>
                  <a:lnTo>
                    <a:pt x="100" y="89"/>
                  </a:lnTo>
                  <a:lnTo>
                    <a:pt x="94" y="98"/>
                  </a:lnTo>
                  <a:lnTo>
                    <a:pt x="88" y="107"/>
                  </a:lnTo>
                  <a:lnTo>
                    <a:pt x="81" y="118"/>
                  </a:lnTo>
                  <a:lnTo>
                    <a:pt x="75" y="131"/>
                  </a:lnTo>
                  <a:lnTo>
                    <a:pt x="49" y="130"/>
                  </a:lnTo>
                  <a:lnTo>
                    <a:pt x="36" y="4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1" name="Freeform 35"/>
            <p:cNvSpPr>
              <a:spLocks/>
            </p:cNvSpPr>
            <p:nvPr userDrawn="1"/>
          </p:nvSpPr>
          <p:spPr bwMode="auto">
            <a:xfrm>
              <a:off x="11663363" y="1003300"/>
              <a:ext cx="46038" cy="63500"/>
            </a:xfrm>
            <a:custGeom>
              <a:avLst/>
              <a:gdLst>
                <a:gd name="T0" fmla="*/ 343 w 344"/>
                <a:gd name="T1" fmla="*/ 353 h 473"/>
                <a:gd name="T2" fmla="*/ 336 w 344"/>
                <a:gd name="T3" fmla="*/ 382 h 473"/>
                <a:gd name="T4" fmla="*/ 324 w 344"/>
                <a:gd name="T5" fmla="*/ 407 h 473"/>
                <a:gd name="T6" fmla="*/ 308 w 344"/>
                <a:gd name="T7" fmla="*/ 426 h 473"/>
                <a:gd name="T8" fmla="*/ 273 w 344"/>
                <a:gd name="T9" fmla="*/ 449 h 473"/>
                <a:gd name="T10" fmla="*/ 226 w 344"/>
                <a:gd name="T11" fmla="*/ 466 h 473"/>
                <a:gd name="T12" fmla="*/ 179 w 344"/>
                <a:gd name="T13" fmla="*/ 472 h 473"/>
                <a:gd name="T14" fmla="*/ 136 w 344"/>
                <a:gd name="T15" fmla="*/ 473 h 473"/>
                <a:gd name="T16" fmla="*/ 83 w 344"/>
                <a:gd name="T17" fmla="*/ 467 h 473"/>
                <a:gd name="T18" fmla="*/ 32 w 344"/>
                <a:gd name="T19" fmla="*/ 451 h 473"/>
                <a:gd name="T20" fmla="*/ 0 w 344"/>
                <a:gd name="T21" fmla="*/ 433 h 473"/>
                <a:gd name="T22" fmla="*/ 44 w 344"/>
                <a:gd name="T23" fmla="*/ 357 h 473"/>
                <a:gd name="T24" fmla="*/ 61 w 344"/>
                <a:gd name="T25" fmla="*/ 385 h 473"/>
                <a:gd name="T26" fmla="*/ 82 w 344"/>
                <a:gd name="T27" fmla="*/ 404 h 473"/>
                <a:gd name="T28" fmla="*/ 106 w 344"/>
                <a:gd name="T29" fmla="*/ 417 h 473"/>
                <a:gd name="T30" fmla="*/ 136 w 344"/>
                <a:gd name="T31" fmla="*/ 425 h 473"/>
                <a:gd name="T32" fmla="*/ 169 w 344"/>
                <a:gd name="T33" fmla="*/ 424 h 473"/>
                <a:gd name="T34" fmla="*/ 196 w 344"/>
                <a:gd name="T35" fmla="*/ 418 h 473"/>
                <a:gd name="T36" fmla="*/ 218 w 344"/>
                <a:gd name="T37" fmla="*/ 408 h 473"/>
                <a:gd name="T38" fmla="*/ 234 w 344"/>
                <a:gd name="T39" fmla="*/ 391 h 473"/>
                <a:gd name="T40" fmla="*/ 242 w 344"/>
                <a:gd name="T41" fmla="*/ 370 h 473"/>
                <a:gd name="T42" fmla="*/ 243 w 344"/>
                <a:gd name="T43" fmla="*/ 344 h 473"/>
                <a:gd name="T44" fmla="*/ 234 w 344"/>
                <a:gd name="T45" fmla="*/ 325 h 473"/>
                <a:gd name="T46" fmla="*/ 215 w 344"/>
                <a:gd name="T47" fmla="*/ 310 h 473"/>
                <a:gd name="T48" fmla="*/ 168 w 344"/>
                <a:gd name="T49" fmla="*/ 290 h 473"/>
                <a:gd name="T50" fmla="*/ 103 w 344"/>
                <a:gd name="T51" fmla="*/ 265 h 473"/>
                <a:gd name="T52" fmla="*/ 61 w 344"/>
                <a:gd name="T53" fmla="*/ 243 h 473"/>
                <a:gd name="T54" fmla="*/ 34 w 344"/>
                <a:gd name="T55" fmla="*/ 222 h 473"/>
                <a:gd name="T56" fmla="*/ 15 w 344"/>
                <a:gd name="T57" fmla="*/ 194 h 473"/>
                <a:gd name="T58" fmla="*/ 5 w 344"/>
                <a:gd name="T59" fmla="*/ 160 h 473"/>
                <a:gd name="T60" fmla="*/ 6 w 344"/>
                <a:gd name="T61" fmla="*/ 127 h 473"/>
                <a:gd name="T62" fmla="*/ 15 w 344"/>
                <a:gd name="T63" fmla="*/ 96 h 473"/>
                <a:gd name="T64" fmla="*/ 39 w 344"/>
                <a:gd name="T65" fmla="*/ 57 h 473"/>
                <a:gd name="T66" fmla="*/ 76 w 344"/>
                <a:gd name="T67" fmla="*/ 28 h 473"/>
                <a:gd name="T68" fmla="*/ 117 w 344"/>
                <a:gd name="T69" fmla="*/ 9 h 473"/>
                <a:gd name="T70" fmla="*/ 160 w 344"/>
                <a:gd name="T71" fmla="*/ 1 h 473"/>
                <a:gd name="T72" fmla="*/ 221 w 344"/>
                <a:gd name="T73" fmla="*/ 3 h 473"/>
                <a:gd name="T74" fmla="*/ 274 w 344"/>
                <a:gd name="T75" fmla="*/ 18 h 473"/>
                <a:gd name="T76" fmla="*/ 319 w 344"/>
                <a:gd name="T77" fmla="*/ 41 h 473"/>
                <a:gd name="T78" fmla="*/ 276 w 344"/>
                <a:gd name="T79" fmla="*/ 117 h 473"/>
                <a:gd name="T80" fmla="*/ 263 w 344"/>
                <a:gd name="T81" fmla="*/ 89 h 473"/>
                <a:gd name="T82" fmla="*/ 246 w 344"/>
                <a:gd name="T83" fmla="*/ 70 h 473"/>
                <a:gd name="T84" fmla="*/ 224 w 344"/>
                <a:gd name="T85" fmla="*/ 58 h 473"/>
                <a:gd name="T86" fmla="*/ 192 w 344"/>
                <a:gd name="T87" fmla="*/ 50 h 473"/>
                <a:gd name="T88" fmla="*/ 155 w 344"/>
                <a:gd name="T89" fmla="*/ 50 h 473"/>
                <a:gd name="T90" fmla="*/ 134 w 344"/>
                <a:gd name="T91" fmla="*/ 56 h 473"/>
                <a:gd name="T92" fmla="*/ 116 w 344"/>
                <a:gd name="T93" fmla="*/ 66 h 473"/>
                <a:gd name="T94" fmla="*/ 104 w 344"/>
                <a:gd name="T95" fmla="*/ 79 h 473"/>
                <a:gd name="T96" fmla="*/ 97 w 344"/>
                <a:gd name="T97" fmla="*/ 96 h 473"/>
                <a:gd name="T98" fmla="*/ 97 w 344"/>
                <a:gd name="T99" fmla="*/ 118 h 473"/>
                <a:gd name="T100" fmla="*/ 107 w 344"/>
                <a:gd name="T101" fmla="*/ 139 h 473"/>
                <a:gd name="T102" fmla="*/ 126 w 344"/>
                <a:gd name="T103" fmla="*/ 156 h 473"/>
                <a:gd name="T104" fmla="*/ 175 w 344"/>
                <a:gd name="T105" fmla="*/ 179 h 473"/>
                <a:gd name="T106" fmla="*/ 243 w 344"/>
                <a:gd name="T107" fmla="*/ 205 h 473"/>
                <a:gd name="T108" fmla="*/ 286 w 344"/>
                <a:gd name="T109" fmla="*/ 228 h 473"/>
                <a:gd name="T110" fmla="*/ 314 w 344"/>
                <a:gd name="T111" fmla="*/ 251 h 473"/>
                <a:gd name="T112" fmla="*/ 334 w 344"/>
                <a:gd name="T113" fmla="*/ 280 h 473"/>
                <a:gd name="T114" fmla="*/ 343 w 344"/>
                <a:gd name="T115" fmla="*/ 31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473">
                  <a:moveTo>
                    <a:pt x="344" y="330"/>
                  </a:moveTo>
                  <a:lnTo>
                    <a:pt x="344" y="342"/>
                  </a:lnTo>
                  <a:lnTo>
                    <a:pt x="343" y="353"/>
                  </a:lnTo>
                  <a:lnTo>
                    <a:pt x="341" y="364"/>
                  </a:lnTo>
                  <a:lnTo>
                    <a:pt x="339" y="373"/>
                  </a:lnTo>
                  <a:lnTo>
                    <a:pt x="336" y="382"/>
                  </a:lnTo>
                  <a:lnTo>
                    <a:pt x="332" y="390"/>
                  </a:lnTo>
                  <a:lnTo>
                    <a:pt x="328" y="399"/>
                  </a:lnTo>
                  <a:lnTo>
                    <a:pt x="324" y="407"/>
                  </a:lnTo>
                  <a:lnTo>
                    <a:pt x="319" y="413"/>
                  </a:lnTo>
                  <a:lnTo>
                    <a:pt x="313" y="419"/>
                  </a:lnTo>
                  <a:lnTo>
                    <a:pt x="308" y="426"/>
                  </a:lnTo>
                  <a:lnTo>
                    <a:pt x="301" y="431"/>
                  </a:lnTo>
                  <a:lnTo>
                    <a:pt x="288" y="441"/>
                  </a:lnTo>
                  <a:lnTo>
                    <a:pt x="273" y="449"/>
                  </a:lnTo>
                  <a:lnTo>
                    <a:pt x="258" y="456"/>
                  </a:lnTo>
                  <a:lnTo>
                    <a:pt x="242" y="461"/>
                  </a:lnTo>
                  <a:lnTo>
                    <a:pt x="226" y="466"/>
                  </a:lnTo>
                  <a:lnTo>
                    <a:pt x="210" y="469"/>
                  </a:lnTo>
                  <a:lnTo>
                    <a:pt x="194" y="471"/>
                  </a:lnTo>
                  <a:lnTo>
                    <a:pt x="179" y="472"/>
                  </a:lnTo>
                  <a:lnTo>
                    <a:pt x="164" y="473"/>
                  </a:lnTo>
                  <a:lnTo>
                    <a:pt x="150" y="473"/>
                  </a:lnTo>
                  <a:lnTo>
                    <a:pt x="136" y="473"/>
                  </a:lnTo>
                  <a:lnTo>
                    <a:pt x="120" y="472"/>
                  </a:lnTo>
                  <a:lnTo>
                    <a:pt x="102" y="470"/>
                  </a:lnTo>
                  <a:lnTo>
                    <a:pt x="83" y="467"/>
                  </a:lnTo>
                  <a:lnTo>
                    <a:pt x="63" y="461"/>
                  </a:lnTo>
                  <a:lnTo>
                    <a:pt x="43" y="455"/>
                  </a:lnTo>
                  <a:lnTo>
                    <a:pt x="32" y="451"/>
                  </a:lnTo>
                  <a:lnTo>
                    <a:pt x="21" y="445"/>
                  </a:lnTo>
                  <a:lnTo>
                    <a:pt x="10" y="440"/>
                  </a:lnTo>
                  <a:lnTo>
                    <a:pt x="0" y="433"/>
                  </a:lnTo>
                  <a:lnTo>
                    <a:pt x="13" y="346"/>
                  </a:lnTo>
                  <a:lnTo>
                    <a:pt x="39" y="345"/>
                  </a:lnTo>
                  <a:lnTo>
                    <a:pt x="44" y="357"/>
                  </a:lnTo>
                  <a:lnTo>
                    <a:pt x="49" y="368"/>
                  </a:lnTo>
                  <a:lnTo>
                    <a:pt x="54" y="376"/>
                  </a:lnTo>
                  <a:lnTo>
                    <a:pt x="61" y="385"/>
                  </a:lnTo>
                  <a:lnTo>
                    <a:pt x="67" y="393"/>
                  </a:lnTo>
                  <a:lnTo>
                    <a:pt x="75" y="399"/>
                  </a:lnTo>
                  <a:lnTo>
                    <a:pt x="82" y="404"/>
                  </a:lnTo>
                  <a:lnTo>
                    <a:pt x="90" y="410"/>
                  </a:lnTo>
                  <a:lnTo>
                    <a:pt x="97" y="413"/>
                  </a:lnTo>
                  <a:lnTo>
                    <a:pt x="106" y="417"/>
                  </a:lnTo>
                  <a:lnTo>
                    <a:pt x="114" y="419"/>
                  </a:lnTo>
                  <a:lnTo>
                    <a:pt x="121" y="422"/>
                  </a:lnTo>
                  <a:lnTo>
                    <a:pt x="136" y="425"/>
                  </a:lnTo>
                  <a:lnTo>
                    <a:pt x="149" y="425"/>
                  </a:lnTo>
                  <a:lnTo>
                    <a:pt x="159" y="425"/>
                  </a:lnTo>
                  <a:lnTo>
                    <a:pt x="169" y="424"/>
                  </a:lnTo>
                  <a:lnTo>
                    <a:pt x="179" y="423"/>
                  </a:lnTo>
                  <a:lnTo>
                    <a:pt x="188" y="420"/>
                  </a:lnTo>
                  <a:lnTo>
                    <a:pt x="196" y="418"/>
                  </a:lnTo>
                  <a:lnTo>
                    <a:pt x="204" y="415"/>
                  </a:lnTo>
                  <a:lnTo>
                    <a:pt x="211" y="412"/>
                  </a:lnTo>
                  <a:lnTo>
                    <a:pt x="218" y="408"/>
                  </a:lnTo>
                  <a:lnTo>
                    <a:pt x="224" y="403"/>
                  </a:lnTo>
                  <a:lnTo>
                    <a:pt x="229" y="398"/>
                  </a:lnTo>
                  <a:lnTo>
                    <a:pt x="234" y="391"/>
                  </a:lnTo>
                  <a:lnTo>
                    <a:pt x="238" y="385"/>
                  </a:lnTo>
                  <a:lnTo>
                    <a:pt x="240" y="378"/>
                  </a:lnTo>
                  <a:lnTo>
                    <a:pt x="242" y="370"/>
                  </a:lnTo>
                  <a:lnTo>
                    <a:pt x="244" y="361"/>
                  </a:lnTo>
                  <a:lnTo>
                    <a:pt x="244" y="352"/>
                  </a:lnTo>
                  <a:lnTo>
                    <a:pt x="243" y="344"/>
                  </a:lnTo>
                  <a:lnTo>
                    <a:pt x="241" y="338"/>
                  </a:lnTo>
                  <a:lnTo>
                    <a:pt x="238" y="331"/>
                  </a:lnTo>
                  <a:lnTo>
                    <a:pt x="234" y="325"/>
                  </a:lnTo>
                  <a:lnTo>
                    <a:pt x="228" y="320"/>
                  </a:lnTo>
                  <a:lnTo>
                    <a:pt x="222" y="314"/>
                  </a:lnTo>
                  <a:lnTo>
                    <a:pt x="215" y="310"/>
                  </a:lnTo>
                  <a:lnTo>
                    <a:pt x="207" y="306"/>
                  </a:lnTo>
                  <a:lnTo>
                    <a:pt x="189" y="297"/>
                  </a:lnTo>
                  <a:lnTo>
                    <a:pt x="168" y="290"/>
                  </a:lnTo>
                  <a:lnTo>
                    <a:pt x="147" y="282"/>
                  </a:lnTo>
                  <a:lnTo>
                    <a:pt x="124" y="273"/>
                  </a:lnTo>
                  <a:lnTo>
                    <a:pt x="103" y="265"/>
                  </a:lnTo>
                  <a:lnTo>
                    <a:pt x="80" y="255"/>
                  </a:lnTo>
                  <a:lnTo>
                    <a:pt x="71" y="250"/>
                  </a:lnTo>
                  <a:lnTo>
                    <a:pt x="61" y="243"/>
                  </a:lnTo>
                  <a:lnTo>
                    <a:pt x="51" y="237"/>
                  </a:lnTo>
                  <a:lnTo>
                    <a:pt x="43" y="229"/>
                  </a:lnTo>
                  <a:lnTo>
                    <a:pt x="34" y="222"/>
                  </a:lnTo>
                  <a:lnTo>
                    <a:pt x="27" y="213"/>
                  </a:lnTo>
                  <a:lnTo>
                    <a:pt x="20" y="205"/>
                  </a:lnTo>
                  <a:lnTo>
                    <a:pt x="15" y="194"/>
                  </a:lnTo>
                  <a:lnTo>
                    <a:pt x="10" y="183"/>
                  </a:lnTo>
                  <a:lnTo>
                    <a:pt x="7" y="171"/>
                  </a:lnTo>
                  <a:lnTo>
                    <a:pt x="5" y="160"/>
                  </a:lnTo>
                  <a:lnTo>
                    <a:pt x="5" y="146"/>
                  </a:lnTo>
                  <a:lnTo>
                    <a:pt x="5" y="137"/>
                  </a:lnTo>
                  <a:lnTo>
                    <a:pt x="6" y="127"/>
                  </a:lnTo>
                  <a:lnTo>
                    <a:pt x="7" y="119"/>
                  </a:lnTo>
                  <a:lnTo>
                    <a:pt x="9" y="111"/>
                  </a:lnTo>
                  <a:lnTo>
                    <a:pt x="15" y="96"/>
                  </a:lnTo>
                  <a:lnTo>
                    <a:pt x="21" y="81"/>
                  </a:lnTo>
                  <a:lnTo>
                    <a:pt x="30" y="68"/>
                  </a:lnTo>
                  <a:lnTo>
                    <a:pt x="39" y="57"/>
                  </a:lnTo>
                  <a:lnTo>
                    <a:pt x="50" y="46"/>
                  </a:lnTo>
                  <a:lnTo>
                    <a:pt x="63" y="36"/>
                  </a:lnTo>
                  <a:lnTo>
                    <a:pt x="76" y="28"/>
                  </a:lnTo>
                  <a:lnTo>
                    <a:pt x="89" y="20"/>
                  </a:lnTo>
                  <a:lnTo>
                    <a:pt x="103" y="14"/>
                  </a:lnTo>
                  <a:lnTo>
                    <a:pt x="117" y="9"/>
                  </a:lnTo>
                  <a:lnTo>
                    <a:pt x="132" y="5"/>
                  </a:lnTo>
                  <a:lnTo>
                    <a:pt x="146" y="3"/>
                  </a:lnTo>
                  <a:lnTo>
                    <a:pt x="160" y="1"/>
                  </a:lnTo>
                  <a:lnTo>
                    <a:pt x="173" y="0"/>
                  </a:lnTo>
                  <a:lnTo>
                    <a:pt x="198" y="1"/>
                  </a:lnTo>
                  <a:lnTo>
                    <a:pt x="221" y="3"/>
                  </a:lnTo>
                  <a:lnTo>
                    <a:pt x="240" y="7"/>
                  </a:lnTo>
                  <a:lnTo>
                    <a:pt x="258" y="12"/>
                  </a:lnTo>
                  <a:lnTo>
                    <a:pt x="274" y="18"/>
                  </a:lnTo>
                  <a:lnTo>
                    <a:pt x="291" y="24"/>
                  </a:lnTo>
                  <a:lnTo>
                    <a:pt x="305" y="32"/>
                  </a:lnTo>
                  <a:lnTo>
                    <a:pt x="319" y="41"/>
                  </a:lnTo>
                  <a:lnTo>
                    <a:pt x="307" y="129"/>
                  </a:lnTo>
                  <a:lnTo>
                    <a:pt x="279" y="129"/>
                  </a:lnTo>
                  <a:lnTo>
                    <a:pt x="276" y="117"/>
                  </a:lnTo>
                  <a:lnTo>
                    <a:pt x="271" y="107"/>
                  </a:lnTo>
                  <a:lnTo>
                    <a:pt x="267" y="97"/>
                  </a:lnTo>
                  <a:lnTo>
                    <a:pt x="263" y="89"/>
                  </a:lnTo>
                  <a:lnTo>
                    <a:pt x="257" y="82"/>
                  </a:lnTo>
                  <a:lnTo>
                    <a:pt x="251" y="75"/>
                  </a:lnTo>
                  <a:lnTo>
                    <a:pt x="246" y="70"/>
                  </a:lnTo>
                  <a:lnTo>
                    <a:pt x="239" y="65"/>
                  </a:lnTo>
                  <a:lnTo>
                    <a:pt x="232" y="61"/>
                  </a:lnTo>
                  <a:lnTo>
                    <a:pt x="224" y="58"/>
                  </a:lnTo>
                  <a:lnTo>
                    <a:pt x="217" y="54"/>
                  </a:lnTo>
                  <a:lnTo>
                    <a:pt x="209" y="52"/>
                  </a:lnTo>
                  <a:lnTo>
                    <a:pt x="192" y="50"/>
                  </a:lnTo>
                  <a:lnTo>
                    <a:pt x="173" y="49"/>
                  </a:lnTo>
                  <a:lnTo>
                    <a:pt x="164" y="49"/>
                  </a:lnTo>
                  <a:lnTo>
                    <a:pt x="155" y="50"/>
                  </a:lnTo>
                  <a:lnTo>
                    <a:pt x="148" y="51"/>
                  </a:lnTo>
                  <a:lnTo>
                    <a:pt x="140" y="53"/>
                  </a:lnTo>
                  <a:lnTo>
                    <a:pt x="134" y="56"/>
                  </a:lnTo>
                  <a:lnTo>
                    <a:pt x="127" y="59"/>
                  </a:lnTo>
                  <a:lnTo>
                    <a:pt x="121" y="62"/>
                  </a:lnTo>
                  <a:lnTo>
                    <a:pt x="116" y="66"/>
                  </a:lnTo>
                  <a:lnTo>
                    <a:pt x="111" y="71"/>
                  </a:lnTo>
                  <a:lnTo>
                    <a:pt x="107" y="75"/>
                  </a:lnTo>
                  <a:lnTo>
                    <a:pt x="104" y="79"/>
                  </a:lnTo>
                  <a:lnTo>
                    <a:pt x="102" y="85"/>
                  </a:lnTo>
                  <a:lnTo>
                    <a:pt x="100" y="91"/>
                  </a:lnTo>
                  <a:lnTo>
                    <a:pt x="97" y="96"/>
                  </a:lnTo>
                  <a:lnTo>
                    <a:pt x="96" y="103"/>
                  </a:lnTo>
                  <a:lnTo>
                    <a:pt x="96" y="110"/>
                  </a:lnTo>
                  <a:lnTo>
                    <a:pt x="97" y="118"/>
                  </a:lnTo>
                  <a:lnTo>
                    <a:pt x="98" y="125"/>
                  </a:lnTo>
                  <a:lnTo>
                    <a:pt x="103" y="133"/>
                  </a:lnTo>
                  <a:lnTo>
                    <a:pt x="107" y="139"/>
                  </a:lnTo>
                  <a:lnTo>
                    <a:pt x="112" y="146"/>
                  </a:lnTo>
                  <a:lnTo>
                    <a:pt x="119" y="151"/>
                  </a:lnTo>
                  <a:lnTo>
                    <a:pt x="126" y="156"/>
                  </a:lnTo>
                  <a:lnTo>
                    <a:pt x="135" y="161"/>
                  </a:lnTo>
                  <a:lnTo>
                    <a:pt x="153" y="170"/>
                  </a:lnTo>
                  <a:lnTo>
                    <a:pt x="175" y="179"/>
                  </a:lnTo>
                  <a:lnTo>
                    <a:pt x="197" y="188"/>
                  </a:lnTo>
                  <a:lnTo>
                    <a:pt x="220" y="196"/>
                  </a:lnTo>
                  <a:lnTo>
                    <a:pt x="243" y="205"/>
                  </a:lnTo>
                  <a:lnTo>
                    <a:pt x="266" y="215"/>
                  </a:lnTo>
                  <a:lnTo>
                    <a:pt x="277" y="222"/>
                  </a:lnTo>
                  <a:lnTo>
                    <a:pt x="286" y="228"/>
                  </a:lnTo>
                  <a:lnTo>
                    <a:pt x="296" y="235"/>
                  </a:lnTo>
                  <a:lnTo>
                    <a:pt x="306" y="242"/>
                  </a:lnTo>
                  <a:lnTo>
                    <a:pt x="314" y="251"/>
                  </a:lnTo>
                  <a:lnTo>
                    <a:pt x="322" y="259"/>
                  </a:lnTo>
                  <a:lnTo>
                    <a:pt x="328" y="269"/>
                  </a:lnTo>
                  <a:lnTo>
                    <a:pt x="334" y="280"/>
                  </a:lnTo>
                  <a:lnTo>
                    <a:pt x="338" y="291"/>
                  </a:lnTo>
                  <a:lnTo>
                    <a:pt x="341" y="303"/>
                  </a:lnTo>
                  <a:lnTo>
                    <a:pt x="343" y="316"/>
                  </a:lnTo>
                  <a:lnTo>
                    <a:pt x="344" y="330"/>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2" name="Freeform 36"/>
            <p:cNvSpPr>
              <a:spLocks noEditPoints="1"/>
            </p:cNvSpPr>
            <p:nvPr userDrawn="1"/>
          </p:nvSpPr>
          <p:spPr bwMode="auto">
            <a:xfrm>
              <a:off x="10742613" y="374650"/>
              <a:ext cx="93663" cy="93663"/>
            </a:xfrm>
            <a:custGeom>
              <a:avLst/>
              <a:gdLst>
                <a:gd name="T0" fmla="*/ 199 w 717"/>
                <a:gd name="T1" fmla="*/ 227 h 718"/>
                <a:gd name="T2" fmla="*/ 229 w 717"/>
                <a:gd name="T3" fmla="*/ 198 h 718"/>
                <a:gd name="T4" fmla="*/ 276 w 717"/>
                <a:gd name="T5" fmla="*/ 169 h 718"/>
                <a:gd name="T6" fmla="*/ 335 w 717"/>
                <a:gd name="T7" fmla="*/ 154 h 718"/>
                <a:gd name="T8" fmla="*/ 387 w 717"/>
                <a:gd name="T9" fmla="*/ 154 h 718"/>
                <a:gd name="T10" fmla="*/ 434 w 717"/>
                <a:gd name="T11" fmla="*/ 168 h 718"/>
                <a:gd name="T12" fmla="*/ 487 w 717"/>
                <a:gd name="T13" fmla="*/ 198 h 718"/>
                <a:gd name="T14" fmla="*/ 534 w 717"/>
                <a:gd name="T15" fmla="*/ 247 h 718"/>
                <a:gd name="T16" fmla="*/ 559 w 717"/>
                <a:gd name="T17" fmla="*/ 304 h 718"/>
                <a:gd name="T18" fmla="*/ 566 w 717"/>
                <a:gd name="T19" fmla="*/ 371 h 718"/>
                <a:gd name="T20" fmla="*/ 546 w 717"/>
                <a:gd name="T21" fmla="*/ 450 h 718"/>
                <a:gd name="T22" fmla="*/ 496 w 717"/>
                <a:gd name="T23" fmla="*/ 514 h 718"/>
                <a:gd name="T24" fmla="*/ 427 w 717"/>
                <a:gd name="T25" fmla="*/ 556 h 718"/>
                <a:gd name="T26" fmla="*/ 356 w 717"/>
                <a:gd name="T27" fmla="*/ 567 h 718"/>
                <a:gd name="T28" fmla="*/ 311 w 717"/>
                <a:gd name="T29" fmla="*/ 561 h 718"/>
                <a:gd name="T30" fmla="*/ 255 w 717"/>
                <a:gd name="T31" fmla="*/ 539 h 718"/>
                <a:gd name="T32" fmla="*/ 202 w 717"/>
                <a:gd name="T33" fmla="*/ 496 h 718"/>
                <a:gd name="T34" fmla="*/ 161 w 717"/>
                <a:gd name="T35" fmla="*/ 425 h 718"/>
                <a:gd name="T36" fmla="*/ 152 w 717"/>
                <a:gd name="T37" fmla="*/ 352 h 718"/>
                <a:gd name="T38" fmla="*/ 161 w 717"/>
                <a:gd name="T39" fmla="*/ 293 h 718"/>
                <a:gd name="T40" fmla="*/ 301 w 717"/>
                <a:gd name="T41" fmla="*/ 713 h 718"/>
                <a:gd name="T42" fmla="*/ 373 w 717"/>
                <a:gd name="T43" fmla="*/ 717 h 718"/>
                <a:gd name="T44" fmla="*/ 443 w 717"/>
                <a:gd name="T45" fmla="*/ 708 h 718"/>
                <a:gd name="T46" fmla="*/ 508 w 717"/>
                <a:gd name="T47" fmla="*/ 686 h 718"/>
                <a:gd name="T48" fmla="*/ 568 w 717"/>
                <a:gd name="T49" fmla="*/ 650 h 718"/>
                <a:gd name="T50" fmla="*/ 622 w 717"/>
                <a:gd name="T51" fmla="*/ 603 h 718"/>
                <a:gd name="T52" fmla="*/ 665 w 717"/>
                <a:gd name="T53" fmla="*/ 546 h 718"/>
                <a:gd name="T54" fmla="*/ 695 w 717"/>
                <a:gd name="T55" fmla="*/ 484 h 718"/>
                <a:gd name="T56" fmla="*/ 713 w 717"/>
                <a:gd name="T57" fmla="*/ 417 h 718"/>
                <a:gd name="T58" fmla="*/ 717 w 717"/>
                <a:gd name="T59" fmla="*/ 346 h 718"/>
                <a:gd name="T60" fmla="*/ 708 w 717"/>
                <a:gd name="T61" fmla="*/ 276 h 718"/>
                <a:gd name="T62" fmla="*/ 684 w 717"/>
                <a:gd name="T63" fmla="*/ 209 h 718"/>
                <a:gd name="T64" fmla="*/ 649 w 717"/>
                <a:gd name="T65" fmla="*/ 149 h 718"/>
                <a:gd name="T66" fmla="*/ 603 w 717"/>
                <a:gd name="T67" fmla="*/ 96 h 718"/>
                <a:gd name="T68" fmla="*/ 547 w 717"/>
                <a:gd name="T69" fmla="*/ 54 h 718"/>
                <a:gd name="T70" fmla="*/ 450 w 717"/>
                <a:gd name="T71" fmla="*/ 12 h 718"/>
                <a:gd name="T72" fmla="*/ 345 w 717"/>
                <a:gd name="T73" fmla="*/ 0 h 718"/>
                <a:gd name="T74" fmla="*/ 275 w 717"/>
                <a:gd name="T75" fmla="*/ 10 h 718"/>
                <a:gd name="T76" fmla="*/ 209 w 717"/>
                <a:gd name="T77" fmla="*/ 32 h 718"/>
                <a:gd name="T78" fmla="*/ 149 w 717"/>
                <a:gd name="T79" fmla="*/ 68 h 718"/>
                <a:gd name="T80" fmla="*/ 95 w 717"/>
                <a:gd name="T81" fmla="*/ 115 h 718"/>
                <a:gd name="T82" fmla="*/ 52 w 717"/>
                <a:gd name="T83" fmla="*/ 173 h 718"/>
                <a:gd name="T84" fmla="*/ 21 w 717"/>
                <a:gd name="T85" fmla="*/ 236 h 718"/>
                <a:gd name="T86" fmla="*/ 4 w 717"/>
                <a:gd name="T87" fmla="*/ 304 h 718"/>
                <a:gd name="T88" fmla="*/ 0 w 717"/>
                <a:gd name="T89" fmla="*/ 373 h 718"/>
                <a:gd name="T90" fmla="*/ 9 w 717"/>
                <a:gd name="T91" fmla="*/ 441 h 718"/>
                <a:gd name="T92" fmla="*/ 32 w 717"/>
                <a:gd name="T93" fmla="*/ 507 h 718"/>
                <a:gd name="T94" fmla="*/ 66 w 717"/>
                <a:gd name="T95" fmla="*/ 568 h 718"/>
                <a:gd name="T96" fmla="*/ 114 w 717"/>
                <a:gd name="T97" fmla="*/ 622 h 718"/>
                <a:gd name="T98" fmla="*/ 201 w 717"/>
                <a:gd name="T99" fmla="*/ 682 h 718"/>
                <a:gd name="T100" fmla="*/ 301 w 717"/>
                <a:gd name="T101" fmla="*/ 71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8">
                  <a:moveTo>
                    <a:pt x="181" y="252"/>
                  </a:moveTo>
                  <a:lnTo>
                    <a:pt x="187" y="243"/>
                  </a:lnTo>
                  <a:lnTo>
                    <a:pt x="193" y="234"/>
                  </a:lnTo>
                  <a:lnTo>
                    <a:pt x="199" y="227"/>
                  </a:lnTo>
                  <a:lnTo>
                    <a:pt x="206" y="218"/>
                  </a:lnTo>
                  <a:lnTo>
                    <a:pt x="214" y="210"/>
                  </a:lnTo>
                  <a:lnTo>
                    <a:pt x="222" y="204"/>
                  </a:lnTo>
                  <a:lnTo>
                    <a:pt x="229" y="198"/>
                  </a:lnTo>
                  <a:lnTo>
                    <a:pt x="238" y="191"/>
                  </a:lnTo>
                  <a:lnTo>
                    <a:pt x="250" y="183"/>
                  </a:lnTo>
                  <a:lnTo>
                    <a:pt x="263" y="175"/>
                  </a:lnTo>
                  <a:lnTo>
                    <a:pt x="276" y="169"/>
                  </a:lnTo>
                  <a:lnTo>
                    <a:pt x="291" y="163"/>
                  </a:lnTo>
                  <a:lnTo>
                    <a:pt x="305" y="159"/>
                  </a:lnTo>
                  <a:lnTo>
                    <a:pt x="320" y="156"/>
                  </a:lnTo>
                  <a:lnTo>
                    <a:pt x="335" y="154"/>
                  </a:lnTo>
                  <a:lnTo>
                    <a:pt x="350" y="152"/>
                  </a:lnTo>
                  <a:lnTo>
                    <a:pt x="363" y="152"/>
                  </a:lnTo>
                  <a:lnTo>
                    <a:pt x="375" y="152"/>
                  </a:lnTo>
                  <a:lnTo>
                    <a:pt x="387" y="154"/>
                  </a:lnTo>
                  <a:lnTo>
                    <a:pt x="400" y="156"/>
                  </a:lnTo>
                  <a:lnTo>
                    <a:pt x="411" y="159"/>
                  </a:lnTo>
                  <a:lnTo>
                    <a:pt x="423" y="162"/>
                  </a:lnTo>
                  <a:lnTo>
                    <a:pt x="434" y="168"/>
                  </a:lnTo>
                  <a:lnTo>
                    <a:pt x="446" y="172"/>
                  </a:lnTo>
                  <a:lnTo>
                    <a:pt x="460" y="179"/>
                  </a:lnTo>
                  <a:lnTo>
                    <a:pt x="474" y="188"/>
                  </a:lnTo>
                  <a:lnTo>
                    <a:pt x="487" y="198"/>
                  </a:lnTo>
                  <a:lnTo>
                    <a:pt x="499" y="208"/>
                  </a:lnTo>
                  <a:lnTo>
                    <a:pt x="512" y="220"/>
                  </a:lnTo>
                  <a:lnTo>
                    <a:pt x="524" y="234"/>
                  </a:lnTo>
                  <a:lnTo>
                    <a:pt x="534" y="247"/>
                  </a:lnTo>
                  <a:lnTo>
                    <a:pt x="541" y="261"/>
                  </a:lnTo>
                  <a:lnTo>
                    <a:pt x="548" y="275"/>
                  </a:lnTo>
                  <a:lnTo>
                    <a:pt x="554" y="289"/>
                  </a:lnTo>
                  <a:lnTo>
                    <a:pt x="559" y="304"/>
                  </a:lnTo>
                  <a:lnTo>
                    <a:pt x="563" y="320"/>
                  </a:lnTo>
                  <a:lnTo>
                    <a:pt x="565" y="335"/>
                  </a:lnTo>
                  <a:lnTo>
                    <a:pt x="566" y="351"/>
                  </a:lnTo>
                  <a:lnTo>
                    <a:pt x="566" y="371"/>
                  </a:lnTo>
                  <a:lnTo>
                    <a:pt x="564" y="392"/>
                  </a:lnTo>
                  <a:lnTo>
                    <a:pt x="560" y="412"/>
                  </a:lnTo>
                  <a:lnTo>
                    <a:pt x="553" y="432"/>
                  </a:lnTo>
                  <a:lnTo>
                    <a:pt x="546" y="450"/>
                  </a:lnTo>
                  <a:lnTo>
                    <a:pt x="536" y="468"/>
                  </a:lnTo>
                  <a:lnTo>
                    <a:pt x="524" y="484"/>
                  </a:lnTo>
                  <a:lnTo>
                    <a:pt x="510" y="500"/>
                  </a:lnTo>
                  <a:lnTo>
                    <a:pt x="496" y="514"/>
                  </a:lnTo>
                  <a:lnTo>
                    <a:pt x="480" y="527"/>
                  </a:lnTo>
                  <a:lnTo>
                    <a:pt x="463" y="539"/>
                  </a:lnTo>
                  <a:lnTo>
                    <a:pt x="445" y="547"/>
                  </a:lnTo>
                  <a:lnTo>
                    <a:pt x="427" y="556"/>
                  </a:lnTo>
                  <a:lnTo>
                    <a:pt x="406" y="561"/>
                  </a:lnTo>
                  <a:lnTo>
                    <a:pt x="387" y="565"/>
                  </a:lnTo>
                  <a:lnTo>
                    <a:pt x="365" y="567"/>
                  </a:lnTo>
                  <a:lnTo>
                    <a:pt x="356" y="567"/>
                  </a:lnTo>
                  <a:lnTo>
                    <a:pt x="346" y="566"/>
                  </a:lnTo>
                  <a:lnTo>
                    <a:pt x="335" y="565"/>
                  </a:lnTo>
                  <a:lnTo>
                    <a:pt x="326" y="564"/>
                  </a:lnTo>
                  <a:lnTo>
                    <a:pt x="311" y="561"/>
                  </a:lnTo>
                  <a:lnTo>
                    <a:pt x="297" y="557"/>
                  </a:lnTo>
                  <a:lnTo>
                    <a:pt x="282" y="552"/>
                  </a:lnTo>
                  <a:lnTo>
                    <a:pt x="268" y="545"/>
                  </a:lnTo>
                  <a:lnTo>
                    <a:pt x="255" y="539"/>
                  </a:lnTo>
                  <a:lnTo>
                    <a:pt x="242" y="530"/>
                  </a:lnTo>
                  <a:lnTo>
                    <a:pt x="229" y="522"/>
                  </a:lnTo>
                  <a:lnTo>
                    <a:pt x="217" y="511"/>
                  </a:lnTo>
                  <a:lnTo>
                    <a:pt x="202" y="496"/>
                  </a:lnTo>
                  <a:lnTo>
                    <a:pt x="189" y="480"/>
                  </a:lnTo>
                  <a:lnTo>
                    <a:pt x="179" y="463"/>
                  </a:lnTo>
                  <a:lnTo>
                    <a:pt x="169" y="444"/>
                  </a:lnTo>
                  <a:lnTo>
                    <a:pt x="161" y="425"/>
                  </a:lnTo>
                  <a:lnTo>
                    <a:pt x="156" y="406"/>
                  </a:lnTo>
                  <a:lnTo>
                    <a:pt x="153" y="386"/>
                  </a:lnTo>
                  <a:lnTo>
                    <a:pt x="152" y="367"/>
                  </a:lnTo>
                  <a:lnTo>
                    <a:pt x="152" y="352"/>
                  </a:lnTo>
                  <a:lnTo>
                    <a:pt x="152" y="337"/>
                  </a:lnTo>
                  <a:lnTo>
                    <a:pt x="154" y="322"/>
                  </a:lnTo>
                  <a:lnTo>
                    <a:pt x="157" y="308"/>
                  </a:lnTo>
                  <a:lnTo>
                    <a:pt x="161" y="293"/>
                  </a:lnTo>
                  <a:lnTo>
                    <a:pt x="167" y="279"/>
                  </a:lnTo>
                  <a:lnTo>
                    <a:pt x="173" y="265"/>
                  </a:lnTo>
                  <a:lnTo>
                    <a:pt x="181" y="252"/>
                  </a:lnTo>
                  <a:close/>
                  <a:moveTo>
                    <a:pt x="301" y="713"/>
                  </a:moveTo>
                  <a:lnTo>
                    <a:pt x="319" y="716"/>
                  </a:lnTo>
                  <a:lnTo>
                    <a:pt x="336" y="717"/>
                  </a:lnTo>
                  <a:lnTo>
                    <a:pt x="355" y="718"/>
                  </a:lnTo>
                  <a:lnTo>
                    <a:pt x="373" y="717"/>
                  </a:lnTo>
                  <a:lnTo>
                    <a:pt x="390" y="716"/>
                  </a:lnTo>
                  <a:lnTo>
                    <a:pt x="408" y="715"/>
                  </a:lnTo>
                  <a:lnTo>
                    <a:pt x="425" y="712"/>
                  </a:lnTo>
                  <a:lnTo>
                    <a:pt x="443" y="708"/>
                  </a:lnTo>
                  <a:lnTo>
                    <a:pt x="460" y="704"/>
                  </a:lnTo>
                  <a:lnTo>
                    <a:pt x="476" y="699"/>
                  </a:lnTo>
                  <a:lnTo>
                    <a:pt x="492" y="692"/>
                  </a:lnTo>
                  <a:lnTo>
                    <a:pt x="508" y="686"/>
                  </a:lnTo>
                  <a:lnTo>
                    <a:pt x="524" y="678"/>
                  </a:lnTo>
                  <a:lnTo>
                    <a:pt x="539" y="670"/>
                  </a:lnTo>
                  <a:lnTo>
                    <a:pt x="554" y="660"/>
                  </a:lnTo>
                  <a:lnTo>
                    <a:pt x="568" y="650"/>
                  </a:lnTo>
                  <a:lnTo>
                    <a:pt x="582" y="640"/>
                  </a:lnTo>
                  <a:lnTo>
                    <a:pt x="596" y="628"/>
                  </a:lnTo>
                  <a:lnTo>
                    <a:pt x="609" y="616"/>
                  </a:lnTo>
                  <a:lnTo>
                    <a:pt x="622" y="603"/>
                  </a:lnTo>
                  <a:lnTo>
                    <a:pt x="634" y="589"/>
                  </a:lnTo>
                  <a:lnTo>
                    <a:pt x="644" y="575"/>
                  </a:lnTo>
                  <a:lnTo>
                    <a:pt x="655" y="561"/>
                  </a:lnTo>
                  <a:lnTo>
                    <a:pt x="665" y="546"/>
                  </a:lnTo>
                  <a:lnTo>
                    <a:pt x="673" y="531"/>
                  </a:lnTo>
                  <a:lnTo>
                    <a:pt x="682" y="516"/>
                  </a:lnTo>
                  <a:lnTo>
                    <a:pt x="688" y="500"/>
                  </a:lnTo>
                  <a:lnTo>
                    <a:pt x="695" y="484"/>
                  </a:lnTo>
                  <a:lnTo>
                    <a:pt x="701" y="468"/>
                  </a:lnTo>
                  <a:lnTo>
                    <a:pt x="706" y="451"/>
                  </a:lnTo>
                  <a:lnTo>
                    <a:pt x="710" y="434"/>
                  </a:lnTo>
                  <a:lnTo>
                    <a:pt x="713" y="417"/>
                  </a:lnTo>
                  <a:lnTo>
                    <a:pt x="715" y="399"/>
                  </a:lnTo>
                  <a:lnTo>
                    <a:pt x="717" y="382"/>
                  </a:lnTo>
                  <a:lnTo>
                    <a:pt x="717" y="364"/>
                  </a:lnTo>
                  <a:lnTo>
                    <a:pt x="717" y="346"/>
                  </a:lnTo>
                  <a:lnTo>
                    <a:pt x="716" y="329"/>
                  </a:lnTo>
                  <a:lnTo>
                    <a:pt x="714" y="310"/>
                  </a:lnTo>
                  <a:lnTo>
                    <a:pt x="711" y="293"/>
                  </a:lnTo>
                  <a:lnTo>
                    <a:pt x="708" y="276"/>
                  </a:lnTo>
                  <a:lnTo>
                    <a:pt x="703" y="259"/>
                  </a:lnTo>
                  <a:lnTo>
                    <a:pt x="698" y="242"/>
                  </a:lnTo>
                  <a:lnTo>
                    <a:pt x="692" y="225"/>
                  </a:lnTo>
                  <a:lnTo>
                    <a:pt x="684" y="209"/>
                  </a:lnTo>
                  <a:lnTo>
                    <a:pt x="677" y="194"/>
                  </a:lnTo>
                  <a:lnTo>
                    <a:pt x="668" y="178"/>
                  </a:lnTo>
                  <a:lnTo>
                    <a:pt x="659" y="163"/>
                  </a:lnTo>
                  <a:lnTo>
                    <a:pt x="649" y="149"/>
                  </a:lnTo>
                  <a:lnTo>
                    <a:pt x="638" y="135"/>
                  </a:lnTo>
                  <a:lnTo>
                    <a:pt x="627" y="121"/>
                  </a:lnTo>
                  <a:lnTo>
                    <a:pt x="615" y="108"/>
                  </a:lnTo>
                  <a:lnTo>
                    <a:pt x="603" y="96"/>
                  </a:lnTo>
                  <a:lnTo>
                    <a:pt x="589" y="84"/>
                  </a:lnTo>
                  <a:lnTo>
                    <a:pt x="575" y="73"/>
                  </a:lnTo>
                  <a:lnTo>
                    <a:pt x="561" y="63"/>
                  </a:lnTo>
                  <a:lnTo>
                    <a:pt x="547" y="54"/>
                  </a:lnTo>
                  <a:lnTo>
                    <a:pt x="523" y="41"/>
                  </a:lnTo>
                  <a:lnTo>
                    <a:pt x="499" y="29"/>
                  </a:lnTo>
                  <a:lnTo>
                    <a:pt x="475" y="19"/>
                  </a:lnTo>
                  <a:lnTo>
                    <a:pt x="450" y="12"/>
                  </a:lnTo>
                  <a:lnTo>
                    <a:pt x="424" y="7"/>
                  </a:lnTo>
                  <a:lnTo>
                    <a:pt x="398" y="2"/>
                  </a:lnTo>
                  <a:lnTo>
                    <a:pt x="372" y="0"/>
                  </a:lnTo>
                  <a:lnTo>
                    <a:pt x="345" y="0"/>
                  </a:lnTo>
                  <a:lnTo>
                    <a:pt x="327" y="1"/>
                  </a:lnTo>
                  <a:lnTo>
                    <a:pt x="310" y="3"/>
                  </a:lnTo>
                  <a:lnTo>
                    <a:pt x="292" y="7"/>
                  </a:lnTo>
                  <a:lnTo>
                    <a:pt x="275" y="10"/>
                  </a:lnTo>
                  <a:lnTo>
                    <a:pt x="258" y="14"/>
                  </a:lnTo>
                  <a:lnTo>
                    <a:pt x="241" y="19"/>
                  </a:lnTo>
                  <a:lnTo>
                    <a:pt x="225" y="26"/>
                  </a:lnTo>
                  <a:lnTo>
                    <a:pt x="209" y="32"/>
                  </a:lnTo>
                  <a:lnTo>
                    <a:pt x="193" y="41"/>
                  </a:lnTo>
                  <a:lnTo>
                    <a:pt x="178" y="48"/>
                  </a:lnTo>
                  <a:lnTo>
                    <a:pt x="162" y="58"/>
                  </a:lnTo>
                  <a:lnTo>
                    <a:pt x="149" y="68"/>
                  </a:lnTo>
                  <a:lnTo>
                    <a:pt x="134" y="78"/>
                  </a:lnTo>
                  <a:lnTo>
                    <a:pt x="121" y="90"/>
                  </a:lnTo>
                  <a:lnTo>
                    <a:pt x="108" y="102"/>
                  </a:lnTo>
                  <a:lnTo>
                    <a:pt x="95" y="115"/>
                  </a:lnTo>
                  <a:lnTo>
                    <a:pt x="83" y="129"/>
                  </a:lnTo>
                  <a:lnTo>
                    <a:pt x="71" y="143"/>
                  </a:lnTo>
                  <a:lnTo>
                    <a:pt x="62" y="158"/>
                  </a:lnTo>
                  <a:lnTo>
                    <a:pt x="52" y="173"/>
                  </a:lnTo>
                  <a:lnTo>
                    <a:pt x="42" y="189"/>
                  </a:lnTo>
                  <a:lnTo>
                    <a:pt x="35" y="204"/>
                  </a:lnTo>
                  <a:lnTo>
                    <a:pt x="27" y="220"/>
                  </a:lnTo>
                  <a:lnTo>
                    <a:pt x="21" y="236"/>
                  </a:lnTo>
                  <a:lnTo>
                    <a:pt x="15" y="253"/>
                  </a:lnTo>
                  <a:lnTo>
                    <a:pt x="11" y="269"/>
                  </a:lnTo>
                  <a:lnTo>
                    <a:pt x="7" y="287"/>
                  </a:lnTo>
                  <a:lnTo>
                    <a:pt x="4" y="304"/>
                  </a:lnTo>
                  <a:lnTo>
                    <a:pt x="2" y="321"/>
                  </a:lnTo>
                  <a:lnTo>
                    <a:pt x="0" y="338"/>
                  </a:lnTo>
                  <a:lnTo>
                    <a:pt x="0" y="355"/>
                  </a:lnTo>
                  <a:lnTo>
                    <a:pt x="0" y="373"/>
                  </a:lnTo>
                  <a:lnTo>
                    <a:pt x="2" y="390"/>
                  </a:lnTo>
                  <a:lnTo>
                    <a:pt x="3" y="407"/>
                  </a:lnTo>
                  <a:lnTo>
                    <a:pt x="6" y="424"/>
                  </a:lnTo>
                  <a:lnTo>
                    <a:pt x="9" y="441"/>
                  </a:lnTo>
                  <a:lnTo>
                    <a:pt x="13" y="457"/>
                  </a:lnTo>
                  <a:lnTo>
                    <a:pt x="19" y="474"/>
                  </a:lnTo>
                  <a:lnTo>
                    <a:pt x="24" y="491"/>
                  </a:lnTo>
                  <a:lnTo>
                    <a:pt x="32" y="507"/>
                  </a:lnTo>
                  <a:lnTo>
                    <a:pt x="39" y="523"/>
                  </a:lnTo>
                  <a:lnTo>
                    <a:pt x="48" y="538"/>
                  </a:lnTo>
                  <a:lnTo>
                    <a:pt x="56" y="553"/>
                  </a:lnTo>
                  <a:lnTo>
                    <a:pt x="66" y="568"/>
                  </a:lnTo>
                  <a:lnTo>
                    <a:pt x="77" y="582"/>
                  </a:lnTo>
                  <a:lnTo>
                    <a:pt x="88" y="596"/>
                  </a:lnTo>
                  <a:lnTo>
                    <a:pt x="101" y="609"/>
                  </a:lnTo>
                  <a:lnTo>
                    <a:pt x="114" y="622"/>
                  </a:lnTo>
                  <a:lnTo>
                    <a:pt x="135" y="640"/>
                  </a:lnTo>
                  <a:lnTo>
                    <a:pt x="156" y="655"/>
                  </a:lnTo>
                  <a:lnTo>
                    <a:pt x="179" y="670"/>
                  </a:lnTo>
                  <a:lnTo>
                    <a:pt x="201" y="682"/>
                  </a:lnTo>
                  <a:lnTo>
                    <a:pt x="226" y="692"/>
                  </a:lnTo>
                  <a:lnTo>
                    <a:pt x="249" y="701"/>
                  </a:lnTo>
                  <a:lnTo>
                    <a:pt x="275" y="708"/>
                  </a:lnTo>
                  <a:lnTo>
                    <a:pt x="301" y="71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3" name="Freeform 37"/>
            <p:cNvSpPr>
              <a:spLocks noEditPoints="1"/>
            </p:cNvSpPr>
            <p:nvPr userDrawn="1"/>
          </p:nvSpPr>
          <p:spPr bwMode="auto">
            <a:xfrm>
              <a:off x="10599738" y="427038"/>
              <a:ext cx="93663" cy="95250"/>
            </a:xfrm>
            <a:custGeom>
              <a:avLst/>
              <a:gdLst>
                <a:gd name="T0" fmla="*/ 151 w 717"/>
                <a:gd name="T1" fmla="*/ 359 h 717"/>
                <a:gd name="T2" fmla="*/ 155 w 717"/>
                <a:gd name="T3" fmla="*/ 318 h 717"/>
                <a:gd name="T4" fmla="*/ 174 w 717"/>
                <a:gd name="T5" fmla="*/ 266 h 717"/>
                <a:gd name="T6" fmla="*/ 208 w 717"/>
                <a:gd name="T7" fmla="*/ 216 h 717"/>
                <a:gd name="T8" fmla="*/ 249 w 717"/>
                <a:gd name="T9" fmla="*/ 183 h 717"/>
                <a:gd name="T10" fmla="*/ 293 w 717"/>
                <a:gd name="T11" fmla="*/ 163 h 717"/>
                <a:gd name="T12" fmla="*/ 353 w 717"/>
                <a:gd name="T13" fmla="*/ 152 h 717"/>
                <a:gd name="T14" fmla="*/ 396 w 717"/>
                <a:gd name="T15" fmla="*/ 155 h 717"/>
                <a:gd name="T16" fmla="*/ 449 w 717"/>
                <a:gd name="T17" fmla="*/ 172 h 717"/>
                <a:gd name="T18" fmla="*/ 501 w 717"/>
                <a:gd name="T19" fmla="*/ 208 h 717"/>
                <a:gd name="T20" fmla="*/ 546 w 717"/>
                <a:gd name="T21" fmla="*/ 270 h 717"/>
                <a:gd name="T22" fmla="*/ 565 w 717"/>
                <a:gd name="T23" fmla="*/ 348 h 717"/>
                <a:gd name="T24" fmla="*/ 554 w 717"/>
                <a:gd name="T25" fmla="*/ 429 h 717"/>
                <a:gd name="T26" fmla="*/ 512 w 717"/>
                <a:gd name="T27" fmla="*/ 498 h 717"/>
                <a:gd name="T28" fmla="*/ 473 w 717"/>
                <a:gd name="T29" fmla="*/ 532 h 717"/>
                <a:gd name="T30" fmla="*/ 423 w 717"/>
                <a:gd name="T31" fmla="*/ 555 h 717"/>
                <a:gd name="T32" fmla="*/ 364 w 717"/>
                <a:gd name="T33" fmla="*/ 566 h 717"/>
                <a:gd name="T34" fmla="*/ 287 w 717"/>
                <a:gd name="T35" fmla="*/ 553 h 717"/>
                <a:gd name="T36" fmla="*/ 219 w 717"/>
                <a:gd name="T37" fmla="*/ 512 h 717"/>
                <a:gd name="T38" fmla="*/ 178 w 717"/>
                <a:gd name="T39" fmla="*/ 462 h 717"/>
                <a:gd name="T40" fmla="*/ 156 w 717"/>
                <a:gd name="T41" fmla="*/ 406 h 717"/>
                <a:gd name="T42" fmla="*/ 572 w 717"/>
                <a:gd name="T43" fmla="*/ 648 h 717"/>
                <a:gd name="T44" fmla="*/ 624 w 717"/>
                <a:gd name="T45" fmla="*/ 599 h 717"/>
                <a:gd name="T46" fmla="*/ 666 w 717"/>
                <a:gd name="T47" fmla="*/ 544 h 717"/>
                <a:gd name="T48" fmla="*/ 696 w 717"/>
                <a:gd name="T49" fmla="*/ 480 h 717"/>
                <a:gd name="T50" fmla="*/ 713 w 717"/>
                <a:gd name="T51" fmla="*/ 413 h 717"/>
                <a:gd name="T52" fmla="*/ 717 w 717"/>
                <a:gd name="T53" fmla="*/ 341 h 717"/>
                <a:gd name="T54" fmla="*/ 707 w 717"/>
                <a:gd name="T55" fmla="*/ 272 h 717"/>
                <a:gd name="T56" fmla="*/ 683 w 717"/>
                <a:gd name="T57" fmla="*/ 205 h 717"/>
                <a:gd name="T58" fmla="*/ 648 w 717"/>
                <a:gd name="T59" fmla="*/ 145 h 717"/>
                <a:gd name="T60" fmla="*/ 600 w 717"/>
                <a:gd name="T61" fmla="*/ 93 h 717"/>
                <a:gd name="T62" fmla="*/ 543 w 717"/>
                <a:gd name="T63" fmla="*/ 51 h 717"/>
                <a:gd name="T64" fmla="*/ 479 w 717"/>
                <a:gd name="T65" fmla="*/ 21 h 717"/>
                <a:gd name="T66" fmla="*/ 412 w 717"/>
                <a:gd name="T67" fmla="*/ 4 h 717"/>
                <a:gd name="T68" fmla="*/ 341 w 717"/>
                <a:gd name="T69" fmla="*/ 0 h 717"/>
                <a:gd name="T70" fmla="*/ 254 w 717"/>
                <a:gd name="T71" fmla="*/ 16 h 717"/>
                <a:gd name="T72" fmla="*/ 160 w 717"/>
                <a:gd name="T73" fmla="*/ 60 h 717"/>
                <a:gd name="T74" fmla="*/ 92 w 717"/>
                <a:gd name="T75" fmla="*/ 117 h 717"/>
                <a:gd name="T76" fmla="*/ 50 w 717"/>
                <a:gd name="T77" fmla="*/ 174 h 717"/>
                <a:gd name="T78" fmla="*/ 20 w 717"/>
                <a:gd name="T79" fmla="*/ 238 h 717"/>
                <a:gd name="T80" fmla="*/ 4 w 717"/>
                <a:gd name="T81" fmla="*/ 305 h 717"/>
                <a:gd name="T82" fmla="*/ 0 w 717"/>
                <a:gd name="T83" fmla="*/ 378 h 717"/>
                <a:gd name="T84" fmla="*/ 10 w 717"/>
                <a:gd name="T85" fmla="*/ 449 h 717"/>
                <a:gd name="T86" fmla="*/ 34 w 717"/>
                <a:gd name="T87" fmla="*/ 515 h 717"/>
                <a:gd name="T88" fmla="*/ 71 w 717"/>
                <a:gd name="T89" fmla="*/ 574 h 717"/>
                <a:gd name="T90" fmla="*/ 117 w 717"/>
                <a:gd name="T91" fmla="*/ 625 h 717"/>
                <a:gd name="T92" fmla="*/ 171 w 717"/>
                <a:gd name="T93" fmla="*/ 666 h 717"/>
                <a:gd name="T94" fmla="*/ 235 w 717"/>
                <a:gd name="T95" fmla="*/ 696 h 717"/>
                <a:gd name="T96" fmla="*/ 305 w 717"/>
                <a:gd name="T97" fmla="*/ 713 h 717"/>
                <a:gd name="T98" fmla="*/ 394 w 717"/>
                <a:gd name="T99" fmla="*/ 716 h 717"/>
                <a:gd name="T100" fmla="*/ 496 w 717"/>
                <a:gd name="T101" fmla="*/ 69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7" h="717">
                  <a:moveTo>
                    <a:pt x="153" y="391"/>
                  </a:moveTo>
                  <a:lnTo>
                    <a:pt x="152" y="380"/>
                  </a:lnTo>
                  <a:lnTo>
                    <a:pt x="151" y="370"/>
                  </a:lnTo>
                  <a:lnTo>
                    <a:pt x="151" y="359"/>
                  </a:lnTo>
                  <a:lnTo>
                    <a:pt x="151" y="348"/>
                  </a:lnTo>
                  <a:lnTo>
                    <a:pt x="152" y="339"/>
                  </a:lnTo>
                  <a:lnTo>
                    <a:pt x="153" y="328"/>
                  </a:lnTo>
                  <a:lnTo>
                    <a:pt x="155" y="318"/>
                  </a:lnTo>
                  <a:lnTo>
                    <a:pt x="158" y="309"/>
                  </a:lnTo>
                  <a:lnTo>
                    <a:pt x="162" y="293"/>
                  </a:lnTo>
                  <a:lnTo>
                    <a:pt x="167" y="280"/>
                  </a:lnTo>
                  <a:lnTo>
                    <a:pt x="174" y="266"/>
                  </a:lnTo>
                  <a:lnTo>
                    <a:pt x="180" y="253"/>
                  </a:lnTo>
                  <a:lnTo>
                    <a:pt x="189" y="240"/>
                  </a:lnTo>
                  <a:lnTo>
                    <a:pt x="197" y="227"/>
                  </a:lnTo>
                  <a:lnTo>
                    <a:pt x="208" y="216"/>
                  </a:lnTo>
                  <a:lnTo>
                    <a:pt x="219" y="205"/>
                  </a:lnTo>
                  <a:lnTo>
                    <a:pt x="228" y="197"/>
                  </a:lnTo>
                  <a:lnTo>
                    <a:pt x="238" y="189"/>
                  </a:lnTo>
                  <a:lnTo>
                    <a:pt x="249" y="183"/>
                  </a:lnTo>
                  <a:lnTo>
                    <a:pt x="259" y="178"/>
                  </a:lnTo>
                  <a:lnTo>
                    <a:pt x="270" y="172"/>
                  </a:lnTo>
                  <a:lnTo>
                    <a:pt x="282" y="167"/>
                  </a:lnTo>
                  <a:lnTo>
                    <a:pt x="293" y="163"/>
                  </a:lnTo>
                  <a:lnTo>
                    <a:pt x="305" y="159"/>
                  </a:lnTo>
                  <a:lnTo>
                    <a:pt x="321" y="156"/>
                  </a:lnTo>
                  <a:lnTo>
                    <a:pt x="336" y="153"/>
                  </a:lnTo>
                  <a:lnTo>
                    <a:pt x="353" y="152"/>
                  </a:lnTo>
                  <a:lnTo>
                    <a:pt x="369" y="153"/>
                  </a:lnTo>
                  <a:lnTo>
                    <a:pt x="379" y="153"/>
                  </a:lnTo>
                  <a:lnTo>
                    <a:pt x="387" y="154"/>
                  </a:lnTo>
                  <a:lnTo>
                    <a:pt x="396" y="155"/>
                  </a:lnTo>
                  <a:lnTo>
                    <a:pt x="405" y="157"/>
                  </a:lnTo>
                  <a:lnTo>
                    <a:pt x="420" y="161"/>
                  </a:lnTo>
                  <a:lnTo>
                    <a:pt x="435" y="167"/>
                  </a:lnTo>
                  <a:lnTo>
                    <a:pt x="449" y="172"/>
                  </a:lnTo>
                  <a:lnTo>
                    <a:pt x="463" y="180"/>
                  </a:lnTo>
                  <a:lnTo>
                    <a:pt x="476" y="188"/>
                  </a:lnTo>
                  <a:lnTo>
                    <a:pt x="489" y="198"/>
                  </a:lnTo>
                  <a:lnTo>
                    <a:pt x="501" y="208"/>
                  </a:lnTo>
                  <a:lnTo>
                    <a:pt x="512" y="219"/>
                  </a:lnTo>
                  <a:lnTo>
                    <a:pt x="526" y="236"/>
                  </a:lnTo>
                  <a:lnTo>
                    <a:pt x="536" y="253"/>
                  </a:lnTo>
                  <a:lnTo>
                    <a:pt x="546" y="270"/>
                  </a:lnTo>
                  <a:lnTo>
                    <a:pt x="554" y="289"/>
                  </a:lnTo>
                  <a:lnTo>
                    <a:pt x="560" y="309"/>
                  </a:lnTo>
                  <a:lnTo>
                    <a:pt x="563" y="328"/>
                  </a:lnTo>
                  <a:lnTo>
                    <a:pt x="565" y="348"/>
                  </a:lnTo>
                  <a:lnTo>
                    <a:pt x="565" y="370"/>
                  </a:lnTo>
                  <a:lnTo>
                    <a:pt x="563" y="390"/>
                  </a:lnTo>
                  <a:lnTo>
                    <a:pt x="560" y="409"/>
                  </a:lnTo>
                  <a:lnTo>
                    <a:pt x="554" y="429"/>
                  </a:lnTo>
                  <a:lnTo>
                    <a:pt x="546" y="448"/>
                  </a:lnTo>
                  <a:lnTo>
                    <a:pt x="536" y="465"/>
                  </a:lnTo>
                  <a:lnTo>
                    <a:pt x="525" y="482"/>
                  </a:lnTo>
                  <a:lnTo>
                    <a:pt x="512" y="498"/>
                  </a:lnTo>
                  <a:lnTo>
                    <a:pt x="497" y="513"/>
                  </a:lnTo>
                  <a:lnTo>
                    <a:pt x="489" y="520"/>
                  </a:lnTo>
                  <a:lnTo>
                    <a:pt x="482" y="525"/>
                  </a:lnTo>
                  <a:lnTo>
                    <a:pt x="473" y="532"/>
                  </a:lnTo>
                  <a:lnTo>
                    <a:pt x="464" y="536"/>
                  </a:lnTo>
                  <a:lnTo>
                    <a:pt x="451" y="544"/>
                  </a:lnTo>
                  <a:lnTo>
                    <a:pt x="438" y="550"/>
                  </a:lnTo>
                  <a:lnTo>
                    <a:pt x="423" y="555"/>
                  </a:lnTo>
                  <a:lnTo>
                    <a:pt x="409" y="560"/>
                  </a:lnTo>
                  <a:lnTo>
                    <a:pt x="394" y="563"/>
                  </a:lnTo>
                  <a:lnTo>
                    <a:pt x="379" y="565"/>
                  </a:lnTo>
                  <a:lnTo>
                    <a:pt x="364" y="566"/>
                  </a:lnTo>
                  <a:lnTo>
                    <a:pt x="349" y="566"/>
                  </a:lnTo>
                  <a:lnTo>
                    <a:pt x="327" y="564"/>
                  </a:lnTo>
                  <a:lnTo>
                    <a:pt x="307" y="560"/>
                  </a:lnTo>
                  <a:lnTo>
                    <a:pt x="287" y="553"/>
                  </a:lnTo>
                  <a:lnTo>
                    <a:pt x="268" y="545"/>
                  </a:lnTo>
                  <a:lnTo>
                    <a:pt x="251" y="536"/>
                  </a:lnTo>
                  <a:lnTo>
                    <a:pt x="234" y="524"/>
                  </a:lnTo>
                  <a:lnTo>
                    <a:pt x="219" y="512"/>
                  </a:lnTo>
                  <a:lnTo>
                    <a:pt x="205" y="498"/>
                  </a:lnTo>
                  <a:lnTo>
                    <a:pt x="195" y="487"/>
                  </a:lnTo>
                  <a:lnTo>
                    <a:pt x="186" y="475"/>
                  </a:lnTo>
                  <a:lnTo>
                    <a:pt x="178" y="462"/>
                  </a:lnTo>
                  <a:lnTo>
                    <a:pt x="171" y="449"/>
                  </a:lnTo>
                  <a:lnTo>
                    <a:pt x="165" y="435"/>
                  </a:lnTo>
                  <a:lnTo>
                    <a:pt x="161" y="421"/>
                  </a:lnTo>
                  <a:lnTo>
                    <a:pt x="156" y="406"/>
                  </a:lnTo>
                  <a:lnTo>
                    <a:pt x="153" y="391"/>
                  </a:lnTo>
                  <a:close/>
                  <a:moveTo>
                    <a:pt x="542" y="667"/>
                  </a:moveTo>
                  <a:lnTo>
                    <a:pt x="557" y="658"/>
                  </a:lnTo>
                  <a:lnTo>
                    <a:pt x="572" y="648"/>
                  </a:lnTo>
                  <a:lnTo>
                    <a:pt x="586" y="637"/>
                  </a:lnTo>
                  <a:lnTo>
                    <a:pt x="599" y="625"/>
                  </a:lnTo>
                  <a:lnTo>
                    <a:pt x="613" y="612"/>
                  </a:lnTo>
                  <a:lnTo>
                    <a:pt x="624" y="599"/>
                  </a:lnTo>
                  <a:lnTo>
                    <a:pt x="636" y="586"/>
                  </a:lnTo>
                  <a:lnTo>
                    <a:pt x="647" y="573"/>
                  </a:lnTo>
                  <a:lnTo>
                    <a:pt x="657" y="559"/>
                  </a:lnTo>
                  <a:lnTo>
                    <a:pt x="666" y="544"/>
                  </a:lnTo>
                  <a:lnTo>
                    <a:pt x="675" y="529"/>
                  </a:lnTo>
                  <a:lnTo>
                    <a:pt x="682" y="512"/>
                  </a:lnTo>
                  <a:lnTo>
                    <a:pt x="690" y="496"/>
                  </a:lnTo>
                  <a:lnTo>
                    <a:pt x="696" y="480"/>
                  </a:lnTo>
                  <a:lnTo>
                    <a:pt x="702" y="464"/>
                  </a:lnTo>
                  <a:lnTo>
                    <a:pt x="706" y="447"/>
                  </a:lnTo>
                  <a:lnTo>
                    <a:pt x="710" y="430"/>
                  </a:lnTo>
                  <a:lnTo>
                    <a:pt x="713" y="413"/>
                  </a:lnTo>
                  <a:lnTo>
                    <a:pt x="716" y="394"/>
                  </a:lnTo>
                  <a:lnTo>
                    <a:pt x="717" y="377"/>
                  </a:lnTo>
                  <a:lnTo>
                    <a:pt x="717" y="359"/>
                  </a:lnTo>
                  <a:lnTo>
                    <a:pt x="717" y="341"/>
                  </a:lnTo>
                  <a:lnTo>
                    <a:pt x="716" y="324"/>
                  </a:lnTo>
                  <a:lnTo>
                    <a:pt x="713" y="306"/>
                  </a:lnTo>
                  <a:lnTo>
                    <a:pt x="710" y="289"/>
                  </a:lnTo>
                  <a:lnTo>
                    <a:pt x="707" y="272"/>
                  </a:lnTo>
                  <a:lnTo>
                    <a:pt x="702" y="255"/>
                  </a:lnTo>
                  <a:lnTo>
                    <a:pt x="696" y="239"/>
                  </a:lnTo>
                  <a:lnTo>
                    <a:pt x="691" y="222"/>
                  </a:lnTo>
                  <a:lnTo>
                    <a:pt x="683" y="205"/>
                  </a:lnTo>
                  <a:lnTo>
                    <a:pt x="676" y="190"/>
                  </a:lnTo>
                  <a:lnTo>
                    <a:pt x="667" y="175"/>
                  </a:lnTo>
                  <a:lnTo>
                    <a:pt x="658" y="160"/>
                  </a:lnTo>
                  <a:lnTo>
                    <a:pt x="648" y="145"/>
                  </a:lnTo>
                  <a:lnTo>
                    <a:pt x="636" y="131"/>
                  </a:lnTo>
                  <a:lnTo>
                    <a:pt x="625" y="117"/>
                  </a:lnTo>
                  <a:lnTo>
                    <a:pt x="613" y="105"/>
                  </a:lnTo>
                  <a:lnTo>
                    <a:pt x="600" y="93"/>
                  </a:lnTo>
                  <a:lnTo>
                    <a:pt x="586" y="81"/>
                  </a:lnTo>
                  <a:lnTo>
                    <a:pt x="573" y="70"/>
                  </a:lnTo>
                  <a:lnTo>
                    <a:pt x="558" y="61"/>
                  </a:lnTo>
                  <a:lnTo>
                    <a:pt x="543" y="51"/>
                  </a:lnTo>
                  <a:lnTo>
                    <a:pt x="528" y="42"/>
                  </a:lnTo>
                  <a:lnTo>
                    <a:pt x="513" y="35"/>
                  </a:lnTo>
                  <a:lnTo>
                    <a:pt x="497" y="27"/>
                  </a:lnTo>
                  <a:lnTo>
                    <a:pt x="479" y="21"/>
                  </a:lnTo>
                  <a:lnTo>
                    <a:pt x="463" y="16"/>
                  </a:lnTo>
                  <a:lnTo>
                    <a:pt x="446" y="11"/>
                  </a:lnTo>
                  <a:lnTo>
                    <a:pt x="429" y="7"/>
                  </a:lnTo>
                  <a:lnTo>
                    <a:pt x="412" y="4"/>
                  </a:lnTo>
                  <a:lnTo>
                    <a:pt x="395" y="2"/>
                  </a:lnTo>
                  <a:lnTo>
                    <a:pt x="376" y="0"/>
                  </a:lnTo>
                  <a:lnTo>
                    <a:pt x="358" y="0"/>
                  </a:lnTo>
                  <a:lnTo>
                    <a:pt x="341" y="0"/>
                  </a:lnTo>
                  <a:lnTo>
                    <a:pt x="323" y="2"/>
                  </a:lnTo>
                  <a:lnTo>
                    <a:pt x="306" y="4"/>
                  </a:lnTo>
                  <a:lnTo>
                    <a:pt x="280" y="9"/>
                  </a:lnTo>
                  <a:lnTo>
                    <a:pt x="254" y="16"/>
                  </a:lnTo>
                  <a:lnTo>
                    <a:pt x="229" y="24"/>
                  </a:lnTo>
                  <a:lnTo>
                    <a:pt x="205" y="34"/>
                  </a:lnTo>
                  <a:lnTo>
                    <a:pt x="182" y="47"/>
                  </a:lnTo>
                  <a:lnTo>
                    <a:pt x="160" y="60"/>
                  </a:lnTo>
                  <a:lnTo>
                    <a:pt x="138" y="76"/>
                  </a:lnTo>
                  <a:lnTo>
                    <a:pt x="118" y="93"/>
                  </a:lnTo>
                  <a:lnTo>
                    <a:pt x="104" y="105"/>
                  </a:lnTo>
                  <a:lnTo>
                    <a:pt x="92" y="117"/>
                  </a:lnTo>
                  <a:lnTo>
                    <a:pt x="80" y="131"/>
                  </a:lnTo>
                  <a:lnTo>
                    <a:pt x="69" y="145"/>
                  </a:lnTo>
                  <a:lnTo>
                    <a:pt x="60" y="159"/>
                  </a:lnTo>
                  <a:lnTo>
                    <a:pt x="50" y="174"/>
                  </a:lnTo>
                  <a:lnTo>
                    <a:pt x="42" y="189"/>
                  </a:lnTo>
                  <a:lnTo>
                    <a:pt x="34" y="205"/>
                  </a:lnTo>
                  <a:lnTo>
                    <a:pt x="27" y="222"/>
                  </a:lnTo>
                  <a:lnTo>
                    <a:pt x="20" y="238"/>
                  </a:lnTo>
                  <a:lnTo>
                    <a:pt x="15" y="254"/>
                  </a:lnTo>
                  <a:lnTo>
                    <a:pt x="10" y="271"/>
                  </a:lnTo>
                  <a:lnTo>
                    <a:pt x="6" y="288"/>
                  </a:lnTo>
                  <a:lnTo>
                    <a:pt x="4" y="305"/>
                  </a:lnTo>
                  <a:lnTo>
                    <a:pt x="2" y="324"/>
                  </a:lnTo>
                  <a:lnTo>
                    <a:pt x="0" y="342"/>
                  </a:lnTo>
                  <a:lnTo>
                    <a:pt x="0" y="360"/>
                  </a:lnTo>
                  <a:lnTo>
                    <a:pt x="0" y="378"/>
                  </a:lnTo>
                  <a:lnTo>
                    <a:pt x="1" y="397"/>
                  </a:lnTo>
                  <a:lnTo>
                    <a:pt x="3" y="414"/>
                  </a:lnTo>
                  <a:lnTo>
                    <a:pt x="6" y="431"/>
                  </a:lnTo>
                  <a:lnTo>
                    <a:pt x="10" y="449"/>
                  </a:lnTo>
                  <a:lnTo>
                    <a:pt x="15" y="465"/>
                  </a:lnTo>
                  <a:lnTo>
                    <a:pt x="21" y="482"/>
                  </a:lnTo>
                  <a:lnTo>
                    <a:pt x="28" y="498"/>
                  </a:lnTo>
                  <a:lnTo>
                    <a:pt x="34" y="515"/>
                  </a:lnTo>
                  <a:lnTo>
                    <a:pt x="43" y="530"/>
                  </a:lnTo>
                  <a:lnTo>
                    <a:pt x="51" y="545"/>
                  </a:lnTo>
                  <a:lnTo>
                    <a:pt x="61" y="560"/>
                  </a:lnTo>
                  <a:lnTo>
                    <a:pt x="71" y="574"/>
                  </a:lnTo>
                  <a:lnTo>
                    <a:pt x="81" y="588"/>
                  </a:lnTo>
                  <a:lnTo>
                    <a:pt x="93" y="600"/>
                  </a:lnTo>
                  <a:lnTo>
                    <a:pt x="105" y="612"/>
                  </a:lnTo>
                  <a:lnTo>
                    <a:pt x="117" y="625"/>
                  </a:lnTo>
                  <a:lnTo>
                    <a:pt x="130" y="636"/>
                  </a:lnTo>
                  <a:lnTo>
                    <a:pt x="144" y="647"/>
                  </a:lnTo>
                  <a:lnTo>
                    <a:pt x="158" y="656"/>
                  </a:lnTo>
                  <a:lnTo>
                    <a:pt x="171" y="666"/>
                  </a:lnTo>
                  <a:lnTo>
                    <a:pt x="186" y="674"/>
                  </a:lnTo>
                  <a:lnTo>
                    <a:pt x="203" y="682"/>
                  </a:lnTo>
                  <a:lnTo>
                    <a:pt x="219" y="690"/>
                  </a:lnTo>
                  <a:lnTo>
                    <a:pt x="235" y="696"/>
                  </a:lnTo>
                  <a:lnTo>
                    <a:pt x="252" y="701"/>
                  </a:lnTo>
                  <a:lnTo>
                    <a:pt x="269" y="707"/>
                  </a:lnTo>
                  <a:lnTo>
                    <a:pt x="286" y="710"/>
                  </a:lnTo>
                  <a:lnTo>
                    <a:pt x="305" y="713"/>
                  </a:lnTo>
                  <a:lnTo>
                    <a:pt x="323" y="715"/>
                  </a:lnTo>
                  <a:lnTo>
                    <a:pt x="341" y="716"/>
                  </a:lnTo>
                  <a:lnTo>
                    <a:pt x="368" y="717"/>
                  </a:lnTo>
                  <a:lnTo>
                    <a:pt x="394" y="716"/>
                  </a:lnTo>
                  <a:lnTo>
                    <a:pt x="420" y="712"/>
                  </a:lnTo>
                  <a:lnTo>
                    <a:pt x="446" y="707"/>
                  </a:lnTo>
                  <a:lnTo>
                    <a:pt x="471" y="700"/>
                  </a:lnTo>
                  <a:lnTo>
                    <a:pt x="496" y="691"/>
                  </a:lnTo>
                  <a:lnTo>
                    <a:pt x="519" y="680"/>
                  </a:lnTo>
                  <a:lnTo>
                    <a:pt x="542" y="66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4" name="Freeform 38"/>
            <p:cNvSpPr>
              <a:spLocks noEditPoints="1"/>
            </p:cNvSpPr>
            <p:nvPr userDrawn="1"/>
          </p:nvSpPr>
          <p:spPr bwMode="auto">
            <a:xfrm>
              <a:off x="10525125" y="558800"/>
              <a:ext cx="93663" cy="95250"/>
            </a:xfrm>
            <a:custGeom>
              <a:avLst/>
              <a:gdLst>
                <a:gd name="T0" fmla="*/ 200 w 718"/>
                <a:gd name="T1" fmla="*/ 492 h 718"/>
                <a:gd name="T2" fmla="*/ 176 w 718"/>
                <a:gd name="T3" fmla="*/ 458 h 718"/>
                <a:gd name="T4" fmla="*/ 157 w 718"/>
                <a:gd name="T5" fmla="*/ 406 h 718"/>
                <a:gd name="T6" fmla="*/ 151 w 718"/>
                <a:gd name="T7" fmla="*/ 346 h 718"/>
                <a:gd name="T8" fmla="*/ 162 w 718"/>
                <a:gd name="T9" fmla="*/ 295 h 718"/>
                <a:gd name="T10" fmla="*/ 183 w 718"/>
                <a:gd name="T11" fmla="*/ 251 h 718"/>
                <a:gd name="T12" fmla="*/ 221 w 718"/>
                <a:gd name="T13" fmla="*/ 205 h 718"/>
                <a:gd name="T14" fmla="*/ 279 w 718"/>
                <a:gd name="T15" fmla="*/ 167 h 718"/>
                <a:gd name="T16" fmla="*/ 340 w 718"/>
                <a:gd name="T17" fmla="*/ 152 h 718"/>
                <a:gd name="T18" fmla="*/ 408 w 718"/>
                <a:gd name="T19" fmla="*/ 157 h 718"/>
                <a:gd name="T20" fmla="*/ 481 w 718"/>
                <a:gd name="T21" fmla="*/ 191 h 718"/>
                <a:gd name="T22" fmla="*/ 536 w 718"/>
                <a:gd name="T23" fmla="*/ 251 h 718"/>
                <a:gd name="T24" fmla="*/ 564 w 718"/>
                <a:gd name="T25" fmla="*/ 326 h 718"/>
                <a:gd name="T26" fmla="*/ 563 w 718"/>
                <a:gd name="T27" fmla="*/ 398 h 718"/>
                <a:gd name="T28" fmla="*/ 550 w 718"/>
                <a:gd name="T29" fmla="*/ 441 h 718"/>
                <a:gd name="T30" fmla="*/ 517 w 718"/>
                <a:gd name="T31" fmla="*/ 492 h 718"/>
                <a:gd name="T32" fmla="*/ 467 w 718"/>
                <a:gd name="T33" fmla="*/ 535 h 718"/>
                <a:gd name="T34" fmla="*/ 391 w 718"/>
                <a:gd name="T35" fmla="*/ 563 h 718"/>
                <a:gd name="T36" fmla="*/ 316 w 718"/>
                <a:gd name="T37" fmla="*/ 561 h 718"/>
                <a:gd name="T38" fmla="*/ 260 w 718"/>
                <a:gd name="T39" fmla="*/ 541 h 718"/>
                <a:gd name="T40" fmla="*/ 698 w 718"/>
                <a:gd name="T41" fmla="*/ 477 h 718"/>
                <a:gd name="T42" fmla="*/ 714 w 718"/>
                <a:gd name="T43" fmla="*/ 407 h 718"/>
                <a:gd name="T44" fmla="*/ 717 w 718"/>
                <a:gd name="T45" fmla="*/ 337 h 718"/>
                <a:gd name="T46" fmla="*/ 706 w 718"/>
                <a:gd name="T47" fmla="*/ 268 h 718"/>
                <a:gd name="T48" fmla="*/ 683 w 718"/>
                <a:gd name="T49" fmla="*/ 202 h 718"/>
                <a:gd name="T50" fmla="*/ 645 w 718"/>
                <a:gd name="T51" fmla="*/ 141 h 718"/>
                <a:gd name="T52" fmla="*/ 597 w 718"/>
                <a:gd name="T53" fmla="*/ 90 h 718"/>
                <a:gd name="T54" fmla="*/ 540 w 718"/>
                <a:gd name="T55" fmla="*/ 48 h 718"/>
                <a:gd name="T56" fmla="*/ 477 w 718"/>
                <a:gd name="T57" fmla="*/ 19 h 718"/>
                <a:gd name="T58" fmla="*/ 408 w 718"/>
                <a:gd name="T59" fmla="*/ 3 h 718"/>
                <a:gd name="T60" fmla="*/ 337 w 718"/>
                <a:gd name="T61" fmla="*/ 1 h 718"/>
                <a:gd name="T62" fmla="*/ 268 w 718"/>
                <a:gd name="T63" fmla="*/ 11 h 718"/>
                <a:gd name="T64" fmla="*/ 203 w 718"/>
                <a:gd name="T65" fmla="*/ 36 h 718"/>
                <a:gd name="T66" fmla="*/ 143 w 718"/>
                <a:gd name="T67" fmla="*/ 73 h 718"/>
                <a:gd name="T68" fmla="*/ 90 w 718"/>
                <a:gd name="T69" fmla="*/ 121 h 718"/>
                <a:gd name="T70" fmla="*/ 32 w 718"/>
                <a:gd name="T71" fmla="*/ 208 h 718"/>
                <a:gd name="T72" fmla="*/ 3 w 718"/>
                <a:gd name="T73" fmla="*/ 310 h 718"/>
                <a:gd name="T74" fmla="*/ 1 w 718"/>
                <a:gd name="T75" fmla="*/ 381 h 718"/>
                <a:gd name="T76" fmla="*/ 12 w 718"/>
                <a:gd name="T77" fmla="*/ 449 h 718"/>
                <a:gd name="T78" fmla="*/ 36 w 718"/>
                <a:gd name="T79" fmla="*/ 515 h 718"/>
                <a:gd name="T80" fmla="*/ 73 w 718"/>
                <a:gd name="T81" fmla="*/ 575 h 718"/>
                <a:gd name="T82" fmla="*/ 122 w 718"/>
                <a:gd name="T83" fmla="*/ 629 h 718"/>
                <a:gd name="T84" fmla="*/ 179 w 718"/>
                <a:gd name="T85" fmla="*/ 669 h 718"/>
                <a:gd name="T86" fmla="*/ 243 w 718"/>
                <a:gd name="T87" fmla="*/ 698 h 718"/>
                <a:gd name="T88" fmla="*/ 310 w 718"/>
                <a:gd name="T89" fmla="*/ 713 h 718"/>
                <a:gd name="T90" fmla="*/ 379 w 718"/>
                <a:gd name="T91" fmla="*/ 717 h 718"/>
                <a:gd name="T92" fmla="*/ 448 w 718"/>
                <a:gd name="T93" fmla="*/ 707 h 718"/>
                <a:gd name="T94" fmla="*/ 514 w 718"/>
                <a:gd name="T95" fmla="*/ 682 h 718"/>
                <a:gd name="T96" fmla="*/ 575 w 718"/>
                <a:gd name="T97" fmla="*/ 645 h 718"/>
                <a:gd name="T98" fmla="*/ 649 w 718"/>
                <a:gd name="T99" fmla="*/ 569 h 718"/>
                <a:gd name="T100" fmla="*/ 698 w 718"/>
                <a:gd name="T101" fmla="*/ 477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22" y="515"/>
                  </a:moveTo>
                  <a:lnTo>
                    <a:pt x="215" y="507"/>
                  </a:lnTo>
                  <a:lnTo>
                    <a:pt x="207" y="500"/>
                  </a:lnTo>
                  <a:lnTo>
                    <a:pt x="200" y="492"/>
                  </a:lnTo>
                  <a:lnTo>
                    <a:pt x="194" y="484"/>
                  </a:lnTo>
                  <a:lnTo>
                    <a:pt x="188" y="475"/>
                  </a:lnTo>
                  <a:lnTo>
                    <a:pt x="182" y="466"/>
                  </a:lnTo>
                  <a:lnTo>
                    <a:pt x="176" y="458"/>
                  </a:lnTo>
                  <a:lnTo>
                    <a:pt x="172" y="449"/>
                  </a:lnTo>
                  <a:lnTo>
                    <a:pt x="166" y="435"/>
                  </a:lnTo>
                  <a:lnTo>
                    <a:pt x="161" y="421"/>
                  </a:lnTo>
                  <a:lnTo>
                    <a:pt x="157" y="406"/>
                  </a:lnTo>
                  <a:lnTo>
                    <a:pt x="154" y="391"/>
                  </a:lnTo>
                  <a:lnTo>
                    <a:pt x="153" y="376"/>
                  </a:lnTo>
                  <a:lnTo>
                    <a:pt x="151" y="361"/>
                  </a:lnTo>
                  <a:lnTo>
                    <a:pt x="151" y="346"/>
                  </a:lnTo>
                  <a:lnTo>
                    <a:pt x="154" y="330"/>
                  </a:lnTo>
                  <a:lnTo>
                    <a:pt x="156" y="318"/>
                  </a:lnTo>
                  <a:lnTo>
                    <a:pt x="159" y="305"/>
                  </a:lnTo>
                  <a:lnTo>
                    <a:pt x="162" y="295"/>
                  </a:lnTo>
                  <a:lnTo>
                    <a:pt x="166" y="283"/>
                  </a:lnTo>
                  <a:lnTo>
                    <a:pt x="171" y="272"/>
                  </a:lnTo>
                  <a:lnTo>
                    <a:pt x="177" y="260"/>
                  </a:lnTo>
                  <a:lnTo>
                    <a:pt x="183" y="251"/>
                  </a:lnTo>
                  <a:lnTo>
                    <a:pt x="190" y="240"/>
                  </a:lnTo>
                  <a:lnTo>
                    <a:pt x="200" y="227"/>
                  </a:lnTo>
                  <a:lnTo>
                    <a:pt x="209" y="215"/>
                  </a:lnTo>
                  <a:lnTo>
                    <a:pt x="221" y="205"/>
                  </a:lnTo>
                  <a:lnTo>
                    <a:pt x="234" y="194"/>
                  </a:lnTo>
                  <a:lnTo>
                    <a:pt x="249" y="183"/>
                  </a:lnTo>
                  <a:lnTo>
                    <a:pt x="265" y="173"/>
                  </a:lnTo>
                  <a:lnTo>
                    <a:pt x="279" y="167"/>
                  </a:lnTo>
                  <a:lnTo>
                    <a:pt x="294" y="162"/>
                  </a:lnTo>
                  <a:lnTo>
                    <a:pt x="309" y="157"/>
                  </a:lnTo>
                  <a:lnTo>
                    <a:pt x="324" y="154"/>
                  </a:lnTo>
                  <a:lnTo>
                    <a:pt x="340" y="152"/>
                  </a:lnTo>
                  <a:lnTo>
                    <a:pt x="355" y="151"/>
                  </a:lnTo>
                  <a:lnTo>
                    <a:pt x="371" y="152"/>
                  </a:lnTo>
                  <a:lnTo>
                    <a:pt x="388" y="153"/>
                  </a:lnTo>
                  <a:lnTo>
                    <a:pt x="408" y="157"/>
                  </a:lnTo>
                  <a:lnTo>
                    <a:pt x="427" y="163"/>
                  </a:lnTo>
                  <a:lnTo>
                    <a:pt x="446" y="170"/>
                  </a:lnTo>
                  <a:lnTo>
                    <a:pt x="464" y="180"/>
                  </a:lnTo>
                  <a:lnTo>
                    <a:pt x="481" y="191"/>
                  </a:lnTo>
                  <a:lnTo>
                    <a:pt x="496" y="204"/>
                  </a:lnTo>
                  <a:lnTo>
                    <a:pt x="511" y="217"/>
                  </a:lnTo>
                  <a:lnTo>
                    <a:pt x="524" y="234"/>
                  </a:lnTo>
                  <a:lnTo>
                    <a:pt x="536" y="251"/>
                  </a:lnTo>
                  <a:lnTo>
                    <a:pt x="545" y="268"/>
                  </a:lnTo>
                  <a:lnTo>
                    <a:pt x="554" y="287"/>
                  </a:lnTo>
                  <a:lnTo>
                    <a:pt x="559" y="307"/>
                  </a:lnTo>
                  <a:lnTo>
                    <a:pt x="564" y="326"/>
                  </a:lnTo>
                  <a:lnTo>
                    <a:pt x="566" y="346"/>
                  </a:lnTo>
                  <a:lnTo>
                    <a:pt x="566" y="367"/>
                  </a:lnTo>
                  <a:lnTo>
                    <a:pt x="565" y="387"/>
                  </a:lnTo>
                  <a:lnTo>
                    <a:pt x="563" y="398"/>
                  </a:lnTo>
                  <a:lnTo>
                    <a:pt x="560" y="407"/>
                  </a:lnTo>
                  <a:lnTo>
                    <a:pt x="558" y="417"/>
                  </a:lnTo>
                  <a:lnTo>
                    <a:pt x="555" y="427"/>
                  </a:lnTo>
                  <a:lnTo>
                    <a:pt x="550" y="441"/>
                  </a:lnTo>
                  <a:lnTo>
                    <a:pt x="543" y="455"/>
                  </a:lnTo>
                  <a:lnTo>
                    <a:pt x="535" y="468"/>
                  </a:lnTo>
                  <a:lnTo>
                    <a:pt x="527" y="480"/>
                  </a:lnTo>
                  <a:lnTo>
                    <a:pt x="517" y="492"/>
                  </a:lnTo>
                  <a:lnTo>
                    <a:pt x="507" y="504"/>
                  </a:lnTo>
                  <a:lnTo>
                    <a:pt x="496" y="514"/>
                  </a:lnTo>
                  <a:lnTo>
                    <a:pt x="484" y="523"/>
                  </a:lnTo>
                  <a:lnTo>
                    <a:pt x="467" y="535"/>
                  </a:lnTo>
                  <a:lnTo>
                    <a:pt x="449" y="546"/>
                  </a:lnTo>
                  <a:lnTo>
                    <a:pt x="429" y="553"/>
                  </a:lnTo>
                  <a:lnTo>
                    <a:pt x="410" y="560"/>
                  </a:lnTo>
                  <a:lnTo>
                    <a:pt x="391" y="563"/>
                  </a:lnTo>
                  <a:lnTo>
                    <a:pt x="370" y="565"/>
                  </a:lnTo>
                  <a:lnTo>
                    <a:pt x="351" y="565"/>
                  </a:lnTo>
                  <a:lnTo>
                    <a:pt x="331" y="564"/>
                  </a:lnTo>
                  <a:lnTo>
                    <a:pt x="316" y="561"/>
                  </a:lnTo>
                  <a:lnTo>
                    <a:pt x="302" y="558"/>
                  </a:lnTo>
                  <a:lnTo>
                    <a:pt x="287" y="552"/>
                  </a:lnTo>
                  <a:lnTo>
                    <a:pt x="273" y="547"/>
                  </a:lnTo>
                  <a:lnTo>
                    <a:pt x="260" y="541"/>
                  </a:lnTo>
                  <a:lnTo>
                    <a:pt x="247" y="533"/>
                  </a:lnTo>
                  <a:lnTo>
                    <a:pt x="234" y="524"/>
                  </a:lnTo>
                  <a:lnTo>
                    <a:pt x="222" y="515"/>
                  </a:lnTo>
                  <a:close/>
                  <a:moveTo>
                    <a:pt x="698" y="477"/>
                  </a:moveTo>
                  <a:lnTo>
                    <a:pt x="703" y="460"/>
                  </a:lnTo>
                  <a:lnTo>
                    <a:pt x="707" y="443"/>
                  </a:lnTo>
                  <a:lnTo>
                    <a:pt x="711" y="426"/>
                  </a:lnTo>
                  <a:lnTo>
                    <a:pt x="714" y="407"/>
                  </a:lnTo>
                  <a:lnTo>
                    <a:pt x="716" y="389"/>
                  </a:lnTo>
                  <a:lnTo>
                    <a:pt x="717" y="372"/>
                  </a:lnTo>
                  <a:lnTo>
                    <a:pt x="718" y="354"/>
                  </a:lnTo>
                  <a:lnTo>
                    <a:pt x="717" y="337"/>
                  </a:lnTo>
                  <a:lnTo>
                    <a:pt x="716" y="319"/>
                  </a:lnTo>
                  <a:lnTo>
                    <a:pt x="714" y="302"/>
                  </a:lnTo>
                  <a:lnTo>
                    <a:pt x="711" y="285"/>
                  </a:lnTo>
                  <a:lnTo>
                    <a:pt x="706" y="268"/>
                  </a:lnTo>
                  <a:lnTo>
                    <a:pt x="702" y="251"/>
                  </a:lnTo>
                  <a:lnTo>
                    <a:pt x="696" y="235"/>
                  </a:lnTo>
                  <a:lnTo>
                    <a:pt x="689" y="219"/>
                  </a:lnTo>
                  <a:lnTo>
                    <a:pt x="683" y="202"/>
                  </a:lnTo>
                  <a:lnTo>
                    <a:pt x="674" y="186"/>
                  </a:lnTo>
                  <a:lnTo>
                    <a:pt x="666" y="171"/>
                  </a:lnTo>
                  <a:lnTo>
                    <a:pt x="656" y="156"/>
                  </a:lnTo>
                  <a:lnTo>
                    <a:pt x="645" y="141"/>
                  </a:lnTo>
                  <a:lnTo>
                    <a:pt x="634" y="127"/>
                  </a:lnTo>
                  <a:lnTo>
                    <a:pt x="623" y="114"/>
                  </a:lnTo>
                  <a:lnTo>
                    <a:pt x="610" y="102"/>
                  </a:lnTo>
                  <a:lnTo>
                    <a:pt x="597" y="90"/>
                  </a:lnTo>
                  <a:lnTo>
                    <a:pt x="584" y="78"/>
                  </a:lnTo>
                  <a:lnTo>
                    <a:pt x="570" y="67"/>
                  </a:lnTo>
                  <a:lnTo>
                    <a:pt x="555" y="58"/>
                  </a:lnTo>
                  <a:lnTo>
                    <a:pt x="540" y="48"/>
                  </a:lnTo>
                  <a:lnTo>
                    <a:pt x="525" y="40"/>
                  </a:lnTo>
                  <a:lnTo>
                    <a:pt x="509" y="32"/>
                  </a:lnTo>
                  <a:lnTo>
                    <a:pt x="493" y="25"/>
                  </a:lnTo>
                  <a:lnTo>
                    <a:pt x="477" y="19"/>
                  </a:lnTo>
                  <a:lnTo>
                    <a:pt x="459" y="14"/>
                  </a:lnTo>
                  <a:lnTo>
                    <a:pt x="442" y="9"/>
                  </a:lnTo>
                  <a:lnTo>
                    <a:pt x="425" y="6"/>
                  </a:lnTo>
                  <a:lnTo>
                    <a:pt x="408" y="3"/>
                  </a:lnTo>
                  <a:lnTo>
                    <a:pt x="390" y="2"/>
                  </a:lnTo>
                  <a:lnTo>
                    <a:pt x="373" y="1"/>
                  </a:lnTo>
                  <a:lnTo>
                    <a:pt x="354" y="0"/>
                  </a:lnTo>
                  <a:lnTo>
                    <a:pt x="337" y="1"/>
                  </a:lnTo>
                  <a:lnTo>
                    <a:pt x="320" y="2"/>
                  </a:lnTo>
                  <a:lnTo>
                    <a:pt x="302" y="4"/>
                  </a:lnTo>
                  <a:lnTo>
                    <a:pt x="285" y="7"/>
                  </a:lnTo>
                  <a:lnTo>
                    <a:pt x="268" y="11"/>
                  </a:lnTo>
                  <a:lnTo>
                    <a:pt x="251" y="17"/>
                  </a:lnTo>
                  <a:lnTo>
                    <a:pt x="235" y="22"/>
                  </a:lnTo>
                  <a:lnTo>
                    <a:pt x="219" y="29"/>
                  </a:lnTo>
                  <a:lnTo>
                    <a:pt x="203" y="36"/>
                  </a:lnTo>
                  <a:lnTo>
                    <a:pt x="187" y="44"/>
                  </a:lnTo>
                  <a:lnTo>
                    <a:pt x="172" y="53"/>
                  </a:lnTo>
                  <a:lnTo>
                    <a:pt x="157" y="63"/>
                  </a:lnTo>
                  <a:lnTo>
                    <a:pt x="143" y="73"/>
                  </a:lnTo>
                  <a:lnTo>
                    <a:pt x="129" y="84"/>
                  </a:lnTo>
                  <a:lnTo>
                    <a:pt x="115" y="96"/>
                  </a:lnTo>
                  <a:lnTo>
                    <a:pt x="102" y="108"/>
                  </a:lnTo>
                  <a:lnTo>
                    <a:pt x="90" y="121"/>
                  </a:lnTo>
                  <a:lnTo>
                    <a:pt x="73" y="141"/>
                  </a:lnTo>
                  <a:lnTo>
                    <a:pt x="58" y="163"/>
                  </a:lnTo>
                  <a:lnTo>
                    <a:pt x="44" y="185"/>
                  </a:lnTo>
                  <a:lnTo>
                    <a:pt x="32" y="208"/>
                  </a:lnTo>
                  <a:lnTo>
                    <a:pt x="23" y="232"/>
                  </a:lnTo>
                  <a:lnTo>
                    <a:pt x="14" y="257"/>
                  </a:lnTo>
                  <a:lnTo>
                    <a:pt x="8" y="283"/>
                  </a:lnTo>
                  <a:lnTo>
                    <a:pt x="3" y="310"/>
                  </a:lnTo>
                  <a:lnTo>
                    <a:pt x="1" y="327"/>
                  </a:lnTo>
                  <a:lnTo>
                    <a:pt x="0" y="345"/>
                  </a:lnTo>
                  <a:lnTo>
                    <a:pt x="0" y="362"/>
                  </a:lnTo>
                  <a:lnTo>
                    <a:pt x="1" y="381"/>
                  </a:lnTo>
                  <a:lnTo>
                    <a:pt x="2" y="398"/>
                  </a:lnTo>
                  <a:lnTo>
                    <a:pt x="4" y="415"/>
                  </a:lnTo>
                  <a:lnTo>
                    <a:pt x="8" y="432"/>
                  </a:lnTo>
                  <a:lnTo>
                    <a:pt x="12" y="449"/>
                  </a:lnTo>
                  <a:lnTo>
                    <a:pt x="16" y="466"/>
                  </a:lnTo>
                  <a:lnTo>
                    <a:pt x="23" y="483"/>
                  </a:lnTo>
                  <a:lnTo>
                    <a:pt x="29" y="499"/>
                  </a:lnTo>
                  <a:lnTo>
                    <a:pt x="36" y="515"/>
                  </a:lnTo>
                  <a:lnTo>
                    <a:pt x="44" y="531"/>
                  </a:lnTo>
                  <a:lnTo>
                    <a:pt x="53" y="546"/>
                  </a:lnTo>
                  <a:lnTo>
                    <a:pt x="62" y="561"/>
                  </a:lnTo>
                  <a:lnTo>
                    <a:pt x="73" y="575"/>
                  </a:lnTo>
                  <a:lnTo>
                    <a:pt x="85" y="590"/>
                  </a:lnTo>
                  <a:lnTo>
                    <a:pt x="97" y="604"/>
                  </a:lnTo>
                  <a:lnTo>
                    <a:pt x="110" y="617"/>
                  </a:lnTo>
                  <a:lnTo>
                    <a:pt x="122" y="629"/>
                  </a:lnTo>
                  <a:lnTo>
                    <a:pt x="136" y="640"/>
                  </a:lnTo>
                  <a:lnTo>
                    <a:pt x="150" y="650"/>
                  </a:lnTo>
                  <a:lnTo>
                    <a:pt x="164" y="661"/>
                  </a:lnTo>
                  <a:lnTo>
                    <a:pt x="179" y="669"/>
                  </a:lnTo>
                  <a:lnTo>
                    <a:pt x="195" y="678"/>
                  </a:lnTo>
                  <a:lnTo>
                    <a:pt x="210" y="685"/>
                  </a:lnTo>
                  <a:lnTo>
                    <a:pt x="227" y="692"/>
                  </a:lnTo>
                  <a:lnTo>
                    <a:pt x="243" y="698"/>
                  </a:lnTo>
                  <a:lnTo>
                    <a:pt x="260" y="703"/>
                  </a:lnTo>
                  <a:lnTo>
                    <a:pt x="276" y="707"/>
                  </a:lnTo>
                  <a:lnTo>
                    <a:pt x="293" y="711"/>
                  </a:lnTo>
                  <a:lnTo>
                    <a:pt x="310" y="713"/>
                  </a:lnTo>
                  <a:lnTo>
                    <a:pt x="327" y="715"/>
                  </a:lnTo>
                  <a:lnTo>
                    <a:pt x="345" y="717"/>
                  </a:lnTo>
                  <a:lnTo>
                    <a:pt x="362" y="718"/>
                  </a:lnTo>
                  <a:lnTo>
                    <a:pt x="379" y="717"/>
                  </a:lnTo>
                  <a:lnTo>
                    <a:pt x="396" y="715"/>
                  </a:lnTo>
                  <a:lnTo>
                    <a:pt x="413" y="713"/>
                  </a:lnTo>
                  <a:lnTo>
                    <a:pt x="431" y="710"/>
                  </a:lnTo>
                  <a:lnTo>
                    <a:pt x="448" y="707"/>
                  </a:lnTo>
                  <a:lnTo>
                    <a:pt x="465" y="701"/>
                  </a:lnTo>
                  <a:lnTo>
                    <a:pt x="481" y="696"/>
                  </a:lnTo>
                  <a:lnTo>
                    <a:pt x="497" y="690"/>
                  </a:lnTo>
                  <a:lnTo>
                    <a:pt x="514" y="682"/>
                  </a:lnTo>
                  <a:lnTo>
                    <a:pt x="529" y="675"/>
                  </a:lnTo>
                  <a:lnTo>
                    <a:pt x="545" y="665"/>
                  </a:lnTo>
                  <a:lnTo>
                    <a:pt x="560" y="655"/>
                  </a:lnTo>
                  <a:lnTo>
                    <a:pt x="575" y="645"/>
                  </a:lnTo>
                  <a:lnTo>
                    <a:pt x="596" y="627"/>
                  </a:lnTo>
                  <a:lnTo>
                    <a:pt x="615" y="609"/>
                  </a:lnTo>
                  <a:lnTo>
                    <a:pt x="633" y="590"/>
                  </a:lnTo>
                  <a:lnTo>
                    <a:pt x="649" y="569"/>
                  </a:lnTo>
                  <a:lnTo>
                    <a:pt x="664" y="547"/>
                  </a:lnTo>
                  <a:lnTo>
                    <a:pt x="677" y="524"/>
                  </a:lnTo>
                  <a:lnTo>
                    <a:pt x="688" y="501"/>
                  </a:lnTo>
                  <a:lnTo>
                    <a:pt x="698" y="47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5" name="Freeform 39"/>
            <p:cNvSpPr>
              <a:spLocks noEditPoints="1"/>
            </p:cNvSpPr>
            <p:nvPr userDrawn="1"/>
          </p:nvSpPr>
          <p:spPr bwMode="auto">
            <a:xfrm>
              <a:off x="10552113" y="708025"/>
              <a:ext cx="95250" cy="95250"/>
            </a:xfrm>
            <a:custGeom>
              <a:avLst/>
              <a:gdLst>
                <a:gd name="T0" fmla="*/ 322 w 717"/>
                <a:gd name="T1" fmla="*/ 563 h 718"/>
                <a:gd name="T2" fmla="*/ 283 w 717"/>
                <a:gd name="T3" fmla="*/ 552 h 718"/>
                <a:gd name="T4" fmla="*/ 234 w 717"/>
                <a:gd name="T5" fmla="*/ 525 h 718"/>
                <a:gd name="T6" fmla="*/ 192 w 717"/>
                <a:gd name="T7" fmla="*/ 482 h 718"/>
                <a:gd name="T8" fmla="*/ 167 w 717"/>
                <a:gd name="T9" fmla="*/ 436 h 718"/>
                <a:gd name="T10" fmla="*/ 154 w 717"/>
                <a:gd name="T11" fmla="*/ 389 h 718"/>
                <a:gd name="T12" fmla="*/ 153 w 717"/>
                <a:gd name="T13" fmla="*/ 329 h 718"/>
                <a:gd name="T14" fmla="*/ 165 w 717"/>
                <a:gd name="T15" fmla="*/ 287 h 718"/>
                <a:gd name="T16" fmla="*/ 190 w 717"/>
                <a:gd name="T17" fmla="*/ 238 h 718"/>
                <a:gd name="T18" fmla="*/ 234 w 717"/>
                <a:gd name="T19" fmla="*/ 192 h 718"/>
                <a:gd name="T20" fmla="*/ 304 w 717"/>
                <a:gd name="T21" fmla="*/ 158 h 718"/>
                <a:gd name="T22" fmla="*/ 384 w 717"/>
                <a:gd name="T23" fmla="*/ 153 h 718"/>
                <a:gd name="T24" fmla="*/ 462 w 717"/>
                <a:gd name="T25" fmla="*/ 179 h 718"/>
                <a:gd name="T26" fmla="*/ 522 w 717"/>
                <a:gd name="T27" fmla="*/ 231 h 718"/>
                <a:gd name="T28" fmla="*/ 548 w 717"/>
                <a:gd name="T29" fmla="*/ 276 h 718"/>
                <a:gd name="T30" fmla="*/ 564 w 717"/>
                <a:gd name="T31" fmla="*/ 330 h 718"/>
                <a:gd name="T32" fmla="*/ 563 w 717"/>
                <a:gd name="T33" fmla="*/ 390 h 718"/>
                <a:gd name="T34" fmla="*/ 551 w 717"/>
                <a:gd name="T35" fmla="*/ 435 h 718"/>
                <a:gd name="T36" fmla="*/ 515 w 717"/>
                <a:gd name="T37" fmla="*/ 496 h 718"/>
                <a:gd name="T38" fmla="*/ 456 w 717"/>
                <a:gd name="T39" fmla="*/ 542 h 718"/>
                <a:gd name="T40" fmla="*/ 400 w 717"/>
                <a:gd name="T41" fmla="*/ 562 h 718"/>
                <a:gd name="T42" fmla="*/ 694 w 717"/>
                <a:gd name="T43" fmla="*/ 231 h 718"/>
                <a:gd name="T44" fmla="*/ 663 w 717"/>
                <a:gd name="T45" fmla="*/ 168 h 718"/>
                <a:gd name="T46" fmla="*/ 619 w 717"/>
                <a:gd name="T47" fmla="*/ 112 h 718"/>
                <a:gd name="T48" fmla="*/ 566 w 717"/>
                <a:gd name="T49" fmla="*/ 66 h 718"/>
                <a:gd name="T50" fmla="*/ 506 w 717"/>
                <a:gd name="T51" fmla="*/ 31 h 718"/>
                <a:gd name="T52" fmla="*/ 438 w 717"/>
                <a:gd name="T53" fmla="*/ 9 h 718"/>
                <a:gd name="T54" fmla="*/ 368 w 717"/>
                <a:gd name="T55" fmla="*/ 0 h 718"/>
                <a:gd name="T56" fmla="*/ 299 w 717"/>
                <a:gd name="T57" fmla="*/ 5 h 718"/>
                <a:gd name="T58" fmla="*/ 231 w 717"/>
                <a:gd name="T59" fmla="*/ 24 h 718"/>
                <a:gd name="T60" fmla="*/ 167 w 717"/>
                <a:gd name="T61" fmla="*/ 55 h 718"/>
                <a:gd name="T62" fmla="*/ 112 w 717"/>
                <a:gd name="T63" fmla="*/ 99 h 718"/>
                <a:gd name="T64" fmla="*/ 66 w 717"/>
                <a:gd name="T65" fmla="*/ 152 h 718"/>
                <a:gd name="T66" fmla="*/ 32 w 717"/>
                <a:gd name="T67" fmla="*/ 212 h 718"/>
                <a:gd name="T68" fmla="*/ 9 w 717"/>
                <a:gd name="T69" fmla="*/ 279 h 718"/>
                <a:gd name="T70" fmla="*/ 0 w 717"/>
                <a:gd name="T71" fmla="*/ 349 h 718"/>
                <a:gd name="T72" fmla="*/ 12 w 717"/>
                <a:gd name="T73" fmla="*/ 453 h 718"/>
                <a:gd name="T74" fmla="*/ 55 w 717"/>
                <a:gd name="T75" fmla="*/ 550 h 718"/>
                <a:gd name="T76" fmla="*/ 98 w 717"/>
                <a:gd name="T77" fmla="*/ 606 h 718"/>
                <a:gd name="T78" fmla="*/ 151 w 717"/>
                <a:gd name="T79" fmla="*/ 652 h 718"/>
                <a:gd name="T80" fmla="*/ 211 w 717"/>
                <a:gd name="T81" fmla="*/ 686 h 718"/>
                <a:gd name="T82" fmla="*/ 277 w 717"/>
                <a:gd name="T83" fmla="*/ 709 h 718"/>
                <a:gd name="T84" fmla="*/ 350 w 717"/>
                <a:gd name="T85" fmla="*/ 718 h 718"/>
                <a:gd name="T86" fmla="*/ 421 w 717"/>
                <a:gd name="T87" fmla="*/ 713 h 718"/>
                <a:gd name="T88" fmla="*/ 488 w 717"/>
                <a:gd name="T89" fmla="*/ 694 h 718"/>
                <a:gd name="T90" fmla="*/ 550 w 717"/>
                <a:gd name="T91" fmla="*/ 663 h 718"/>
                <a:gd name="T92" fmla="*/ 605 w 717"/>
                <a:gd name="T93" fmla="*/ 621 h 718"/>
                <a:gd name="T94" fmla="*/ 651 w 717"/>
                <a:gd name="T95" fmla="*/ 569 h 718"/>
                <a:gd name="T96" fmla="*/ 685 w 717"/>
                <a:gd name="T97" fmla="*/ 508 h 718"/>
                <a:gd name="T98" fmla="*/ 708 w 717"/>
                <a:gd name="T99" fmla="*/ 438 h 718"/>
                <a:gd name="T100" fmla="*/ 716 w 717"/>
                <a:gd name="T101" fmla="*/ 333 h 718"/>
                <a:gd name="T102" fmla="*/ 694 w 717"/>
                <a:gd name="T103" fmla="*/ 23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8">
                  <a:moveTo>
                    <a:pt x="354" y="566"/>
                  </a:moveTo>
                  <a:lnTo>
                    <a:pt x="344" y="566"/>
                  </a:lnTo>
                  <a:lnTo>
                    <a:pt x="333" y="565"/>
                  </a:lnTo>
                  <a:lnTo>
                    <a:pt x="322" y="563"/>
                  </a:lnTo>
                  <a:lnTo>
                    <a:pt x="313" y="561"/>
                  </a:lnTo>
                  <a:lnTo>
                    <a:pt x="302" y="558"/>
                  </a:lnTo>
                  <a:lnTo>
                    <a:pt x="292" y="555"/>
                  </a:lnTo>
                  <a:lnTo>
                    <a:pt x="283" y="552"/>
                  </a:lnTo>
                  <a:lnTo>
                    <a:pt x="273" y="549"/>
                  </a:lnTo>
                  <a:lnTo>
                    <a:pt x="260" y="541"/>
                  </a:lnTo>
                  <a:lnTo>
                    <a:pt x="246" y="534"/>
                  </a:lnTo>
                  <a:lnTo>
                    <a:pt x="234" y="525"/>
                  </a:lnTo>
                  <a:lnTo>
                    <a:pt x="223" y="516"/>
                  </a:lnTo>
                  <a:lnTo>
                    <a:pt x="212" y="506"/>
                  </a:lnTo>
                  <a:lnTo>
                    <a:pt x="201" y="494"/>
                  </a:lnTo>
                  <a:lnTo>
                    <a:pt x="192" y="482"/>
                  </a:lnTo>
                  <a:lnTo>
                    <a:pt x="183" y="469"/>
                  </a:lnTo>
                  <a:lnTo>
                    <a:pt x="177" y="459"/>
                  </a:lnTo>
                  <a:lnTo>
                    <a:pt x="171" y="448"/>
                  </a:lnTo>
                  <a:lnTo>
                    <a:pt x="167" y="436"/>
                  </a:lnTo>
                  <a:lnTo>
                    <a:pt x="163" y="424"/>
                  </a:lnTo>
                  <a:lnTo>
                    <a:pt x="159" y="412"/>
                  </a:lnTo>
                  <a:lnTo>
                    <a:pt x="156" y="401"/>
                  </a:lnTo>
                  <a:lnTo>
                    <a:pt x="154" y="389"/>
                  </a:lnTo>
                  <a:lnTo>
                    <a:pt x="153" y="377"/>
                  </a:lnTo>
                  <a:lnTo>
                    <a:pt x="152" y="361"/>
                  </a:lnTo>
                  <a:lnTo>
                    <a:pt x="152" y="345"/>
                  </a:lnTo>
                  <a:lnTo>
                    <a:pt x="153" y="329"/>
                  </a:lnTo>
                  <a:lnTo>
                    <a:pt x="156" y="313"/>
                  </a:lnTo>
                  <a:lnTo>
                    <a:pt x="158" y="304"/>
                  </a:lnTo>
                  <a:lnTo>
                    <a:pt x="161" y="295"/>
                  </a:lnTo>
                  <a:lnTo>
                    <a:pt x="165" y="287"/>
                  </a:lnTo>
                  <a:lnTo>
                    <a:pt x="168" y="278"/>
                  </a:lnTo>
                  <a:lnTo>
                    <a:pt x="174" y="264"/>
                  </a:lnTo>
                  <a:lnTo>
                    <a:pt x="182" y="250"/>
                  </a:lnTo>
                  <a:lnTo>
                    <a:pt x="190" y="238"/>
                  </a:lnTo>
                  <a:lnTo>
                    <a:pt x="200" y="225"/>
                  </a:lnTo>
                  <a:lnTo>
                    <a:pt x="211" y="213"/>
                  </a:lnTo>
                  <a:lnTo>
                    <a:pt x="223" y="202"/>
                  </a:lnTo>
                  <a:lnTo>
                    <a:pt x="234" y="192"/>
                  </a:lnTo>
                  <a:lnTo>
                    <a:pt x="248" y="183"/>
                  </a:lnTo>
                  <a:lnTo>
                    <a:pt x="266" y="173"/>
                  </a:lnTo>
                  <a:lnTo>
                    <a:pt x="285" y="165"/>
                  </a:lnTo>
                  <a:lnTo>
                    <a:pt x="304" y="158"/>
                  </a:lnTo>
                  <a:lnTo>
                    <a:pt x="324" y="154"/>
                  </a:lnTo>
                  <a:lnTo>
                    <a:pt x="344" y="152"/>
                  </a:lnTo>
                  <a:lnTo>
                    <a:pt x="363" y="152"/>
                  </a:lnTo>
                  <a:lnTo>
                    <a:pt x="384" y="153"/>
                  </a:lnTo>
                  <a:lnTo>
                    <a:pt x="404" y="156"/>
                  </a:lnTo>
                  <a:lnTo>
                    <a:pt x="424" y="162"/>
                  </a:lnTo>
                  <a:lnTo>
                    <a:pt x="444" y="170"/>
                  </a:lnTo>
                  <a:lnTo>
                    <a:pt x="462" y="179"/>
                  </a:lnTo>
                  <a:lnTo>
                    <a:pt x="479" y="189"/>
                  </a:lnTo>
                  <a:lnTo>
                    <a:pt x="494" y="202"/>
                  </a:lnTo>
                  <a:lnTo>
                    <a:pt x="509" y="216"/>
                  </a:lnTo>
                  <a:lnTo>
                    <a:pt x="522" y="231"/>
                  </a:lnTo>
                  <a:lnTo>
                    <a:pt x="534" y="248"/>
                  </a:lnTo>
                  <a:lnTo>
                    <a:pt x="539" y="258"/>
                  </a:lnTo>
                  <a:lnTo>
                    <a:pt x="544" y="267"/>
                  </a:lnTo>
                  <a:lnTo>
                    <a:pt x="548" y="276"/>
                  </a:lnTo>
                  <a:lnTo>
                    <a:pt x="552" y="285"/>
                  </a:lnTo>
                  <a:lnTo>
                    <a:pt x="558" y="300"/>
                  </a:lnTo>
                  <a:lnTo>
                    <a:pt x="561" y="315"/>
                  </a:lnTo>
                  <a:lnTo>
                    <a:pt x="564" y="330"/>
                  </a:lnTo>
                  <a:lnTo>
                    <a:pt x="565" y="345"/>
                  </a:lnTo>
                  <a:lnTo>
                    <a:pt x="566" y="360"/>
                  </a:lnTo>
                  <a:lnTo>
                    <a:pt x="565" y="375"/>
                  </a:lnTo>
                  <a:lnTo>
                    <a:pt x="563" y="390"/>
                  </a:lnTo>
                  <a:lnTo>
                    <a:pt x="561" y="405"/>
                  </a:lnTo>
                  <a:lnTo>
                    <a:pt x="558" y="415"/>
                  </a:lnTo>
                  <a:lnTo>
                    <a:pt x="554" y="425"/>
                  </a:lnTo>
                  <a:lnTo>
                    <a:pt x="551" y="435"/>
                  </a:lnTo>
                  <a:lnTo>
                    <a:pt x="548" y="445"/>
                  </a:lnTo>
                  <a:lnTo>
                    <a:pt x="538" y="463"/>
                  </a:lnTo>
                  <a:lnTo>
                    <a:pt x="526" y="480"/>
                  </a:lnTo>
                  <a:lnTo>
                    <a:pt x="515" y="496"/>
                  </a:lnTo>
                  <a:lnTo>
                    <a:pt x="501" y="510"/>
                  </a:lnTo>
                  <a:lnTo>
                    <a:pt x="485" y="523"/>
                  </a:lnTo>
                  <a:lnTo>
                    <a:pt x="468" y="535"/>
                  </a:lnTo>
                  <a:lnTo>
                    <a:pt x="456" y="542"/>
                  </a:lnTo>
                  <a:lnTo>
                    <a:pt x="443" y="549"/>
                  </a:lnTo>
                  <a:lnTo>
                    <a:pt x="429" y="554"/>
                  </a:lnTo>
                  <a:lnTo>
                    <a:pt x="415" y="558"/>
                  </a:lnTo>
                  <a:lnTo>
                    <a:pt x="400" y="562"/>
                  </a:lnTo>
                  <a:lnTo>
                    <a:pt x="385" y="565"/>
                  </a:lnTo>
                  <a:lnTo>
                    <a:pt x="370" y="566"/>
                  </a:lnTo>
                  <a:lnTo>
                    <a:pt x="354" y="566"/>
                  </a:lnTo>
                  <a:close/>
                  <a:moveTo>
                    <a:pt x="694" y="231"/>
                  </a:moveTo>
                  <a:lnTo>
                    <a:pt x="687" y="215"/>
                  </a:lnTo>
                  <a:lnTo>
                    <a:pt x="680" y="199"/>
                  </a:lnTo>
                  <a:lnTo>
                    <a:pt x="671" y="184"/>
                  </a:lnTo>
                  <a:lnTo>
                    <a:pt x="663" y="168"/>
                  </a:lnTo>
                  <a:lnTo>
                    <a:pt x="652" y="153"/>
                  </a:lnTo>
                  <a:lnTo>
                    <a:pt x="642" y="139"/>
                  </a:lnTo>
                  <a:lnTo>
                    <a:pt x="630" y="125"/>
                  </a:lnTo>
                  <a:lnTo>
                    <a:pt x="619" y="112"/>
                  </a:lnTo>
                  <a:lnTo>
                    <a:pt x="607" y="99"/>
                  </a:lnTo>
                  <a:lnTo>
                    <a:pt x="594" y="87"/>
                  </a:lnTo>
                  <a:lnTo>
                    <a:pt x="580" y="77"/>
                  </a:lnTo>
                  <a:lnTo>
                    <a:pt x="566" y="66"/>
                  </a:lnTo>
                  <a:lnTo>
                    <a:pt x="552" y="56"/>
                  </a:lnTo>
                  <a:lnTo>
                    <a:pt x="537" y="48"/>
                  </a:lnTo>
                  <a:lnTo>
                    <a:pt x="521" y="39"/>
                  </a:lnTo>
                  <a:lnTo>
                    <a:pt x="506" y="31"/>
                  </a:lnTo>
                  <a:lnTo>
                    <a:pt x="489" y="25"/>
                  </a:lnTo>
                  <a:lnTo>
                    <a:pt x="473" y="19"/>
                  </a:lnTo>
                  <a:lnTo>
                    <a:pt x="456" y="13"/>
                  </a:lnTo>
                  <a:lnTo>
                    <a:pt x="438" y="9"/>
                  </a:lnTo>
                  <a:lnTo>
                    <a:pt x="420" y="6"/>
                  </a:lnTo>
                  <a:lnTo>
                    <a:pt x="403" y="2"/>
                  </a:lnTo>
                  <a:lnTo>
                    <a:pt x="386" y="1"/>
                  </a:lnTo>
                  <a:lnTo>
                    <a:pt x="368" y="0"/>
                  </a:lnTo>
                  <a:lnTo>
                    <a:pt x="350" y="0"/>
                  </a:lnTo>
                  <a:lnTo>
                    <a:pt x="333" y="1"/>
                  </a:lnTo>
                  <a:lnTo>
                    <a:pt x="316" y="2"/>
                  </a:lnTo>
                  <a:lnTo>
                    <a:pt x="299" y="5"/>
                  </a:lnTo>
                  <a:lnTo>
                    <a:pt x="282" y="9"/>
                  </a:lnTo>
                  <a:lnTo>
                    <a:pt x="265" y="12"/>
                  </a:lnTo>
                  <a:lnTo>
                    <a:pt x="247" y="18"/>
                  </a:lnTo>
                  <a:lnTo>
                    <a:pt x="231" y="24"/>
                  </a:lnTo>
                  <a:lnTo>
                    <a:pt x="214" y="30"/>
                  </a:lnTo>
                  <a:lnTo>
                    <a:pt x="199" y="38"/>
                  </a:lnTo>
                  <a:lnTo>
                    <a:pt x="183" y="47"/>
                  </a:lnTo>
                  <a:lnTo>
                    <a:pt x="167" y="55"/>
                  </a:lnTo>
                  <a:lnTo>
                    <a:pt x="153" y="65"/>
                  </a:lnTo>
                  <a:lnTo>
                    <a:pt x="138" y="75"/>
                  </a:lnTo>
                  <a:lnTo>
                    <a:pt x="125" y="87"/>
                  </a:lnTo>
                  <a:lnTo>
                    <a:pt x="112" y="99"/>
                  </a:lnTo>
                  <a:lnTo>
                    <a:pt x="99" y="111"/>
                  </a:lnTo>
                  <a:lnTo>
                    <a:pt x="87" y="124"/>
                  </a:lnTo>
                  <a:lnTo>
                    <a:pt x="77" y="138"/>
                  </a:lnTo>
                  <a:lnTo>
                    <a:pt x="66" y="152"/>
                  </a:lnTo>
                  <a:lnTo>
                    <a:pt x="56" y="166"/>
                  </a:lnTo>
                  <a:lnTo>
                    <a:pt x="48" y="181"/>
                  </a:lnTo>
                  <a:lnTo>
                    <a:pt x="39" y="196"/>
                  </a:lnTo>
                  <a:lnTo>
                    <a:pt x="32" y="212"/>
                  </a:lnTo>
                  <a:lnTo>
                    <a:pt x="24" y="228"/>
                  </a:lnTo>
                  <a:lnTo>
                    <a:pt x="19" y="245"/>
                  </a:lnTo>
                  <a:lnTo>
                    <a:pt x="13" y="262"/>
                  </a:lnTo>
                  <a:lnTo>
                    <a:pt x="9" y="279"/>
                  </a:lnTo>
                  <a:lnTo>
                    <a:pt x="5" y="297"/>
                  </a:lnTo>
                  <a:lnTo>
                    <a:pt x="3" y="314"/>
                  </a:lnTo>
                  <a:lnTo>
                    <a:pt x="0" y="332"/>
                  </a:lnTo>
                  <a:lnTo>
                    <a:pt x="0" y="349"/>
                  </a:lnTo>
                  <a:lnTo>
                    <a:pt x="0" y="376"/>
                  </a:lnTo>
                  <a:lnTo>
                    <a:pt x="3" y="402"/>
                  </a:lnTo>
                  <a:lnTo>
                    <a:pt x="6" y="428"/>
                  </a:lnTo>
                  <a:lnTo>
                    <a:pt x="12" y="453"/>
                  </a:lnTo>
                  <a:lnTo>
                    <a:pt x="20" y="478"/>
                  </a:lnTo>
                  <a:lnTo>
                    <a:pt x="31" y="503"/>
                  </a:lnTo>
                  <a:lnTo>
                    <a:pt x="41" y="527"/>
                  </a:lnTo>
                  <a:lnTo>
                    <a:pt x="55" y="550"/>
                  </a:lnTo>
                  <a:lnTo>
                    <a:pt x="65" y="565"/>
                  </a:lnTo>
                  <a:lnTo>
                    <a:pt x="76" y="579"/>
                  </a:lnTo>
                  <a:lnTo>
                    <a:pt x="86" y="593"/>
                  </a:lnTo>
                  <a:lnTo>
                    <a:pt x="98" y="606"/>
                  </a:lnTo>
                  <a:lnTo>
                    <a:pt x="111" y="619"/>
                  </a:lnTo>
                  <a:lnTo>
                    <a:pt x="124" y="630"/>
                  </a:lnTo>
                  <a:lnTo>
                    <a:pt x="137" y="641"/>
                  </a:lnTo>
                  <a:lnTo>
                    <a:pt x="151" y="652"/>
                  </a:lnTo>
                  <a:lnTo>
                    <a:pt x="166" y="661"/>
                  </a:lnTo>
                  <a:lnTo>
                    <a:pt x="180" y="671"/>
                  </a:lnTo>
                  <a:lnTo>
                    <a:pt x="196" y="679"/>
                  </a:lnTo>
                  <a:lnTo>
                    <a:pt x="211" y="686"/>
                  </a:lnTo>
                  <a:lnTo>
                    <a:pt x="227" y="694"/>
                  </a:lnTo>
                  <a:lnTo>
                    <a:pt x="244" y="699"/>
                  </a:lnTo>
                  <a:lnTo>
                    <a:pt x="261" y="704"/>
                  </a:lnTo>
                  <a:lnTo>
                    <a:pt x="277" y="709"/>
                  </a:lnTo>
                  <a:lnTo>
                    <a:pt x="296" y="713"/>
                  </a:lnTo>
                  <a:lnTo>
                    <a:pt x="314" y="715"/>
                  </a:lnTo>
                  <a:lnTo>
                    <a:pt x="332" y="717"/>
                  </a:lnTo>
                  <a:lnTo>
                    <a:pt x="350" y="718"/>
                  </a:lnTo>
                  <a:lnTo>
                    <a:pt x="369" y="718"/>
                  </a:lnTo>
                  <a:lnTo>
                    <a:pt x="386" y="717"/>
                  </a:lnTo>
                  <a:lnTo>
                    <a:pt x="404" y="715"/>
                  </a:lnTo>
                  <a:lnTo>
                    <a:pt x="421" y="713"/>
                  </a:lnTo>
                  <a:lnTo>
                    <a:pt x="438" y="709"/>
                  </a:lnTo>
                  <a:lnTo>
                    <a:pt x="456" y="704"/>
                  </a:lnTo>
                  <a:lnTo>
                    <a:pt x="472" y="700"/>
                  </a:lnTo>
                  <a:lnTo>
                    <a:pt x="488" y="694"/>
                  </a:lnTo>
                  <a:lnTo>
                    <a:pt x="504" y="687"/>
                  </a:lnTo>
                  <a:lnTo>
                    <a:pt x="520" y="680"/>
                  </a:lnTo>
                  <a:lnTo>
                    <a:pt x="535" y="671"/>
                  </a:lnTo>
                  <a:lnTo>
                    <a:pt x="550" y="663"/>
                  </a:lnTo>
                  <a:lnTo>
                    <a:pt x="564" y="653"/>
                  </a:lnTo>
                  <a:lnTo>
                    <a:pt x="578" y="643"/>
                  </a:lnTo>
                  <a:lnTo>
                    <a:pt x="592" y="632"/>
                  </a:lnTo>
                  <a:lnTo>
                    <a:pt x="605" y="621"/>
                  </a:lnTo>
                  <a:lnTo>
                    <a:pt x="617" y="609"/>
                  </a:lnTo>
                  <a:lnTo>
                    <a:pt x="628" y="596"/>
                  </a:lnTo>
                  <a:lnTo>
                    <a:pt x="640" y="583"/>
                  </a:lnTo>
                  <a:lnTo>
                    <a:pt x="651" y="569"/>
                  </a:lnTo>
                  <a:lnTo>
                    <a:pt x="661" y="554"/>
                  </a:lnTo>
                  <a:lnTo>
                    <a:pt x="669" y="539"/>
                  </a:lnTo>
                  <a:lnTo>
                    <a:pt x="678" y="524"/>
                  </a:lnTo>
                  <a:lnTo>
                    <a:pt x="685" y="508"/>
                  </a:lnTo>
                  <a:lnTo>
                    <a:pt x="693" y="491"/>
                  </a:lnTo>
                  <a:lnTo>
                    <a:pt x="698" y="474"/>
                  </a:lnTo>
                  <a:lnTo>
                    <a:pt x="703" y="456"/>
                  </a:lnTo>
                  <a:lnTo>
                    <a:pt x="708" y="438"/>
                  </a:lnTo>
                  <a:lnTo>
                    <a:pt x="713" y="412"/>
                  </a:lnTo>
                  <a:lnTo>
                    <a:pt x="716" y="386"/>
                  </a:lnTo>
                  <a:lnTo>
                    <a:pt x="717" y="360"/>
                  </a:lnTo>
                  <a:lnTo>
                    <a:pt x="716" y="333"/>
                  </a:lnTo>
                  <a:lnTo>
                    <a:pt x="714" y="307"/>
                  </a:lnTo>
                  <a:lnTo>
                    <a:pt x="709" y="282"/>
                  </a:lnTo>
                  <a:lnTo>
                    <a:pt x="702" y="256"/>
                  </a:lnTo>
                  <a:lnTo>
                    <a:pt x="694" y="231"/>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6" name="Freeform 40"/>
            <p:cNvSpPr>
              <a:spLocks noEditPoints="1"/>
            </p:cNvSpPr>
            <p:nvPr userDrawn="1"/>
          </p:nvSpPr>
          <p:spPr bwMode="auto">
            <a:xfrm>
              <a:off x="10668000" y="803275"/>
              <a:ext cx="95250" cy="95250"/>
            </a:xfrm>
            <a:custGeom>
              <a:avLst/>
              <a:gdLst>
                <a:gd name="T0" fmla="*/ 464 w 718"/>
                <a:gd name="T1" fmla="*/ 539 h 718"/>
                <a:gd name="T2" fmla="*/ 426 w 718"/>
                <a:gd name="T3" fmla="*/ 556 h 718"/>
                <a:gd name="T4" fmla="*/ 372 w 718"/>
                <a:gd name="T5" fmla="*/ 565 h 718"/>
                <a:gd name="T6" fmla="*/ 311 w 718"/>
                <a:gd name="T7" fmla="*/ 560 h 718"/>
                <a:gd name="T8" fmla="*/ 262 w 718"/>
                <a:gd name="T9" fmla="*/ 542 h 718"/>
                <a:gd name="T10" fmla="*/ 224 w 718"/>
                <a:gd name="T11" fmla="*/ 513 h 718"/>
                <a:gd name="T12" fmla="*/ 183 w 718"/>
                <a:gd name="T13" fmla="*/ 468 h 718"/>
                <a:gd name="T14" fmla="*/ 165 w 718"/>
                <a:gd name="T15" fmla="*/ 428 h 718"/>
                <a:gd name="T16" fmla="*/ 153 w 718"/>
                <a:gd name="T17" fmla="*/ 373 h 718"/>
                <a:gd name="T18" fmla="*/ 158 w 718"/>
                <a:gd name="T19" fmla="*/ 310 h 718"/>
                <a:gd name="T20" fmla="*/ 189 w 718"/>
                <a:gd name="T21" fmla="*/ 240 h 718"/>
                <a:gd name="T22" fmla="*/ 247 w 718"/>
                <a:gd name="T23" fmla="*/ 184 h 718"/>
                <a:gd name="T24" fmla="*/ 322 w 718"/>
                <a:gd name="T25" fmla="*/ 154 h 718"/>
                <a:gd name="T26" fmla="*/ 404 w 718"/>
                <a:gd name="T27" fmla="*/ 156 h 718"/>
                <a:gd name="T28" fmla="*/ 452 w 718"/>
                <a:gd name="T29" fmla="*/ 173 h 718"/>
                <a:gd name="T30" fmla="*/ 498 w 718"/>
                <a:gd name="T31" fmla="*/ 204 h 718"/>
                <a:gd name="T32" fmla="*/ 537 w 718"/>
                <a:gd name="T33" fmla="*/ 251 h 718"/>
                <a:gd name="T34" fmla="*/ 556 w 718"/>
                <a:gd name="T35" fmla="*/ 293 h 718"/>
                <a:gd name="T36" fmla="*/ 567 w 718"/>
                <a:gd name="T37" fmla="*/ 364 h 718"/>
                <a:gd name="T38" fmla="*/ 552 w 718"/>
                <a:gd name="T39" fmla="*/ 437 h 718"/>
                <a:gd name="T40" fmla="*/ 522 w 718"/>
                <a:gd name="T41" fmla="*/ 488 h 718"/>
                <a:gd name="T42" fmla="*/ 535 w 718"/>
                <a:gd name="T43" fmla="*/ 45 h 718"/>
                <a:gd name="T44" fmla="*/ 469 w 718"/>
                <a:gd name="T45" fmla="*/ 17 h 718"/>
                <a:gd name="T46" fmla="*/ 401 w 718"/>
                <a:gd name="T47" fmla="*/ 2 h 718"/>
                <a:gd name="T48" fmla="*/ 331 w 718"/>
                <a:gd name="T49" fmla="*/ 1 h 718"/>
                <a:gd name="T50" fmla="*/ 262 w 718"/>
                <a:gd name="T51" fmla="*/ 13 h 718"/>
                <a:gd name="T52" fmla="*/ 196 w 718"/>
                <a:gd name="T53" fmla="*/ 39 h 718"/>
                <a:gd name="T54" fmla="*/ 137 w 718"/>
                <a:gd name="T55" fmla="*/ 78 h 718"/>
                <a:gd name="T56" fmla="*/ 86 w 718"/>
                <a:gd name="T57" fmla="*/ 126 h 718"/>
                <a:gd name="T58" fmla="*/ 47 w 718"/>
                <a:gd name="T59" fmla="*/ 183 h 718"/>
                <a:gd name="T60" fmla="*/ 19 w 718"/>
                <a:gd name="T61" fmla="*/ 249 h 718"/>
                <a:gd name="T62" fmla="*/ 3 w 718"/>
                <a:gd name="T63" fmla="*/ 319 h 718"/>
                <a:gd name="T64" fmla="*/ 1 w 718"/>
                <a:gd name="T65" fmla="*/ 388 h 718"/>
                <a:gd name="T66" fmla="*/ 14 w 718"/>
                <a:gd name="T67" fmla="*/ 457 h 718"/>
                <a:gd name="T68" fmla="*/ 41 w 718"/>
                <a:gd name="T69" fmla="*/ 522 h 718"/>
                <a:gd name="T70" fmla="*/ 79 w 718"/>
                <a:gd name="T71" fmla="*/ 581 h 718"/>
                <a:gd name="T72" fmla="*/ 155 w 718"/>
                <a:gd name="T73" fmla="*/ 653 h 718"/>
                <a:gd name="T74" fmla="*/ 250 w 718"/>
                <a:gd name="T75" fmla="*/ 701 h 718"/>
                <a:gd name="T76" fmla="*/ 319 w 718"/>
                <a:gd name="T77" fmla="*/ 716 h 718"/>
                <a:gd name="T78" fmla="*/ 389 w 718"/>
                <a:gd name="T79" fmla="*/ 717 h 718"/>
                <a:gd name="T80" fmla="*/ 458 w 718"/>
                <a:gd name="T81" fmla="*/ 704 h 718"/>
                <a:gd name="T82" fmla="*/ 523 w 718"/>
                <a:gd name="T83" fmla="*/ 678 h 718"/>
                <a:gd name="T84" fmla="*/ 584 w 718"/>
                <a:gd name="T85" fmla="*/ 638 h 718"/>
                <a:gd name="T86" fmla="*/ 635 w 718"/>
                <a:gd name="T87" fmla="*/ 589 h 718"/>
                <a:gd name="T88" fmla="*/ 674 w 718"/>
                <a:gd name="T89" fmla="*/ 532 h 718"/>
                <a:gd name="T90" fmla="*/ 702 w 718"/>
                <a:gd name="T91" fmla="*/ 469 h 718"/>
                <a:gd name="T92" fmla="*/ 716 w 718"/>
                <a:gd name="T93" fmla="*/ 401 h 718"/>
                <a:gd name="T94" fmla="*/ 717 w 718"/>
                <a:gd name="T95" fmla="*/ 331 h 718"/>
                <a:gd name="T96" fmla="*/ 706 w 718"/>
                <a:gd name="T97" fmla="*/ 263 h 718"/>
                <a:gd name="T98" fmla="*/ 680 w 718"/>
                <a:gd name="T99" fmla="*/ 195 h 718"/>
                <a:gd name="T100" fmla="*/ 618 w 718"/>
                <a:gd name="T101" fmla="*/ 109 h 718"/>
                <a:gd name="T102" fmla="*/ 535 w 718"/>
                <a:gd name="T103" fmla="*/ 45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8" h="718">
                  <a:moveTo>
                    <a:pt x="490" y="520"/>
                  </a:moveTo>
                  <a:lnTo>
                    <a:pt x="481" y="527"/>
                  </a:lnTo>
                  <a:lnTo>
                    <a:pt x="473" y="532"/>
                  </a:lnTo>
                  <a:lnTo>
                    <a:pt x="464" y="539"/>
                  </a:lnTo>
                  <a:lnTo>
                    <a:pt x="454" y="544"/>
                  </a:lnTo>
                  <a:lnTo>
                    <a:pt x="445" y="548"/>
                  </a:lnTo>
                  <a:lnTo>
                    <a:pt x="436" y="551"/>
                  </a:lnTo>
                  <a:lnTo>
                    <a:pt x="426" y="556"/>
                  </a:lnTo>
                  <a:lnTo>
                    <a:pt x="417" y="559"/>
                  </a:lnTo>
                  <a:lnTo>
                    <a:pt x="402" y="562"/>
                  </a:lnTo>
                  <a:lnTo>
                    <a:pt x="387" y="564"/>
                  </a:lnTo>
                  <a:lnTo>
                    <a:pt x="372" y="565"/>
                  </a:lnTo>
                  <a:lnTo>
                    <a:pt x="357" y="566"/>
                  </a:lnTo>
                  <a:lnTo>
                    <a:pt x="342" y="565"/>
                  </a:lnTo>
                  <a:lnTo>
                    <a:pt x="326" y="563"/>
                  </a:lnTo>
                  <a:lnTo>
                    <a:pt x="311" y="560"/>
                  </a:lnTo>
                  <a:lnTo>
                    <a:pt x="296" y="556"/>
                  </a:lnTo>
                  <a:lnTo>
                    <a:pt x="284" y="551"/>
                  </a:lnTo>
                  <a:lnTo>
                    <a:pt x="273" y="547"/>
                  </a:lnTo>
                  <a:lnTo>
                    <a:pt x="262" y="542"/>
                  </a:lnTo>
                  <a:lnTo>
                    <a:pt x="252" y="535"/>
                  </a:lnTo>
                  <a:lnTo>
                    <a:pt x="242" y="529"/>
                  </a:lnTo>
                  <a:lnTo>
                    <a:pt x="232" y="521"/>
                  </a:lnTo>
                  <a:lnTo>
                    <a:pt x="224" y="513"/>
                  </a:lnTo>
                  <a:lnTo>
                    <a:pt x="215" y="505"/>
                  </a:lnTo>
                  <a:lnTo>
                    <a:pt x="203" y="493"/>
                  </a:lnTo>
                  <a:lnTo>
                    <a:pt x="193" y="481"/>
                  </a:lnTo>
                  <a:lnTo>
                    <a:pt x="183" y="468"/>
                  </a:lnTo>
                  <a:lnTo>
                    <a:pt x="175" y="453"/>
                  </a:lnTo>
                  <a:lnTo>
                    <a:pt x="171" y="445"/>
                  </a:lnTo>
                  <a:lnTo>
                    <a:pt x="168" y="437"/>
                  </a:lnTo>
                  <a:lnTo>
                    <a:pt x="165" y="428"/>
                  </a:lnTo>
                  <a:lnTo>
                    <a:pt x="161" y="419"/>
                  </a:lnTo>
                  <a:lnTo>
                    <a:pt x="157" y="404"/>
                  </a:lnTo>
                  <a:lnTo>
                    <a:pt x="155" y="388"/>
                  </a:lnTo>
                  <a:lnTo>
                    <a:pt x="153" y="373"/>
                  </a:lnTo>
                  <a:lnTo>
                    <a:pt x="153" y="357"/>
                  </a:lnTo>
                  <a:lnTo>
                    <a:pt x="153" y="342"/>
                  </a:lnTo>
                  <a:lnTo>
                    <a:pt x="155" y="326"/>
                  </a:lnTo>
                  <a:lnTo>
                    <a:pt x="158" y="310"/>
                  </a:lnTo>
                  <a:lnTo>
                    <a:pt x="162" y="295"/>
                  </a:lnTo>
                  <a:lnTo>
                    <a:pt x="170" y="276"/>
                  </a:lnTo>
                  <a:lnTo>
                    <a:pt x="179" y="257"/>
                  </a:lnTo>
                  <a:lnTo>
                    <a:pt x="189" y="240"/>
                  </a:lnTo>
                  <a:lnTo>
                    <a:pt x="201" y="224"/>
                  </a:lnTo>
                  <a:lnTo>
                    <a:pt x="215" y="210"/>
                  </a:lnTo>
                  <a:lnTo>
                    <a:pt x="230" y="196"/>
                  </a:lnTo>
                  <a:lnTo>
                    <a:pt x="247" y="184"/>
                  </a:lnTo>
                  <a:lnTo>
                    <a:pt x="266" y="174"/>
                  </a:lnTo>
                  <a:lnTo>
                    <a:pt x="284" y="165"/>
                  </a:lnTo>
                  <a:lnTo>
                    <a:pt x="303" y="159"/>
                  </a:lnTo>
                  <a:lnTo>
                    <a:pt x="322" y="154"/>
                  </a:lnTo>
                  <a:lnTo>
                    <a:pt x="343" y="152"/>
                  </a:lnTo>
                  <a:lnTo>
                    <a:pt x="363" y="151"/>
                  </a:lnTo>
                  <a:lnTo>
                    <a:pt x="384" y="152"/>
                  </a:lnTo>
                  <a:lnTo>
                    <a:pt x="404" y="156"/>
                  </a:lnTo>
                  <a:lnTo>
                    <a:pt x="423" y="162"/>
                  </a:lnTo>
                  <a:lnTo>
                    <a:pt x="433" y="165"/>
                  </a:lnTo>
                  <a:lnTo>
                    <a:pt x="443" y="168"/>
                  </a:lnTo>
                  <a:lnTo>
                    <a:pt x="452" y="173"/>
                  </a:lnTo>
                  <a:lnTo>
                    <a:pt x="461" y="178"/>
                  </a:lnTo>
                  <a:lnTo>
                    <a:pt x="474" y="185"/>
                  </a:lnTo>
                  <a:lnTo>
                    <a:pt x="487" y="194"/>
                  </a:lnTo>
                  <a:lnTo>
                    <a:pt x="498" y="204"/>
                  </a:lnTo>
                  <a:lnTo>
                    <a:pt x="509" y="214"/>
                  </a:lnTo>
                  <a:lnTo>
                    <a:pt x="519" y="226"/>
                  </a:lnTo>
                  <a:lnTo>
                    <a:pt x="528" y="238"/>
                  </a:lnTo>
                  <a:lnTo>
                    <a:pt x="537" y="251"/>
                  </a:lnTo>
                  <a:lnTo>
                    <a:pt x="545" y="264"/>
                  </a:lnTo>
                  <a:lnTo>
                    <a:pt x="549" y="273"/>
                  </a:lnTo>
                  <a:lnTo>
                    <a:pt x="553" y="283"/>
                  </a:lnTo>
                  <a:lnTo>
                    <a:pt x="556" y="293"/>
                  </a:lnTo>
                  <a:lnTo>
                    <a:pt x="560" y="304"/>
                  </a:lnTo>
                  <a:lnTo>
                    <a:pt x="564" y="323"/>
                  </a:lnTo>
                  <a:lnTo>
                    <a:pt x="567" y="343"/>
                  </a:lnTo>
                  <a:lnTo>
                    <a:pt x="567" y="364"/>
                  </a:lnTo>
                  <a:lnTo>
                    <a:pt x="566" y="384"/>
                  </a:lnTo>
                  <a:lnTo>
                    <a:pt x="562" y="403"/>
                  </a:lnTo>
                  <a:lnTo>
                    <a:pt x="557" y="423"/>
                  </a:lnTo>
                  <a:lnTo>
                    <a:pt x="552" y="437"/>
                  </a:lnTo>
                  <a:lnTo>
                    <a:pt x="546" y="449"/>
                  </a:lnTo>
                  <a:lnTo>
                    <a:pt x="539" y="463"/>
                  </a:lnTo>
                  <a:lnTo>
                    <a:pt x="531" y="475"/>
                  </a:lnTo>
                  <a:lnTo>
                    <a:pt x="522" y="488"/>
                  </a:lnTo>
                  <a:lnTo>
                    <a:pt x="512" y="499"/>
                  </a:lnTo>
                  <a:lnTo>
                    <a:pt x="502" y="511"/>
                  </a:lnTo>
                  <a:lnTo>
                    <a:pt x="490" y="520"/>
                  </a:lnTo>
                  <a:close/>
                  <a:moveTo>
                    <a:pt x="535" y="45"/>
                  </a:moveTo>
                  <a:lnTo>
                    <a:pt x="519" y="37"/>
                  </a:lnTo>
                  <a:lnTo>
                    <a:pt x="504" y="30"/>
                  </a:lnTo>
                  <a:lnTo>
                    <a:pt x="487" y="23"/>
                  </a:lnTo>
                  <a:lnTo>
                    <a:pt x="469" y="17"/>
                  </a:lnTo>
                  <a:lnTo>
                    <a:pt x="452" y="12"/>
                  </a:lnTo>
                  <a:lnTo>
                    <a:pt x="435" y="7"/>
                  </a:lnTo>
                  <a:lnTo>
                    <a:pt x="418" y="4"/>
                  </a:lnTo>
                  <a:lnTo>
                    <a:pt x="401" y="2"/>
                  </a:lnTo>
                  <a:lnTo>
                    <a:pt x="382" y="1"/>
                  </a:lnTo>
                  <a:lnTo>
                    <a:pt x="365" y="0"/>
                  </a:lnTo>
                  <a:lnTo>
                    <a:pt x="348" y="0"/>
                  </a:lnTo>
                  <a:lnTo>
                    <a:pt x="331" y="1"/>
                  </a:lnTo>
                  <a:lnTo>
                    <a:pt x="313" y="3"/>
                  </a:lnTo>
                  <a:lnTo>
                    <a:pt x="296" y="5"/>
                  </a:lnTo>
                  <a:lnTo>
                    <a:pt x="278" y="8"/>
                  </a:lnTo>
                  <a:lnTo>
                    <a:pt x="262" y="13"/>
                  </a:lnTo>
                  <a:lnTo>
                    <a:pt x="245" y="18"/>
                  </a:lnTo>
                  <a:lnTo>
                    <a:pt x="229" y="24"/>
                  </a:lnTo>
                  <a:lnTo>
                    <a:pt x="212" y="31"/>
                  </a:lnTo>
                  <a:lnTo>
                    <a:pt x="196" y="39"/>
                  </a:lnTo>
                  <a:lnTo>
                    <a:pt x="181" y="48"/>
                  </a:lnTo>
                  <a:lnTo>
                    <a:pt x="165" y="57"/>
                  </a:lnTo>
                  <a:lnTo>
                    <a:pt x="151" y="67"/>
                  </a:lnTo>
                  <a:lnTo>
                    <a:pt x="137" y="78"/>
                  </a:lnTo>
                  <a:lnTo>
                    <a:pt x="123" y="89"/>
                  </a:lnTo>
                  <a:lnTo>
                    <a:pt x="110" y="101"/>
                  </a:lnTo>
                  <a:lnTo>
                    <a:pt x="98" y="114"/>
                  </a:lnTo>
                  <a:lnTo>
                    <a:pt x="86" y="126"/>
                  </a:lnTo>
                  <a:lnTo>
                    <a:pt x="76" y="139"/>
                  </a:lnTo>
                  <a:lnTo>
                    <a:pt x="65" y="154"/>
                  </a:lnTo>
                  <a:lnTo>
                    <a:pt x="55" y="168"/>
                  </a:lnTo>
                  <a:lnTo>
                    <a:pt x="47" y="183"/>
                  </a:lnTo>
                  <a:lnTo>
                    <a:pt x="38" y="199"/>
                  </a:lnTo>
                  <a:lnTo>
                    <a:pt x="30" y="216"/>
                  </a:lnTo>
                  <a:lnTo>
                    <a:pt x="24" y="232"/>
                  </a:lnTo>
                  <a:lnTo>
                    <a:pt x="19" y="249"/>
                  </a:lnTo>
                  <a:lnTo>
                    <a:pt x="13" y="266"/>
                  </a:lnTo>
                  <a:lnTo>
                    <a:pt x="9" y="283"/>
                  </a:lnTo>
                  <a:lnTo>
                    <a:pt x="6" y="300"/>
                  </a:lnTo>
                  <a:lnTo>
                    <a:pt x="3" y="319"/>
                  </a:lnTo>
                  <a:lnTo>
                    <a:pt x="1" y="336"/>
                  </a:lnTo>
                  <a:lnTo>
                    <a:pt x="0" y="353"/>
                  </a:lnTo>
                  <a:lnTo>
                    <a:pt x="0" y="370"/>
                  </a:lnTo>
                  <a:lnTo>
                    <a:pt x="1" y="388"/>
                  </a:lnTo>
                  <a:lnTo>
                    <a:pt x="4" y="405"/>
                  </a:lnTo>
                  <a:lnTo>
                    <a:pt x="7" y="423"/>
                  </a:lnTo>
                  <a:lnTo>
                    <a:pt x="10" y="440"/>
                  </a:lnTo>
                  <a:lnTo>
                    <a:pt x="14" y="457"/>
                  </a:lnTo>
                  <a:lnTo>
                    <a:pt x="20" y="474"/>
                  </a:lnTo>
                  <a:lnTo>
                    <a:pt x="26" y="490"/>
                  </a:lnTo>
                  <a:lnTo>
                    <a:pt x="33" y="506"/>
                  </a:lnTo>
                  <a:lnTo>
                    <a:pt x="41" y="522"/>
                  </a:lnTo>
                  <a:lnTo>
                    <a:pt x="50" y="539"/>
                  </a:lnTo>
                  <a:lnTo>
                    <a:pt x="58" y="554"/>
                  </a:lnTo>
                  <a:lnTo>
                    <a:pt x="68" y="568"/>
                  </a:lnTo>
                  <a:lnTo>
                    <a:pt x="79" y="581"/>
                  </a:lnTo>
                  <a:lnTo>
                    <a:pt x="96" y="602"/>
                  </a:lnTo>
                  <a:lnTo>
                    <a:pt x="114" y="620"/>
                  </a:lnTo>
                  <a:lnTo>
                    <a:pt x="133" y="637"/>
                  </a:lnTo>
                  <a:lnTo>
                    <a:pt x="155" y="653"/>
                  </a:lnTo>
                  <a:lnTo>
                    <a:pt x="177" y="667"/>
                  </a:lnTo>
                  <a:lnTo>
                    <a:pt x="200" y="680"/>
                  </a:lnTo>
                  <a:lnTo>
                    <a:pt x="225" y="691"/>
                  </a:lnTo>
                  <a:lnTo>
                    <a:pt x="250" y="701"/>
                  </a:lnTo>
                  <a:lnTo>
                    <a:pt x="267" y="706"/>
                  </a:lnTo>
                  <a:lnTo>
                    <a:pt x="285" y="709"/>
                  </a:lnTo>
                  <a:lnTo>
                    <a:pt x="302" y="713"/>
                  </a:lnTo>
                  <a:lnTo>
                    <a:pt x="319" y="716"/>
                  </a:lnTo>
                  <a:lnTo>
                    <a:pt x="336" y="717"/>
                  </a:lnTo>
                  <a:lnTo>
                    <a:pt x="354" y="718"/>
                  </a:lnTo>
                  <a:lnTo>
                    <a:pt x="372" y="718"/>
                  </a:lnTo>
                  <a:lnTo>
                    <a:pt x="389" y="717"/>
                  </a:lnTo>
                  <a:lnTo>
                    <a:pt x="406" y="715"/>
                  </a:lnTo>
                  <a:lnTo>
                    <a:pt x="423" y="712"/>
                  </a:lnTo>
                  <a:lnTo>
                    <a:pt x="440" y="708"/>
                  </a:lnTo>
                  <a:lnTo>
                    <a:pt x="458" y="704"/>
                  </a:lnTo>
                  <a:lnTo>
                    <a:pt x="475" y="698"/>
                  </a:lnTo>
                  <a:lnTo>
                    <a:pt x="491" y="693"/>
                  </a:lnTo>
                  <a:lnTo>
                    <a:pt x="507" y="686"/>
                  </a:lnTo>
                  <a:lnTo>
                    <a:pt x="523" y="678"/>
                  </a:lnTo>
                  <a:lnTo>
                    <a:pt x="539" y="669"/>
                  </a:lnTo>
                  <a:lnTo>
                    <a:pt x="555" y="660"/>
                  </a:lnTo>
                  <a:lnTo>
                    <a:pt x="570" y="649"/>
                  </a:lnTo>
                  <a:lnTo>
                    <a:pt x="584" y="638"/>
                  </a:lnTo>
                  <a:lnTo>
                    <a:pt x="598" y="627"/>
                  </a:lnTo>
                  <a:lnTo>
                    <a:pt x="611" y="615"/>
                  </a:lnTo>
                  <a:lnTo>
                    <a:pt x="624" y="602"/>
                  </a:lnTo>
                  <a:lnTo>
                    <a:pt x="635" y="589"/>
                  </a:lnTo>
                  <a:lnTo>
                    <a:pt x="647" y="575"/>
                  </a:lnTo>
                  <a:lnTo>
                    <a:pt x="656" y="561"/>
                  </a:lnTo>
                  <a:lnTo>
                    <a:pt x="666" y="547"/>
                  </a:lnTo>
                  <a:lnTo>
                    <a:pt x="674" y="532"/>
                  </a:lnTo>
                  <a:lnTo>
                    <a:pt x="683" y="516"/>
                  </a:lnTo>
                  <a:lnTo>
                    <a:pt x="689" y="501"/>
                  </a:lnTo>
                  <a:lnTo>
                    <a:pt x="696" y="485"/>
                  </a:lnTo>
                  <a:lnTo>
                    <a:pt x="702" y="469"/>
                  </a:lnTo>
                  <a:lnTo>
                    <a:pt x="707" y="452"/>
                  </a:lnTo>
                  <a:lnTo>
                    <a:pt x="711" y="436"/>
                  </a:lnTo>
                  <a:lnTo>
                    <a:pt x="714" y="418"/>
                  </a:lnTo>
                  <a:lnTo>
                    <a:pt x="716" y="401"/>
                  </a:lnTo>
                  <a:lnTo>
                    <a:pt x="717" y="384"/>
                  </a:lnTo>
                  <a:lnTo>
                    <a:pt x="718" y="367"/>
                  </a:lnTo>
                  <a:lnTo>
                    <a:pt x="718" y="350"/>
                  </a:lnTo>
                  <a:lnTo>
                    <a:pt x="717" y="331"/>
                  </a:lnTo>
                  <a:lnTo>
                    <a:pt x="716" y="314"/>
                  </a:lnTo>
                  <a:lnTo>
                    <a:pt x="713" y="297"/>
                  </a:lnTo>
                  <a:lnTo>
                    <a:pt x="710" y="280"/>
                  </a:lnTo>
                  <a:lnTo>
                    <a:pt x="706" y="263"/>
                  </a:lnTo>
                  <a:lnTo>
                    <a:pt x="700" y="246"/>
                  </a:lnTo>
                  <a:lnTo>
                    <a:pt x="695" y="228"/>
                  </a:lnTo>
                  <a:lnTo>
                    <a:pt x="687" y="211"/>
                  </a:lnTo>
                  <a:lnTo>
                    <a:pt x="680" y="195"/>
                  </a:lnTo>
                  <a:lnTo>
                    <a:pt x="666" y="172"/>
                  </a:lnTo>
                  <a:lnTo>
                    <a:pt x="652" y="149"/>
                  </a:lnTo>
                  <a:lnTo>
                    <a:pt x="636" y="129"/>
                  </a:lnTo>
                  <a:lnTo>
                    <a:pt x="618" y="109"/>
                  </a:lnTo>
                  <a:lnTo>
                    <a:pt x="598" y="91"/>
                  </a:lnTo>
                  <a:lnTo>
                    <a:pt x="579" y="74"/>
                  </a:lnTo>
                  <a:lnTo>
                    <a:pt x="557" y="59"/>
                  </a:lnTo>
                  <a:lnTo>
                    <a:pt x="535" y="45"/>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7" name="Freeform 41"/>
            <p:cNvSpPr>
              <a:spLocks noEditPoints="1"/>
            </p:cNvSpPr>
            <p:nvPr userDrawn="1"/>
          </p:nvSpPr>
          <p:spPr bwMode="auto">
            <a:xfrm>
              <a:off x="10818813" y="803275"/>
              <a:ext cx="95250" cy="95250"/>
            </a:xfrm>
            <a:custGeom>
              <a:avLst/>
              <a:gdLst>
                <a:gd name="T0" fmla="*/ 553 w 717"/>
                <a:gd name="T1" fmla="*/ 430 h 717"/>
                <a:gd name="T2" fmla="*/ 536 w 717"/>
                <a:gd name="T3" fmla="*/ 466 h 717"/>
                <a:gd name="T4" fmla="*/ 500 w 717"/>
                <a:gd name="T5" fmla="*/ 510 h 717"/>
                <a:gd name="T6" fmla="*/ 451 w 717"/>
                <a:gd name="T7" fmla="*/ 545 h 717"/>
                <a:gd name="T8" fmla="*/ 402 w 717"/>
                <a:gd name="T9" fmla="*/ 562 h 717"/>
                <a:gd name="T10" fmla="*/ 353 w 717"/>
                <a:gd name="T11" fmla="*/ 565 h 717"/>
                <a:gd name="T12" fmla="*/ 293 w 717"/>
                <a:gd name="T13" fmla="*/ 555 h 717"/>
                <a:gd name="T14" fmla="*/ 253 w 717"/>
                <a:gd name="T15" fmla="*/ 537 h 717"/>
                <a:gd name="T16" fmla="*/ 209 w 717"/>
                <a:gd name="T17" fmla="*/ 503 h 717"/>
                <a:gd name="T18" fmla="*/ 173 w 717"/>
                <a:gd name="T19" fmla="*/ 451 h 717"/>
                <a:gd name="T20" fmla="*/ 152 w 717"/>
                <a:gd name="T21" fmla="*/ 377 h 717"/>
                <a:gd name="T22" fmla="*/ 160 w 717"/>
                <a:gd name="T23" fmla="*/ 298 h 717"/>
                <a:gd name="T24" fmla="*/ 199 w 717"/>
                <a:gd name="T25" fmla="*/ 226 h 717"/>
                <a:gd name="T26" fmla="*/ 262 w 717"/>
                <a:gd name="T27" fmla="*/ 175 h 717"/>
                <a:gd name="T28" fmla="*/ 310 w 717"/>
                <a:gd name="T29" fmla="*/ 157 h 717"/>
                <a:gd name="T30" fmla="*/ 365 w 717"/>
                <a:gd name="T31" fmla="*/ 152 h 717"/>
                <a:gd name="T32" fmla="*/ 424 w 717"/>
                <a:gd name="T33" fmla="*/ 163 h 717"/>
                <a:gd name="T34" fmla="*/ 467 w 717"/>
                <a:gd name="T35" fmla="*/ 182 h 717"/>
                <a:gd name="T36" fmla="*/ 521 w 717"/>
                <a:gd name="T37" fmla="*/ 229 h 717"/>
                <a:gd name="T38" fmla="*/ 556 w 717"/>
                <a:gd name="T39" fmla="*/ 296 h 717"/>
                <a:gd name="T40" fmla="*/ 566 w 717"/>
                <a:gd name="T41" fmla="*/ 354 h 717"/>
                <a:gd name="T42" fmla="*/ 292 w 717"/>
                <a:gd name="T43" fmla="*/ 7 h 717"/>
                <a:gd name="T44" fmla="*/ 222 w 717"/>
                <a:gd name="T45" fmla="*/ 26 h 717"/>
                <a:gd name="T46" fmla="*/ 160 w 717"/>
                <a:gd name="T47" fmla="*/ 60 h 717"/>
                <a:gd name="T48" fmla="*/ 105 w 717"/>
                <a:gd name="T49" fmla="*/ 104 h 717"/>
                <a:gd name="T50" fmla="*/ 61 w 717"/>
                <a:gd name="T51" fmla="*/ 157 h 717"/>
                <a:gd name="T52" fmla="*/ 28 w 717"/>
                <a:gd name="T53" fmla="*/ 219 h 717"/>
                <a:gd name="T54" fmla="*/ 7 w 717"/>
                <a:gd name="T55" fmla="*/ 287 h 717"/>
                <a:gd name="T56" fmla="*/ 0 w 717"/>
                <a:gd name="T57" fmla="*/ 357 h 717"/>
                <a:gd name="T58" fmla="*/ 7 w 717"/>
                <a:gd name="T59" fmla="*/ 427 h 717"/>
                <a:gd name="T60" fmla="*/ 26 w 717"/>
                <a:gd name="T61" fmla="*/ 494 h 717"/>
                <a:gd name="T62" fmla="*/ 59 w 717"/>
                <a:gd name="T63" fmla="*/ 556 h 717"/>
                <a:gd name="T64" fmla="*/ 103 w 717"/>
                <a:gd name="T65" fmla="*/ 611 h 717"/>
                <a:gd name="T66" fmla="*/ 157 w 717"/>
                <a:gd name="T67" fmla="*/ 656 h 717"/>
                <a:gd name="T68" fmla="*/ 219 w 717"/>
                <a:gd name="T69" fmla="*/ 690 h 717"/>
                <a:gd name="T70" fmla="*/ 287 w 717"/>
                <a:gd name="T71" fmla="*/ 711 h 717"/>
                <a:gd name="T72" fmla="*/ 391 w 717"/>
                <a:gd name="T73" fmla="*/ 716 h 717"/>
                <a:gd name="T74" fmla="*/ 494 w 717"/>
                <a:gd name="T75" fmla="*/ 692 h 717"/>
                <a:gd name="T76" fmla="*/ 542 w 717"/>
                <a:gd name="T77" fmla="*/ 667 h 717"/>
                <a:gd name="T78" fmla="*/ 598 w 717"/>
                <a:gd name="T79" fmla="*/ 626 h 717"/>
                <a:gd name="T80" fmla="*/ 645 w 717"/>
                <a:gd name="T81" fmla="*/ 575 h 717"/>
                <a:gd name="T82" fmla="*/ 682 w 717"/>
                <a:gd name="T83" fmla="*/ 515 h 717"/>
                <a:gd name="T84" fmla="*/ 706 w 717"/>
                <a:gd name="T85" fmla="*/ 446 h 717"/>
                <a:gd name="T86" fmla="*/ 717 w 717"/>
                <a:gd name="T87" fmla="*/ 376 h 717"/>
                <a:gd name="T88" fmla="*/ 714 w 717"/>
                <a:gd name="T89" fmla="*/ 306 h 717"/>
                <a:gd name="T90" fmla="*/ 697 w 717"/>
                <a:gd name="T91" fmla="*/ 240 h 717"/>
                <a:gd name="T92" fmla="*/ 668 w 717"/>
                <a:gd name="T93" fmla="*/ 178 h 717"/>
                <a:gd name="T94" fmla="*/ 628 w 717"/>
                <a:gd name="T95" fmla="*/ 121 h 717"/>
                <a:gd name="T96" fmla="*/ 577 w 717"/>
                <a:gd name="T97" fmla="*/ 73 h 717"/>
                <a:gd name="T98" fmla="*/ 514 w 717"/>
                <a:gd name="T99" fmla="*/ 36 h 717"/>
                <a:gd name="T100" fmla="*/ 422 w 717"/>
                <a:gd name="T101" fmla="*/ 5 h 717"/>
                <a:gd name="T102" fmla="*/ 318 w 717"/>
                <a:gd name="T103" fmla="*/ 3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7" h="717">
                  <a:moveTo>
                    <a:pt x="563" y="400"/>
                  </a:moveTo>
                  <a:lnTo>
                    <a:pt x="559" y="409"/>
                  </a:lnTo>
                  <a:lnTo>
                    <a:pt x="557" y="419"/>
                  </a:lnTo>
                  <a:lnTo>
                    <a:pt x="553" y="430"/>
                  </a:lnTo>
                  <a:lnTo>
                    <a:pt x="550" y="439"/>
                  </a:lnTo>
                  <a:lnTo>
                    <a:pt x="545" y="449"/>
                  </a:lnTo>
                  <a:lnTo>
                    <a:pt x="540" y="458"/>
                  </a:lnTo>
                  <a:lnTo>
                    <a:pt x="536" y="466"/>
                  </a:lnTo>
                  <a:lnTo>
                    <a:pt x="530" y="475"/>
                  </a:lnTo>
                  <a:lnTo>
                    <a:pt x="521" y="488"/>
                  </a:lnTo>
                  <a:lnTo>
                    <a:pt x="511" y="500"/>
                  </a:lnTo>
                  <a:lnTo>
                    <a:pt x="500" y="510"/>
                  </a:lnTo>
                  <a:lnTo>
                    <a:pt x="490" y="520"/>
                  </a:lnTo>
                  <a:lnTo>
                    <a:pt x="478" y="529"/>
                  </a:lnTo>
                  <a:lnTo>
                    <a:pt x="465" y="537"/>
                  </a:lnTo>
                  <a:lnTo>
                    <a:pt x="451" y="545"/>
                  </a:lnTo>
                  <a:lnTo>
                    <a:pt x="437" y="550"/>
                  </a:lnTo>
                  <a:lnTo>
                    <a:pt x="425" y="554"/>
                  </a:lnTo>
                  <a:lnTo>
                    <a:pt x="413" y="559"/>
                  </a:lnTo>
                  <a:lnTo>
                    <a:pt x="402" y="562"/>
                  </a:lnTo>
                  <a:lnTo>
                    <a:pt x="389" y="564"/>
                  </a:lnTo>
                  <a:lnTo>
                    <a:pt x="377" y="565"/>
                  </a:lnTo>
                  <a:lnTo>
                    <a:pt x="365" y="565"/>
                  </a:lnTo>
                  <a:lnTo>
                    <a:pt x="353" y="565"/>
                  </a:lnTo>
                  <a:lnTo>
                    <a:pt x="341" y="564"/>
                  </a:lnTo>
                  <a:lnTo>
                    <a:pt x="324" y="563"/>
                  </a:lnTo>
                  <a:lnTo>
                    <a:pt x="309" y="560"/>
                  </a:lnTo>
                  <a:lnTo>
                    <a:pt x="293" y="555"/>
                  </a:lnTo>
                  <a:lnTo>
                    <a:pt x="277" y="550"/>
                  </a:lnTo>
                  <a:lnTo>
                    <a:pt x="270" y="546"/>
                  </a:lnTo>
                  <a:lnTo>
                    <a:pt x="262" y="542"/>
                  </a:lnTo>
                  <a:lnTo>
                    <a:pt x="253" y="537"/>
                  </a:lnTo>
                  <a:lnTo>
                    <a:pt x="245" y="533"/>
                  </a:lnTo>
                  <a:lnTo>
                    <a:pt x="232" y="523"/>
                  </a:lnTo>
                  <a:lnTo>
                    <a:pt x="220" y="514"/>
                  </a:lnTo>
                  <a:lnTo>
                    <a:pt x="209" y="503"/>
                  </a:lnTo>
                  <a:lnTo>
                    <a:pt x="199" y="491"/>
                  </a:lnTo>
                  <a:lnTo>
                    <a:pt x="189" y="479"/>
                  </a:lnTo>
                  <a:lnTo>
                    <a:pt x="181" y="465"/>
                  </a:lnTo>
                  <a:lnTo>
                    <a:pt x="173" y="451"/>
                  </a:lnTo>
                  <a:lnTo>
                    <a:pt x="167" y="437"/>
                  </a:lnTo>
                  <a:lnTo>
                    <a:pt x="160" y="418"/>
                  </a:lnTo>
                  <a:lnTo>
                    <a:pt x="155" y="398"/>
                  </a:lnTo>
                  <a:lnTo>
                    <a:pt x="152" y="377"/>
                  </a:lnTo>
                  <a:lnTo>
                    <a:pt x="150" y="358"/>
                  </a:lnTo>
                  <a:lnTo>
                    <a:pt x="152" y="337"/>
                  </a:lnTo>
                  <a:lnTo>
                    <a:pt x="155" y="317"/>
                  </a:lnTo>
                  <a:lnTo>
                    <a:pt x="160" y="298"/>
                  </a:lnTo>
                  <a:lnTo>
                    <a:pt x="168" y="278"/>
                  </a:lnTo>
                  <a:lnTo>
                    <a:pt x="176" y="260"/>
                  </a:lnTo>
                  <a:lnTo>
                    <a:pt x="187" y="243"/>
                  </a:lnTo>
                  <a:lnTo>
                    <a:pt x="199" y="226"/>
                  </a:lnTo>
                  <a:lnTo>
                    <a:pt x="213" y="212"/>
                  </a:lnTo>
                  <a:lnTo>
                    <a:pt x="228" y="198"/>
                  </a:lnTo>
                  <a:lnTo>
                    <a:pt x="244" y="186"/>
                  </a:lnTo>
                  <a:lnTo>
                    <a:pt x="262" y="175"/>
                  </a:lnTo>
                  <a:lnTo>
                    <a:pt x="280" y="167"/>
                  </a:lnTo>
                  <a:lnTo>
                    <a:pt x="290" y="164"/>
                  </a:lnTo>
                  <a:lnTo>
                    <a:pt x="300" y="160"/>
                  </a:lnTo>
                  <a:lnTo>
                    <a:pt x="310" y="157"/>
                  </a:lnTo>
                  <a:lnTo>
                    <a:pt x="320" y="155"/>
                  </a:lnTo>
                  <a:lnTo>
                    <a:pt x="335" y="153"/>
                  </a:lnTo>
                  <a:lnTo>
                    <a:pt x="350" y="152"/>
                  </a:lnTo>
                  <a:lnTo>
                    <a:pt x="365" y="152"/>
                  </a:lnTo>
                  <a:lnTo>
                    <a:pt x="380" y="153"/>
                  </a:lnTo>
                  <a:lnTo>
                    <a:pt x="395" y="155"/>
                  </a:lnTo>
                  <a:lnTo>
                    <a:pt x="409" y="158"/>
                  </a:lnTo>
                  <a:lnTo>
                    <a:pt x="424" y="163"/>
                  </a:lnTo>
                  <a:lnTo>
                    <a:pt x="439" y="168"/>
                  </a:lnTo>
                  <a:lnTo>
                    <a:pt x="449" y="172"/>
                  </a:lnTo>
                  <a:lnTo>
                    <a:pt x="458" y="177"/>
                  </a:lnTo>
                  <a:lnTo>
                    <a:pt x="467" y="182"/>
                  </a:lnTo>
                  <a:lnTo>
                    <a:pt x="476" y="188"/>
                  </a:lnTo>
                  <a:lnTo>
                    <a:pt x="493" y="200"/>
                  </a:lnTo>
                  <a:lnTo>
                    <a:pt x="508" y="214"/>
                  </a:lnTo>
                  <a:lnTo>
                    <a:pt x="521" y="229"/>
                  </a:lnTo>
                  <a:lnTo>
                    <a:pt x="533" y="246"/>
                  </a:lnTo>
                  <a:lnTo>
                    <a:pt x="542" y="263"/>
                  </a:lnTo>
                  <a:lnTo>
                    <a:pt x="551" y="281"/>
                  </a:lnTo>
                  <a:lnTo>
                    <a:pt x="556" y="296"/>
                  </a:lnTo>
                  <a:lnTo>
                    <a:pt x="560" y="310"/>
                  </a:lnTo>
                  <a:lnTo>
                    <a:pt x="563" y="325"/>
                  </a:lnTo>
                  <a:lnTo>
                    <a:pt x="565" y="339"/>
                  </a:lnTo>
                  <a:lnTo>
                    <a:pt x="566" y="354"/>
                  </a:lnTo>
                  <a:lnTo>
                    <a:pt x="566" y="369"/>
                  </a:lnTo>
                  <a:lnTo>
                    <a:pt x="565" y="384"/>
                  </a:lnTo>
                  <a:lnTo>
                    <a:pt x="563" y="400"/>
                  </a:lnTo>
                  <a:close/>
                  <a:moveTo>
                    <a:pt x="292" y="7"/>
                  </a:moveTo>
                  <a:lnTo>
                    <a:pt x="274" y="10"/>
                  </a:lnTo>
                  <a:lnTo>
                    <a:pt x="257" y="14"/>
                  </a:lnTo>
                  <a:lnTo>
                    <a:pt x="240" y="20"/>
                  </a:lnTo>
                  <a:lnTo>
                    <a:pt x="222" y="26"/>
                  </a:lnTo>
                  <a:lnTo>
                    <a:pt x="206" y="34"/>
                  </a:lnTo>
                  <a:lnTo>
                    <a:pt x="190" y="41"/>
                  </a:lnTo>
                  <a:lnTo>
                    <a:pt x="175" y="50"/>
                  </a:lnTo>
                  <a:lnTo>
                    <a:pt x="160" y="60"/>
                  </a:lnTo>
                  <a:lnTo>
                    <a:pt x="146" y="69"/>
                  </a:lnTo>
                  <a:lnTo>
                    <a:pt x="132" y="80"/>
                  </a:lnTo>
                  <a:lnTo>
                    <a:pt x="118" y="92"/>
                  </a:lnTo>
                  <a:lnTo>
                    <a:pt x="105" y="104"/>
                  </a:lnTo>
                  <a:lnTo>
                    <a:pt x="94" y="116"/>
                  </a:lnTo>
                  <a:lnTo>
                    <a:pt x="83" y="129"/>
                  </a:lnTo>
                  <a:lnTo>
                    <a:pt x="71" y="143"/>
                  </a:lnTo>
                  <a:lnTo>
                    <a:pt x="61" y="157"/>
                  </a:lnTo>
                  <a:lnTo>
                    <a:pt x="52" y="172"/>
                  </a:lnTo>
                  <a:lnTo>
                    <a:pt x="43" y="187"/>
                  </a:lnTo>
                  <a:lnTo>
                    <a:pt x="36" y="203"/>
                  </a:lnTo>
                  <a:lnTo>
                    <a:pt x="28" y="219"/>
                  </a:lnTo>
                  <a:lnTo>
                    <a:pt x="22" y="236"/>
                  </a:lnTo>
                  <a:lnTo>
                    <a:pt x="16" y="253"/>
                  </a:lnTo>
                  <a:lnTo>
                    <a:pt x="11" y="270"/>
                  </a:lnTo>
                  <a:lnTo>
                    <a:pt x="7" y="287"/>
                  </a:lnTo>
                  <a:lnTo>
                    <a:pt x="4" y="304"/>
                  </a:lnTo>
                  <a:lnTo>
                    <a:pt x="1" y="321"/>
                  </a:lnTo>
                  <a:lnTo>
                    <a:pt x="0" y="340"/>
                  </a:lnTo>
                  <a:lnTo>
                    <a:pt x="0" y="357"/>
                  </a:lnTo>
                  <a:lnTo>
                    <a:pt x="0" y="374"/>
                  </a:lnTo>
                  <a:lnTo>
                    <a:pt x="1" y="391"/>
                  </a:lnTo>
                  <a:lnTo>
                    <a:pt x="3" y="409"/>
                  </a:lnTo>
                  <a:lnTo>
                    <a:pt x="7" y="427"/>
                  </a:lnTo>
                  <a:lnTo>
                    <a:pt x="10" y="444"/>
                  </a:lnTo>
                  <a:lnTo>
                    <a:pt x="14" y="461"/>
                  </a:lnTo>
                  <a:lnTo>
                    <a:pt x="21" y="477"/>
                  </a:lnTo>
                  <a:lnTo>
                    <a:pt x="26" y="494"/>
                  </a:lnTo>
                  <a:lnTo>
                    <a:pt x="33" y="510"/>
                  </a:lnTo>
                  <a:lnTo>
                    <a:pt x="41" y="526"/>
                  </a:lnTo>
                  <a:lnTo>
                    <a:pt x="51" y="541"/>
                  </a:lnTo>
                  <a:lnTo>
                    <a:pt x="59" y="556"/>
                  </a:lnTo>
                  <a:lnTo>
                    <a:pt x="69" y="571"/>
                  </a:lnTo>
                  <a:lnTo>
                    <a:pt x="80" y="585"/>
                  </a:lnTo>
                  <a:lnTo>
                    <a:pt x="91" y="598"/>
                  </a:lnTo>
                  <a:lnTo>
                    <a:pt x="103" y="611"/>
                  </a:lnTo>
                  <a:lnTo>
                    <a:pt x="115" y="623"/>
                  </a:lnTo>
                  <a:lnTo>
                    <a:pt x="129" y="635"/>
                  </a:lnTo>
                  <a:lnTo>
                    <a:pt x="142" y="646"/>
                  </a:lnTo>
                  <a:lnTo>
                    <a:pt x="157" y="656"/>
                  </a:lnTo>
                  <a:lnTo>
                    <a:pt x="171" y="666"/>
                  </a:lnTo>
                  <a:lnTo>
                    <a:pt x="187" y="674"/>
                  </a:lnTo>
                  <a:lnTo>
                    <a:pt x="202" y="682"/>
                  </a:lnTo>
                  <a:lnTo>
                    <a:pt x="219" y="690"/>
                  </a:lnTo>
                  <a:lnTo>
                    <a:pt x="235" y="696"/>
                  </a:lnTo>
                  <a:lnTo>
                    <a:pt x="252" y="701"/>
                  </a:lnTo>
                  <a:lnTo>
                    <a:pt x="270" y="707"/>
                  </a:lnTo>
                  <a:lnTo>
                    <a:pt x="287" y="711"/>
                  </a:lnTo>
                  <a:lnTo>
                    <a:pt x="313" y="715"/>
                  </a:lnTo>
                  <a:lnTo>
                    <a:pt x="339" y="717"/>
                  </a:lnTo>
                  <a:lnTo>
                    <a:pt x="365" y="717"/>
                  </a:lnTo>
                  <a:lnTo>
                    <a:pt x="391" y="716"/>
                  </a:lnTo>
                  <a:lnTo>
                    <a:pt x="418" y="713"/>
                  </a:lnTo>
                  <a:lnTo>
                    <a:pt x="443" y="708"/>
                  </a:lnTo>
                  <a:lnTo>
                    <a:pt x="469" y="700"/>
                  </a:lnTo>
                  <a:lnTo>
                    <a:pt x="494" y="692"/>
                  </a:lnTo>
                  <a:lnTo>
                    <a:pt x="494" y="691"/>
                  </a:lnTo>
                  <a:lnTo>
                    <a:pt x="510" y="684"/>
                  </a:lnTo>
                  <a:lnTo>
                    <a:pt x="526" y="676"/>
                  </a:lnTo>
                  <a:lnTo>
                    <a:pt x="542" y="667"/>
                  </a:lnTo>
                  <a:lnTo>
                    <a:pt x="557" y="658"/>
                  </a:lnTo>
                  <a:lnTo>
                    <a:pt x="571" y="648"/>
                  </a:lnTo>
                  <a:lnTo>
                    <a:pt x="585" y="638"/>
                  </a:lnTo>
                  <a:lnTo>
                    <a:pt x="598" y="626"/>
                  </a:lnTo>
                  <a:lnTo>
                    <a:pt x="611" y="614"/>
                  </a:lnTo>
                  <a:lnTo>
                    <a:pt x="624" y="602"/>
                  </a:lnTo>
                  <a:lnTo>
                    <a:pt x="634" y="589"/>
                  </a:lnTo>
                  <a:lnTo>
                    <a:pt x="645" y="575"/>
                  </a:lnTo>
                  <a:lnTo>
                    <a:pt x="656" y="561"/>
                  </a:lnTo>
                  <a:lnTo>
                    <a:pt x="666" y="546"/>
                  </a:lnTo>
                  <a:lnTo>
                    <a:pt x="674" y="531"/>
                  </a:lnTo>
                  <a:lnTo>
                    <a:pt x="682" y="515"/>
                  </a:lnTo>
                  <a:lnTo>
                    <a:pt x="689" y="498"/>
                  </a:lnTo>
                  <a:lnTo>
                    <a:pt x="696" y="481"/>
                  </a:lnTo>
                  <a:lnTo>
                    <a:pt x="702" y="464"/>
                  </a:lnTo>
                  <a:lnTo>
                    <a:pt x="706" y="446"/>
                  </a:lnTo>
                  <a:lnTo>
                    <a:pt x="711" y="429"/>
                  </a:lnTo>
                  <a:lnTo>
                    <a:pt x="714" y="412"/>
                  </a:lnTo>
                  <a:lnTo>
                    <a:pt x="716" y="393"/>
                  </a:lnTo>
                  <a:lnTo>
                    <a:pt x="717" y="376"/>
                  </a:lnTo>
                  <a:lnTo>
                    <a:pt x="717" y="359"/>
                  </a:lnTo>
                  <a:lnTo>
                    <a:pt x="717" y="341"/>
                  </a:lnTo>
                  <a:lnTo>
                    <a:pt x="716" y="324"/>
                  </a:lnTo>
                  <a:lnTo>
                    <a:pt x="714" y="306"/>
                  </a:lnTo>
                  <a:lnTo>
                    <a:pt x="711" y="289"/>
                  </a:lnTo>
                  <a:lnTo>
                    <a:pt x="706" y="272"/>
                  </a:lnTo>
                  <a:lnTo>
                    <a:pt x="702" y="256"/>
                  </a:lnTo>
                  <a:lnTo>
                    <a:pt x="697" y="240"/>
                  </a:lnTo>
                  <a:lnTo>
                    <a:pt x="690" y="224"/>
                  </a:lnTo>
                  <a:lnTo>
                    <a:pt x="684" y="208"/>
                  </a:lnTo>
                  <a:lnTo>
                    <a:pt x="676" y="193"/>
                  </a:lnTo>
                  <a:lnTo>
                    <a:pt x="668" y="178"/>
                  </a:lnTo>
                  <a:lnTo>
                    <a:pt x="659" y="163"/>
                  </a:lnTo>
                  <a:lnTo>
                    <a:pt x="650" y="149"/>
                  </a:lnTo>
                  <a:lnTo>
                    <a:pt x="639" y="135"/>
                  </a:lnTo>
                  <a:lnTo>
                    <a:pt x="628" y="121"/>
                  </a:lnTo>
                  <a:lnTo>
                    <a:pt x="615" y="109"/>
                  </a:lnTo>
                  <a:lnTo>
                    <a:pt x="603" y="96"/>
                  </a:lnTo>
                  <a:lnTo>
                    <a:pt x="590" y="84"/>
                  </a:lnTo>
                  <a:lnTo>
                    <a:pt x="577" y="73"/>
                  </a:lnTo>
                  <a:lnTo>
                    <a:pt x="562" y="63"/>
                  </a:lnTo>
                  <a:lnTo>
                    <a:pt x="546" y="53"/>
                  </a:lnTo>
                  <a:lnTo>
                    <a:pt x="531" y="44"/>
                  </a:lnTo>
                  <a:lnTo>
                    <a:pt x="514" y="36"/>
                  </a:lnTo>
                  <a:lnTo>
                    <a:pt x="498" y="28"/>
                  </a:lnTo>
                  <a:lnTo>
                    <a:pt x="472" y="19"/>
                  </a:lnTo>
                  <a:lnTo>
                    <a:pt x="448" y="11"/>
                  </a:lnTo>
                  <a:lnTo>
                    <a:pt x="422" y="5"/>
                  </a:lnTo>
                  <a:lnTo>
                    <a:pt x="396" y="2"/>
                  </a:lnTo>
                  <a:lnTo>
                    <a:pt x="369" y="0"/>
                  </a:lnTo>
                  <a:lnTo>
                    <a:pt x="344" y="0"/>
                  </a:lnTo>
                  <a:lnTo>
                    <a:pt x="318" y="3"/>
                  </a:lnTo>
                  <a:lnTo>
                    <a:pt x="292" y="7"/>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8" name="Freeform 42"/>
            <p:cNvSpPr>
              <a:spLocks noEditPoints="1"/>
            </p:cNvSpPr>
            <p:nvPr userDrawn="1"/>
          </p:nvSpPr>
          <p:spPr bwMode="auto">
            <a:xfrm>
              <a:off x="10934700" y="706438"/>
              <a:ext cx="95250" cy="93663"/>
            </a:xfrm>
            <a:custGeom>
              <a:avLst/>
              <a:gdLst>
                <a:gd name="T0" fmla="*/ 552 w 718"/>
                <a:gd name="T1" fmla="*/ 288 h 718"/>
                <a:gd name="T2" fmla="*/ 563 w 718"/>
                <a:gd name="T3" fmla="*/ 328 h 718"/>
                <a:gd name="T4" fmla="*/ 564 w 718"/>
                <a:gd name="T5" fmla="*/ 383 h 718"/>
                <a:gd name="T6" fmla="*/ 548 w 718"/>
                <a:gd name="T7" fmla="*/ 442 h 718"/>
                <a:gd name="T8" fmla="*/ 521 w 718"/>
                <a:gd name="T9" fmla="*/ 486 h 718"/>
                <a:gd name="T10" fmla="*/ 487 w 718"/>
                <a:gd name="T11" fmla="*/ 521 h 718"/>
                <a:gd name="T12" fmla="*/ 434 w 718"/>
                <a:gd name="T13" fmla="*/ 552 h 718"/>
                <a:gd name="T14" fmla="*/ 392 w 718"/>
                <a:gd name="T15" fmla="*/ 564 h 718"/>
                <a:gd name="T16" fmla="*/ 337 w 718"/>
                <a:gd name="T17" fmla="*/ 565 h 718"/>
                <a:gd name="T18" fmla="*/ 275 w 718"/>
                <a:gd name="T19" fmla="*/ 550 h 718"/>
                <a:gd name="T20" fmla="*/ 212 w 718"/>
                <a:gd name="T21" fmla="*/ 507 h 718"/>
                <a:gd name="T22" fmla="*/ 167 w 718"/>
                <a:gd name="T23" fmla="*/ 440 h 718"/>
                <a:gd name="T24" fmla="*/ 151 w 718"/>
                <a:gd name="T25" fmla="*/ 360 h 718"/>
                <a:gd name="T26" fmla="*/ 166 w 718"/>
                <a:gd name="T27" fmla="*/ 280 h 718"/>
                <a:gd name="T28" fmla="*/ 192 w 718"/>
                <a:gd name="T29" fmla="*/ 236 h 718"/>
                <a:gd name="T30" fmla="*/ 230 w 718"/>
                <a:gd name="T31" fmla="*/ 196 h 718"/>
                <a:gd name="T32" fmla="*/ 282 w 718"/>
                <a:gd name="T33" fmla="*/ 166 h 718"/>
                <a:gd name="T34" fmla="*/ 358 w 718"/>
                <a:gd name="T35" fmla="*/ 152 h 718"/>
                <a:gd name="T36" fmla="*/ 437 w 718"/>
                <a:gd name="T37" fmla="*/ 168 h 718"/>
                <a:gd name="T38" fmla="*/ 492 w 718"/>
                <a:gd name="T39" fmla="*/ 201 h 718"/>
                <a:gd name="T40" fmla="*/ 532 w 718"/>
                <a:gd name="T41" fmla="*/ 246 h 718"/>
                <a:gd name="T42" fmla="*/ 59 w 718"/>
                <a:gd name="T43" fmla="*/ 161 h 718"/>
                <a:gd name="T44" fmla="*/ 26 w 718"/>
                <a:gd name="T45" fmla="*/ 225 h 718"/>
                <a:gd name="T46" fmla="*/ 6 w 718"/>
                <a:gd name="T47" fmla="*/ 291 h 718"/>
                <a:gd name="T48" fmla="*/ 0 w 718"/>
                <a:gd name="T49" fmla="*/ 361 h 718"/>
                <a:gd name="T50" fmla="*/ 7 w 718"/>
                <a:gd name="T51" fmla="*/ 431 h 718"/>
                <a:gd name="T52" fmla="*/ 27 w 718"/>
                <a:gd name="T53" fmla="*/ 498 h 718"/>
                <a:gd name="T54" fmla="*/ 61 w 718"/>
                <a:gd name="T55" fmla="*/ 560 h 718"/>
                <a:gd name="T56" fmla="*/ 105 w 718"/>
                <a:gd name="T57" fmla="*/ 614 h 718"/>
                <a:gd name="T58" fmla="*/ 159 w 718"/>
                <a:gd name="T59" fmla="*/ 658 h 718"/>
                <a:gd name="T60" fmla="*/ 223 w 718"/>
                <a:gd name="T61" fmla="*/ 691 h 718"/>
                <a:gd name="T62" fmla="*/ 290 w 718"/>
                <a:gd name="T63" fmla="*/ 712 h 718"/>
                <a:gd name="T64" fmla="*/ 359 w 718"/>
                <a:gd name="T65" fmla="*/ 718 h 718"/>
                <a:gd name="T66" fmla="*/ 429 w 718"/>
                <a:gd name="T67" fmla="*/ 711 h 718"/>
                <a:gd name="T68" fmla="*/ 498 w 718"/>
                <a:gd name="T69" fmla="*/ 689 h 718"/>
                <a:gd name="T70" fmla="*/ 574 w 718"/>
                <a:gd name="T71" fmla="*/ 646 h 718"/>
                <a:gd name="T72" fmla="*/ 647 w 718"/>
                <a:gd name="T73" fmla="*/ 572 h 718"/>
                <a:gd name="T74" fmla="*/ 691 w 718"/>
                <a:gd name="T75" fmla="*/ 494 h 718"/>
                <a:gd name="T76" fmla="*/ 711 w 718"/>
                <a:gd name="T77" fmla="*/ 426 h 718"/>
                <a:gd name="T78" fmla="*/ 718 w 718"/>
                <a:gd name="T79" fmla="*/ 358 h 718"/>
                <a:gd name="T80" fmla="*/ 710 w 718"/>
                <a:gd name="T81" fmla="*/ 288 h 718"/>
                <a:gd name="T82" fmla="*/ 689 w 718"/>
                <a:gd name="T83" fmla="*/ 218 h 718"/>
                <a:gd name="T84" fmla="*/ 654 w 718"/>
                <a:gd name="T85" fmla="*/ 156 h 718"/>
                <a:gd name="T86" fmla="*/ 609 w 718"/>
                <a:gd name="T87" fmla="*/ 102 h 718"/>
                <a:gd name="T88" fmla="*/ 555 w 718"/>
                <a:gd name="T89" fmla="*/ 59 h 718"/>
                <a:gd name="T90" fmla="*/ 495 w 718"/>
                <a:gd name="T91" fmla="*/ 27 h 718"/>
                <a:gd name="T92" fmla="*/ 429 w 718"/>
                <a:gd name="T93" fmla="*/ 7 h 718"/>
                <a:gd name="T94" fmla="*/ 359 w 718"/>
                <a:gd name="T95" fmla="*/ 0 h 718"/>
                <a:gd name="T96" fmla="*/ 287 w 718"/>
                <a:gd name="T97" fmla="*/ 7 h 718"/>
                <a:gd name="T98" fmla="*/ 202 w 718"/>
                <a:gd name="T99" fmla="*/ 36 h 718"/>
                <a:gd name="T100" fmla="*/ 115 w 718"/>
                <a:gd name="T101" fmla="*/ 94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539" y="260"/>
                  </a:moveTo>
                  <a:lnTo>
                    <a:pt x="545" y="269"/>
                  </a:lnTo>
                  <a:lnTo>
                    <a:pt x="549" y="278"/>
                  </a:lnTo>
                  <a:lnTo>
                    <a:pt x="552" y="288"/>
                  </a:lnTo>
                  <a:lnTo>
                    <a:pt x="555" y="299"/>
                  </a:lnTo>
                  <a:lnTo>
                    <a:pt x="559" y="308"/>
                  </a:lnTo>
                  <a:lnTo>
                    <a:pt x="561" y="318"/>
                  </a:lnTo>
                  <a:lnTo>
                    <a:pt x="563" y="328"/>
                  </a:lnTo>
                  <a:lnTo>
                    <a:pt x="565" y="338"/>
                  </a:lnTo>
                  <a:lnTo>
                    <a:pt x="565" y="353"/>
                  </a:lnTo>
                  <a:lnTo>
                    <a:pt x="565" y="368"/>
                  </a:lnTo>
                  <a:lnTo>
                    <a:pt x="564" y="383"/>
                  </a:lnTo>
                  <a:lnTo>
                    <a:pt x="562" y="398"/>
                  </a:lnTo>
                  <a:lnTo>
                    <a:pt x="558" y="413"/>
                  </a:lnTo>
                  <a:lnTo>
                    <a:pt x="553" y="427"/>
                  </a:lnTo>
                  <a:lnTo>
                    <a:pt x="548" y="442"/>
                  </a:lnTo>
                  <a:lnTo>
                    <a:pt x="542" y="456"/>
                  </a:lnTo>
                  <a:lnTo>
                    <a:pt x="535" y="467"/>
                  </a:lnTo>
                  <a:lnTo>
                    <a:pt x="529" y="477"/>
                  </a:lnTo>
                  <a:lnTo>
                    <a:pt x="521" y="486"/>
                  </a:lnTo>
                  <a:lnTo>
                    <a:pt x="514" y="496"/>
                  </a:lnTo>
                  <a:lnTo>
                    <a:pt x="505" y="505"/>
                  </a:lnTo>
                  <a:lnTo>
                    <a:pt x="496" y="513"/>
                  </a:lnTo>
                  <a:lnTo>
                    <a:pt x="487" y="521"/>
                  </a:lnTo>
                  <a:lnTo>
                    <a:pt x="477" y="527"/>
                  </a:lnTo>
                  <a:lnTo>
                    <a:pt x="463" y="537"/>
                  </a:lnTo>
                  <a:lnTo>
                    <a:pt x="449" y="545"/>
                  </a:lnTo>
                  <a:lnTo>
                    <a:pt x="434" y="552"/>
                  </a:lnTo>
                  <a:lnTo>
                    <a:pt x="419" y="557"/>
                  </a:lnTo>
                  <a:lnTo>
                    <a:pt x="410" y="559"/>
                  </a:lnTo>
                  <a:lnTo>
                    <a:pt x="401" y="562"/>
                  </a:lnTo>
                  <a:lnTo>
                    <a:pt x="392" y="564"/>
                  </a:lnTo>
                  <a:lnTo>
                    <a:pt x="384" y="565"/>
                  </a:lnTo>
                  <a:lnTo>
                    <a:pt x="368" y="566"/>
                  </a:lnTo>
                  <a:lnTo>
                    <a:pt x="352" y="566"/>
                  </a:lnTo>
                  <a:lnTo>
                    <a:pt x="337" y="565"/>
                  </a:lnTo>
                  <a:lnTo>
                    <a:pt x="320" y="563"/>
                  </a:lnTo>
                  <a:lnTo>
                    <a:pt x="305" y="559"/>
                  </a:lnTo>
                  <a:lnTo>
                    <a:pt x="290" y="555"/>
                  </a:lnTo>
                  <a:lnTo>
                    <a:pt x="275" y="550"/>
                  </a:lnTo>
                  <a:lnTo>
                    <a:pt x="261" y="542"/>
                  </a:lnTo>
                  <a:lnTo>
                    <a:pt x="243" y="532"/>
                  </a:lnTo>
                  <a:lnTo>
                    <a:pt x="227" y="520"/>
                  </a:lnTo>
                  <a:lnTo>
                    <a:pt x="212" y="507"/>
                  </a:lnTo>
                  <a:lnTo>
                    <a:pt x="198" y="492"/>
                  </a:lnTo>
                  <a:lnTo>
                    <a:pt x="186" y="476"/>
                  </a:lnTo>
                  <a:lnTo>
                    <a:pt x="176" y="459"/>
                  </a:lnTo>
                  <a:lnTo>
                    <a:pt x="167" y="440"/>
                  </a:lnTo>
                  <a:lnTo>
                    <a:pt x="159" y="421"/>
                  </a:lnTo>
                  <a:lnTo>
                    <a:pt x="155" y="401"/>
                  </a:lnTo>
                  <a:lnTo>
                    <a:pt x="152" y="380"/>
                  </a:lnTo>
                  <a:lnTo>
                    <a:pt x="151" y="360"/>
                  </a:lnTo>
                  <a:lnTo>
                    <a:pt x="151" y="339"/>
                  </a:lnTo>
                  <a:lnTo>
                    <a:pt x="154" y="320"/>
                  </a:lnTo>
                  <a:lnTo>
                    <a:pt x="159" y="300"/>
                  </a:lnTo>
                  <a:lnTo>
                    <a:pt x="166" y="280"/>
                  </a:lnTo>
                  <a:lnTo>
                    <a:pt x="174" y="262"/>
                  </a:lnTo>
                  <a:lnTo>
                    <a:pt x="180" y="254"/>
                  </a:lnTo>
                  <a:lnTo>
                    <a:pt x="185" y="244"/>
                  </a:lnTo>
                  <a:lnTo>
                    <a:pt x="192" y="236"/>
                  </a:lnTo>
                  <a:lnTo>
                    <a:pt x="198" y="229"/>
                  </a:lnTo>
                  <a:lnTo>
                    <a:pt x="208" y="217"/>
                  </a:lnTo>
                  <a:lnTo>
                    <a:pt x="218" y="206"/>
                  </a:lnTo>
                  <a:lnTo>
                    <a:pt x="230" y="196"/>
                  </a:lnTo>
                  <a:lnTo>
                    <a:pt x="242" y="187"/>
                  </a:lnTo>
                  <a:lnTo>
                    <a:pt x="255" y="179"/>
                  </a:lnTo>
                  <a:lnTo>
                    <a:pt x="268" y="172"/>
                  </a:lnTo>
                  <a:lnTo>
                    <a:pt x="282" y="166"/>
                  </a:lnTo>
                  <a:lnTo>
                    <a:pt x="297" y="161"/>
                  </a:lnTo>
                  <a:lnTo>
                    <a:pt x="317" y="156"/>
                  </a:lnTo>
                  <a:lnTo>
                    <a:pt x="338" y="153"/>
                  </a:lnTo>
                  <a:lnTo>
                    <a:pt x="358" y="152"/>
                  </a:lnTo>
                  <a:lnTo>
                    <a:pt x="378" y="153"/>
                  </a:lnTo>
                  <a:lnTo>
                    <a:pt x="399" y="156"/>
                  </a:lnTo>
                  <a:lnTo>
                    <a:pt x="418" y="161"/>
                  </a:lnTo>
                  <a:lnTo>
                    <a:pt x="437" y="168"/>
                  </a:lnTo>
                  <a:lnTo>
                    <a:pt x="456" y="176"/>
                  </a:lnTo>
                  <a:lnTo>
                    <a:pt x="469" y="184"/>
                  </a:lnTo>
                  <a:lnTo>
                    <a:pt x="480" y="191"/>
                  </a:lnTo>
                  <a:lnTo>
                    <a:pt x="492" y="201"/>
                  </a:lnTo>
                  <a:lnTo>
                    <a:pt x="503" y="211"/>
                  </a:lnTo>
                  <a:lnTo>
                    <a:pt x="514" y="221"/>
                  </a:lnTo>
                  <a:lnTo>
                    <a:pt x="523" y="233"/>
                  </a:lnTo>
                  <a:lnTo>
                    <a:pt x="532" y="246"/>
                  </a:lnTo>
                  <a:lnTo>
                    <a:pt x="539" y="260"/>
                  </a:lnTo>
                  <a:close/>
                  <a:moveTo>
                    <a:pt x="80" y="132"/>
                  </a:moveTo>
                  <a:lnTo>
                    <a:pt x="69" y="146"/>
                  </a:lnTo>
                  <a:lnTo>
                    <a:pt x="59" y="161"/>
                  </a:lnTo>
                  <a:lnTo>
                    <a:pt x="49" y="176"/>
                  </a:lnTo>
                  <a:lnTo>
                    <a:pt x="41" y="192"/>
                  </a:lnTo>
                  <a:lnTo>
                    <a:pt x="33" y="208"/>
                  </a:lnTo>
                  <a:lnTo>
                    <a:pt x="26" y="225"/>
                  </a:lnTo>
                  <a:lnTo>
                    <a:pt x="20" y="241"/>
                  </a:lnTo>
                  <a:lnTo>
                    <a:pt x="15" y="258"/>
                  </a:lnTo>
                  <a:lnTo>
                    <a:pt x="9" y="274"/>
                  </a:lnTo>
                  <a:lnTo>
                    <a:pt x="6" y="291"/>
                  </a:lnTo>
                  <a:lnTo>
                    <a:pt x="3" y="308"/>
                  </a:lnTo>
                  <a:lnTo>
                    <a:pt x="1" y="325"/>
                  </a:lnTo>
                  <a:lnTo>
                    <a:pt x="0" y="343"/>
                  </a:lnTo>
                  <a:lnTo>
                    <a:pt x="0" y="361"/>
                  </a:lnTo>
                  <a:lnTo>
                    <a:pt x="0" y="378"/>
                  </a:lnTo>
                  <a:lnTo>
                    <a:pt x="2" y="395"/>
                  </a:lnTo>
                  <a:lnTo>
                    <a:pt x="4" y="413"/>
                  </a:lnTo>
                  <a:lnTo>
                    <a:pt x="7" y="431"/>
                  </a:lnTo>
                  <a:lnTo>
                    <a:pt x="10" y="448"/>
                  </a:lnTo>
                  <a:lnTo>
                    <a:pt x="16" y="465"/>
                  </a:lnTo>
                  <a:lnTo>
                    <a:pt x="21" y="482"/>
                  </a:lnTo>
                  <a:lnTo>
                    <a:pt x="27" y="498"/>
                  </a:lnTo>
                  <a:lnTo>
                    <a:pt x="35" y="514"/>
                  </a:lnTo>
                  <a:lnTo>
                    <a:pt x="42" y="530"/>
                  </a:lnTo>
                  <a:lnTo>
                    <a:pt x="51" y="545"/>
                  </a:lnTo>
                  <a:lnTo>
                    <a:pt x="61" y="560"/>
                  </a:lnTo>
                  <a:lnTo>
                    <a:pt x="70" y="574"/>
                  </a:lnTo>
                  <a:lnTo>
                    <a:pt x="81" y="588"/>
                  </a:lnTo>
                  <a:lnTo>
                    <a:pt x="93" y="601"/>
                  </a:lnTo>
                  <a:lnTo>
                    <a:pt x="105" y="614"/>
                  </a:lnTo>
                  <a:lnTo>
                    <a:pt x="118" y="626"/>
                  </a:lnTo>
                  <a:lnTo>
                    <a:pt x="132" y="638"/>
                  </a:lnTo>
                  <a:lnTo>
                    <a:pt x="145" y="648"/>
                  </a:lnTo>
                  <a:lnTo>
                    <a:pt x="159" y="658"/>
                  </a:lnTo>
                  <a:lnTo>
                    <a:pt x="174" y="668"/>
                  </a:lnTo>
                  <a:lnTo>
                    <a:pt x="191" y="676"/>
                  </a:lnTo>
                  <a:lnTo>
                    <a:pt x="207" y="685"/>
                  </a:lnTo>
                  <a:lnTo>
                    <a:pt x="223" y="691"/>
                  </a:lnTo>
                  <a:lnTo>
                    <a:pt x="239" y="698"/>
                  </a:lnTo>
                  <a:lnTo>
                    <a:pt x="256" y="704"/>
                  </a:lnTo>
                  <a:lnTo>
                    <a:pt x="273" y="709"/>
                  </a:lnTo>
                  <a:lnTo>
                    <a:pt x="290" y="712"/>
                  </a:lnTo>
                  <a:lnTo>
                    <a:pt x="308" y="715"/>
                  </a:lnTo>
                  <a:lnTo>
                    <a:pt x="325" y="717"/>
                  </a:lnTo>
                  <a:lnTo>
                    <a:pt x="342" y="718"/>
                  </a:lnTo>
                  <a:lnTo>
                    <a:pt x="359" y="718"/>
                  </a:lnTo>
                  <a:lnTo>
                    <a:pt x="377" y="718"/>
                  </a:lnTo>
                  <a:lnTo>
                    <a:pt x="394" y="716"/>
                  </a:lnTo>
                  <a:lnTo>
                    <a:pt x="412" y="714"/>
                  </a:lnTo>
                  <a:lnTo>
                    <a:pt x="429" y="711"/>
                  </a:lnTo>
                  <a:lnTo>
                    <a:pt x="447" y="706"/>
                  </a:lnTo>
                  <a:lnTo>
                    <a:pt x="464" y="702"/>
                  </a:lnTo>
                  <a:lnTo>
                    <a:pt x="480" y="696"/>
                  </a:lnTo>
                  <a:lnTo>
                    <a:pt x="498" y="689"/>
                  </a:lnTo>
                  <a:lnTo>
                    <a:pt x="514" y="683"/>
                  </a:lnTo>
                  <a:lnTo>
                    <a:pt x="530" y="674"/>
                  </a:lnTo>
                  <a:lnTo>
                    <a:pt x="552" y="661"/>
                  </a:lnTo>
                  <a:lnTo>
                    <a:pt x="574" y="646"/>
                  </a:lnTo>
                  <a:lnTo>
                    <a:pt x="594" y="630"/>
                  </a:lnTo>
                  <a:lnTo>
                    <a:pt x="612" y="612"/>
                  </a:lnTo>
                  <a:lnTo>
                    <a:pt x="631" y="593"/>
                  </a:lnTo>
                  <a:lnTo>
                    <a:pt x="647" y="572"/>
                  </a:lnTo>
                  <a:lnTo>
                    <a:pt x="662" y="550"/>
                  </a:lnTo>
                  <a:lnTo>
                    <a:pt x="676" y="527"/>
                  </a:lnTo>
                  <a:lnTo>
                    <a:pt x="683" y="511"/>
                  </a:lnTo>
                  <a:lnTo>
                    <a:pt x="691" y="494"/>
                  </a:lnTo>
                  <a:lnTo>
                    <a:pt x="697" y="478"/>
                  </a:lnTo>
                  <a:lnTo>
                    <a:pt x="703" y="461"/>
                  </a:lnTo>
                  <a:lnTo>
                    <a:pt x="707" y="444"/>
                  </a:lnTo>
                  <a:lnTo>
                    <a:pt x="711" y="426"/>
                  </a:lnTo>
                  <a:lnTo>
                    <a:pt x="713" y="409"/>
                  </a:lnTo>
                  <a:lnTo>
                    <a:pt x="715" y="392"/>
                  </a:lnTo>
                  <a:lnTo>
                    <a:pt x="716" y="375"/>
                  </a:lnTo>
                  <a:lnTo>
                    <a:pt x="718" y="358"/>
                  </a:lnTo>
                  <a:lnTo>
                    <a:pt x="716" y="340"/>
                  </a:lnTo>
                  <a:lnTo>
                    <a:pt x="715" y="322"/>
                  </a:lnTo>
                  <a:lnTo>
                    <a:pt x="713" y="305"/>
                  </a:lnTo>
                  <a:lnTo>
                    <a:pt x="710" y="288"/>
                  </a:lnTo>
                  <a:lnTo>
                    <a:pt x="706" y="271"/>
                  </a:lnTo>
                  <a:lnTo>
                    <a:pt x="700" y="254"/>
                  </a:lnTo>
                  <a:lnTo>
                    <a:pt x="695" y="235"/>
                  </a:lnTo>
                  <a:lnTo>
                    <a:pt x="689" y="218"/>
                  </a:lnTo>
                  <a:lnTo>
                    <a:pt x="681" y="202"/>
                  </a:lnTo>
                  <a:lnTo>
                    <a:pt x="672" y="186"/>
                  </a:lnTo>
                  <a:lnTo>
                    <a:pt x="664" y="171"/>
                  </a:lnTo>
                  <a:lnTo>
                    <a:pt x="654" y="156"/>
                  </a:lnTo>
                  <a:lnTo>
                    <a:pt x="643" y="142"/>
                  </a:lnTo>
                  <a:lnTo>
                    <a:pt x="633" y="128"/>
                  </a:lnTo>
                  <a:lnTo>
                    <a:pt x="622" y="115"/>
                  </a:lnTo>
                  <a:lnTo>
                    <a:pt x="609" y="102"/>
                  </a:lnTo>
                  <a:lnTo>
                    <a:pt x="596" y="90"/>
                  </a:lnTo>
                  <a:lnTo>
                    <a:pt x="583" y="80"/>
                  </a:lnTo>
                  <a:lnTo>
                    <a:pt x="569" y="69"/>
                  </a:lnTo>
                  <a:lnTo>
                    <a:pt x="555" y="59"/>
                  </a:lnTo>
                  <a:lnTo>
                    <a:pt x="542" y="51"/>
                  </a:lnTo>
                  <a:lnTo>
                    <a:pt x="527" y="42"/>
                  </a:lnTo>
                  <a:lnTo>
                    <a:pt x="510" y="35"/>
                  </a:lnTo>
                  <a:lnTo>
                    <a:pt x="495" y="27"/>
                  </a:lnTo>
                  <a:lnTo>
                    <a:pt x="479" y="21"/>
                  </a:lnTo>
                  <a:lnTo>
                    <a:pt x="462" y="15"/>
                  </a:lnTo>
                  <a:lnTo>
                    <a:pt x="446" y="11"/>
                  </a:lnTo>
                  <a:lnTo>
                    <a:pt x="429" y="7"/>
                  </a:lnTo>
                  <a:lnTo>
                    <a:pt x="412" y="5"/>
                  </a:lnTo>
                  <a:lnTo>
                    <a:pt x="394" y="2"/>
                  </a:lnTo>
                  <a:lnTo>
                    <a:pt x="376" y="0"/>
                  </a:lnTo>
                  <a:lnTo>
                    <a:pt x="359" y="0"/>
                  </a:lnTo>
                  <a:lnTo>
                    <a:pt x="341" y="0"/>
                  </a:lnTo>
                  <a:lnTo>
                    <a:pt x="324" y="1"/>
                  </a:lnTo>
                  <a:lnTo>
                    <a:pt x="305" y="3"/>
                  </a:lnTo>
                  <a:lnTo>
                    <a:pt x="287" y="7"/>
                  </a:lnTo>
                  <a:lnTo>
                    <a:pt x="270" y="11"/>
                  </a:lnTo>
                  <a:lnTo>
                    <a:pt x="252" y="15"/>
                  </a:lnTo>
                  <a:lnTo>
                    <a:pt x="227" y="25"/>
                  </a:lnTo>
                  <a:lnTo>
                    <a:pt x="202" y="36"/>
                  </a:lnTo>
                  <a:lnTo>
                    <a:pt x="179" y="47"/>
                  </a:lnTo>
                  <a:lnTo>
                    <a:pt x="156" y="61"/>
                  </a:lnTo>
                  <a:lnTo>
                    <a:pt x="136" y="78"/>
                  </a:lnTo>
                  <a:lnTo>
                    <a:pt x="115" y="94"/>
                  </a:lnTo>
                  <a:lnTo>
                    <a:pt x="97" y="113"/>
                  </a:lnTo>
                  <a:lnTo>
                    <a:pt x="80" y="132"/>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89" name="Freeform 43"/>
            <p:cNvSpPr>
              <a:spLocks noEditPoints="1"/>
            </p:cNvSpPr>
            <p:nvPr userDrawn="1"/>
          </p:nvSpPr>
          <p:spPr bwMode="auto">
            <a:xfrm>
              <a:off x="10960100" y="557213"/>
              <a:ext cx="95250" cy="95250"/>
            </a:xfrm>
            <a:custGeom>
              <a:avLst/>
              <a:gdLst>
                <a:gd name="T0" fmla="*/ 462 w 719"/>
                <a:gd name="T1" fmla="*/ 179 h 718"/>
                <a:gd name="T2" fmla="*/ 497 w 719"/>
                <a:gd name="T3" fmla="*/ 204 h 718"/>
                <a:gd name="T4" fmla="*/ 532 w 719"/>
                <a:gd name="T5" fmla="*/ 245 h 718"/>
                <a:gd name="T6" fmla="*/ 558 w 719"/>
                <a:gd name="T7" fmla="*/ 300 h 718"/>
                <a:gd name="T8" fmla="*/ 566 w 719"/>
                <a:gd name="T9" fmla="*/ 352 h 718"/>
                <a:gd name="T10" fmla="*/ 561 w 719"/>
                <a:gd name="T11" fmla="*/ 400 h 718"/>
                <a:gd name="T12" fmla="*/ 541 w 719"/>
                <a:gd name="T13" fmla="*/ 457 h 718"/>
                <a:gd name="T14" fmla="*/ 500 w 719"/>
                <a:gd name="T15" fmla="*/ 511 h 718"/>
                <a:gd name="T16" fmla="*/ 448 w 719"/>
                <a:gd name="T17" fmla="*/ 546 h 718"/>
                <a:gd name="T18" fmla="*/ 383 w 719"/>
                <a:gd name="T19" fmla="*/ 564 h 718"/>
                <a:gd name="T20" fmla="*/ 302 w 719"/>
                <a:gd name="T21" fmla="*/ 559 h 718"/>
                <a:gd name="T22" fmla="*/ 229 w 719"/>
                <a:gd name="T23" fmla="*/ 521 h 718"/>
                <a:gd name="T24" fmla="*/ 178 w 719"/>
                <a:gd name="T25" fmla="*/ 460 h 718"/>
                <a:gd name="T26" fmla="*/ 154 w 719"/>
                <a:gd name="T27" fmla="*/ 392 h 718"/>
                <a:gd name="T28" fmla="*/ 152 w 719"/>
                <a:gd name="T29" fmla="*/ 347 h 718"/>
                <a:gd name="T30" fmla="*/ 164 w 719"/>
                <a:gd name="T31" fmla="*/ 287 h 718"/>
                <a:gd name="T32" fmla="*/ 191 w 719"/>
                <a:gd name="T33" fmla="*/ 237 h 718"/>
                <a:gd name="T34" fmla="*/ 226 w 719"/>
                <a:gd name="T35" fmla="*/ 199 h 718"/>
                <a:gd name="T36" fmla="*/ 296 w 719"/>
                <a:gd name="T37" fmla="*/ 162 h 718"/>
                <a:gd name="T38" fmla="*/ 360 w 719"/>
                <a:gd name="T39" fmla="*/ 151 h 718"/>
                <a:gd name="T40" fmla="*/ 419 w 719"/>
                <a:gd name="T41" fmla="*/ 161 h 718"/>
                <a:gd name="T42" fmla="*/ 3 w 719"/>
                <a:gd name="T43" fmla="*/ 399 h 718"/>
                <a:gd name="T44" fmla="*/ 18 w 719"/>
                <a:gd name="T45" fmla="*/ 469 h 718"/>
                <a:gd name="T46" fmla="*/ 46 w 719"/>
                <a:gd name="T47" fmla="*/ 533 h 718"/>
                <a:gd name="T48" fmla="*/ 84 w 719"/>
                <a:gd name="T49" fmla="*/ 591 h 718"/>
                <a:gd name="T50" fmla="*/ 135 w 719"/>
                <a:gd name="T51" fmla="*/ 639 h 718"/>
                <a:gd name="T52" fmla="*/ 195 w 719"/>
                <a:gd name="T53" fmla="*/ 678 h 718"/>
                <a:gd name="T54" fmla="*/ 260 w 719"/>
                <a:gd name="T55" fmla="*/ 704 h 718"/>
                <a:gd name="T56" fmla="*/ 329 w 719"/>
                <a:gd name="T57" fmla="*/ 717 h 718"/>
                <a:gd name="T58" fmla="*/ 399 w 719"/>
                <a:gd name="T59" fmla="*/ 715 h 718"/>
                <a:gd name="T60" fmla="*/ 469 w 719"/>
                <a:gd name="T61" fmla="*/ 700 h 718"/>
                <a:gd name="T62" fmla="*/ 533 w 719"/>
                <a:gd name="T63" fmla="*/ 673 h 718"/>
                <a:gd name="T64" fmla="*/ 591 w 719"/>
                <a:gd name="T65" fmla="*/ 633 h 718"/>
                <a:gd name="T66" fmla="*/ 639 w 719"/>
                <a:gd name="T67" fmla="*/ 582 h 718"/>
                <a:gd name="T68" fmla="*/ 679 w 719"/>
                <a:gd name="T69" fmla="*/ 522 h 718"/>
                <a:gd name="T70" fmla="*/ 709 w 719"/>
                <a:gd name="T71" fmla="*/ 441 h 718"/>
                <a:gd name="T72" fmla="*/ 718 w 719"/>
                <a:gd name="T73" fmla="*/ 336 h 718"/>
                <a:gd name="T74" fmla="*/ 700 w 719"/>
                <a:gd name="T75" fmla="*/ 249 h 718"/>
                <a:gd name="T76" fmla="*/ 673 w 719"/>
                <a:gd name="T77" fmla="*/ 184 h 718"/>
                <a:gd name="T78" fmla="*/ 633 w 719"/>
                <a:gd name="T79" fmla="*/ 126 h 718"/>
                <a:gd name="T80" fmla="*/ 582 w 719"/>
                <a:gd name="T81" fmla="*/ 78 h 718"/>
                <a:gd name="T82" fmla="*/ 522 w 719"/>
                <a:gd name="T83" fmla="*/ 38 h 718"/>
                <a:gd name="T84" fmla="*/ 456 w 719"/>
                <a:gd name="T85" fmla="*/ 13 h 718"/>
                <a:gd name="T86" fmla="*/ 387 w 719"/>
                <a:gd name="T87" fmla="*/ 1 h 718"/>
                <a:gd name="T88" fmla="*/ 317 w 719"/>
                <a:gd name="T89" fmla="*/ 2 h 718"/>
                <a:gd name="T90" fmla="*/ 250 w 719"/>
                <a:gd name="T91" fmla="*/ 17 h 718"/>
                <a:gd name="T92" fmla="*/ 186 w 719"/>
                <a:gd name="T93" fmla="*/ 44 h 718"/>
                <a:gd name="T94" fmla="*/ 128 w 719"/>
                <a:gd name="T95" fmla="*/ 83 h 718"/>
                <a:gd name="T96" fmla="*/ 79 w 719"/>
                <a:gd name="T97" fmla="*/ 134 h 718"/>
                <a:gd name="T98" fmla="*/ 32 w 719"/>
                <a:gd name="T99" fmla="*/ 211 h 718"/>
                <a:gd name="T100" fmla="*/ 3 w 719"/>
                <a:gd name="T101" fmla="*/ 31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718">
                  <a:moveTo>
                    <a:pt x="433" y="166"/>
                  </a:moveTo>
                  <a:lnTo>
                    <a:pt x="444" y="169"/>
                  </a:lnTo>
                  <a:lnTo>
                    <a:pt x="453" y="174"/>
                  </a:lnTo>
                  <a:lnTo>
                    <a:pt x="462" y="179"/>
                  </a:lnTo>
                  <a:lnTo>
                    <a:pt x="472" y="185"/>
                  </a:lnTo>
                  <a:lnTo>
                    <a:pt x="480" y="191"/>
                  </a:lnTo>
                  <a:lnTo>
                    <a:pt x="488" y="196"/>
                  </a:lnTo>
                  <a:lnTo>
                    <a:pt x="497" y="204"/>
                  </a:lnTo>
                  <a:lnTo>
                    <a:pt x="504" y="210"/>
                  </a:lnTo>
                  <a:lnTo>
                    <a:pt x="514" y="221"/>
                  </a:lnTo>
                  <a:lnTo>
                    <a:pt x="523" y="233"/>
                  </a:lnTo>
                  <a:lnTo>
                    <a:pt x="532" y="245"/>
                  </a:lnTo>
                  <a:lnTo>
                    <a:pt x="541" y="258"/>
                  </a:lnTo>
                  <a:lnTo>
                    <a:pt x="547" y="271"/>
                  </a:lnTo>
                  <a:lnTo>
                    <a:pt x="552" y="285"/>
                  </a:lnTo>
                  <a:lnTo>
                    <a:pt x="558" y="300"/>
                  </a:lnTo>
                  <a:lnTo>
                    <a:pt x="562" y="314"/>
                  </a:lnTo>
                  <a:lnTo>
                    <a:pt x="564" y="327"/>
                  </a:lnTo>
                  <a:lnTo>
                    <a:pt x="565" y="339"/>
                  </a:lnTo>
                  <a:lnTo>
                    <a:pt x="566" y="352"/>
                  </a:lnTo>
                  <a:lnTo>
                    <a:pt x="566" y="363"/>
                  </a:lnTo>
                  <a:lnTo>
                    <a:pt x="565" y="376"/>
                  </a:lnTo>
                  <a:lnTo>
                    <a:pt x="563" y="388"/>
                  </a:lnTo>
                  <a:lnTo>
                    <a:pt x="561" y="400"/>
                  </a:lnTo>
                  <a:lnTo>
                    <a:pt x="559" y="413"/>
                  </a:lnTo>
                  <a:lnTo>
                    <a:pt x="553" y="427"/>
                  </a:lnTo>
                  <a:lnTo>
                    <a:pt x="548" y="442"/>
                  </a:lnTo>
                  <a:lnTo>
                    <a:pt x="541" y="457"/>
                  </a:lnTo>
                  <a:lnTo>
                    <a:pt x="532" y="472"/>
                  </a:lnTo>
                  <a:lnTo>
                    <a:pt x="522" y="486"/>
                  </a:lnTo>
                  <a:lnTo>
                    <a:pt x="511" y="500"/>
                  </a:lnTo>
                  <a:lnTo>
                    <a:pt x="500" y="511"/>
                  </a:lnTo>
                  <a:lnTo>
                    <a:pt x="488" y="521"/>
                  </a:lnTo>
                  <a:lnTo>
                    <a:pt x="475" y="531"/>
                  </a:lnTo>
                  <a:lnTo>
                    <a:pt x="461" y="538"/>
                  </a:lnTo>
                  <a:lnTo>
                    <a:pt x="448" y="546"/>
                  </a:lnTo>
                  <a:lnTo>
                    <a:pt x="433" y="552"/>
                  </a:lnTo>
                  <a:lnTo>
                    <a:pt x="418" y="558"/>
                  </a:lnTo>
                  <a:lnTo>
                    <a:pt x="403" y="561"/>
                  </a:lnTo>
                  <a:lnTo>
                    <a:pt x="383" y="564"/>
                  </a:lnTo>
                  <a:lnTo>
                    <a:pt x="362" y="566"/>
                  </a:lnTo>
                  <a:lnTo>
                    <a:pt x="342" y="565"/>
                  </a:lnTo>
                  <a:lnTo>
                    <a:pt x="322" y="563"/>
                  </a:lnTo>
                  <a:lnTo>
                    <a:pt x="302" y="559"/>
                  </a:lnTo>
                  <a:lnTo>
                    <a:pt x="283" y="551"/>
                  </a:lnTo>
                  <a:lnTo>
                    <a:pt x="264" y="544"/>
                  </a:lnTo>
                  <a:lnTo>
                    <a:pt x="246" y="533"/>
                  </a:lnTo>
                  <a:lnTo>
                    <a:pt x="229" y="521"/>
                  </a:lnTo>
                  <a:lnTo>
                    <a:pt x="214" y="507"/>
                  </a:lnTo>
                  <a:lnTo>
                    <a:pt x="200" y="493"/>
                  </a:lnTo>
                  <a:lnTo>
                    <a:pt x="189" y="477"/>
                  </a:lnTo>
                  <a:lnTo>
                    <a:pt x="178" y="460"/>
                  </a:lnTo>
                  <a:lnTo>
                    <a:pt x="169" y="442"/>
                  </a:lnTo>
                  <a:lnTo>
                    <a:pt x="162" y="423"/>
                  </a:lnTo>
                  <a:lnTo>
                    <a:pt x="156" y="403"/>
                  </a:lnTo>
                  <a:lnTo>
                    <a:pt x="154" y="392"/>
                  </a:lnTo>
                  <a:lnTo>
                    <a:pt x="153" y="382"/>
                  </a:lnTo>
                  <a:lnTo>
                    <a:pt x="152" y="372"/>
                  </a:lnTo>
                  <a:lnTo>
                    <a:pt x="151" y="362"/>
                  </a:lnTo>
                  <a:lnTo>
                    <a:pt x="152" y="347"/>
                  </a:lnTo>
                  <a:lnTo>
                    <a:pt x="153" y="331"/>
                  </a:lnTo>
                  <a:lnTo>
                    <a:pt x="155" y="316"/>
                  </a:lnTo>
                  <a:lnTo>
                    <a:pt x="160" y="302"/>
                  </a:lnTo>
                  <a:lnTo>
                    <a:pt x="164" y="287"/>
                  </a:lnTo>
                  <a:lnTo>
                    <a:pt x="170" y="273"/>
                  </a:lnTo>
                  <a:lnTo>
                    <a:pt x="177" y="259"/>
                  </a:lnTo>
                  <a:lnTo>
                    <a:pt x="185" y="245"/>
                  </a:lnTo>
                  <a:lnTo>
                    <a:pt x="191" y="237"/>
                  </a:lnTo>
                  <a:lnTo>
                    <a:pt x="197" y="228"/>
                  </a:lnTo>
                  <a:lnTo>
                    <a:pt x="204" y="221"/>
                  </a:lnTo>
                  <a:lnTo>
                    <a:pt x="211" y="213"/>
                  </a:lnTo>
                  <a:lnTo>
                    <a:pt x="226" y="199"/>
                  </a:lnTo>
                  <a:lnTo>
                    <a:pt x="242" y="187"/>
                  </a:lnTo>
                  <a:lnTo>
                    <a:pt x="259" y="177"/>
                  </a:lnTo>
                  <a:lnTo>
                    <a:pt x="278" y="168"/>
                  </a:lnTo>
                  <a:lnTo>
                    <a:pt x="296" y="162"/>
                  </a:lnTo>
                  <a:lnTo>
                    <a:pt x="315" y="156"/>
                  </a:lnTo>
                  <a:lnTo>
                    <a:pt x="330" y="153"/>
                  </a:lnTo>
                  <a:lnTo>
                    <a:pt x="345" y="152"/>
                  </a:lnTo>
                  <a:lnTo>
                    <a:pt x="360" y="151"/>
                  </a:lnTo>
                  <a:lnTo>
                    <a:pt x="375" y="152"/>
                  </a:lnTo>
                  <a:lnTo>
                    <a:pt x="390" y="154"/>
                  </a:lnTo>
                  <a:lnTo>
                    <a:pt x="404" y="156"/>
                  </a:lnTo>
                  <a:lnTo>
                    <a:pt x="419" y="161"/>
                  </a:lnTo>
                  <a:lnTo>
                    <a:pt x="433" y="166"/>
                  </a:lnTo>
                  <a:close/>
                  <a:moveTo>
                    <a:pt x="0" y="363"/>
                  </a:moveTo>
                  <a:lnTo>
                    <a:pt x="1" y="382"/>
                  </a:lnTo>
                  <a:lnTo>
                    <a:pt x="3" y="399"/>
                  </a:lnTo>
                  <a:lnTo>
                    <a:pt x="5" y="416"/>
                  </a:lnTo>
                  <a:lnTo>
                    <a:pt x="8" y="434"/>
                  </a:lnTo>
                  <a:lnTo>
                    <a:pt x="13" y="451"/>
                  </a:lnTo>
                  <a:lnTo>
                    <a:pt x="18" y="469"/>
                  </a:lnTo>
                  <a:lnTo>
                    <a:pt x="23" y="486"/>
                  </a:lnTo>
                  <a:lnTo>
                    <a:pt x="30" y="502"/>
                  </a:lnTo>
                  <a:lnTo>
                    <a:pt x="37" y="518"/>
                  </a:lnTo>
                  <a:lnTo>
                    <a:pt x="46" y="533"/>
                  </a:lnTo>
                  <a:lnTo>
                    <a:pt x="54" y="548"/>
                  </a:lnTo>
                  <a:lnTo>
                    <a:pt x="64" y="563"/>
                  </a:lnTo>
                  <a:lnTo>
                    <a:pt x="74" y="577"/>
                  </a:lnTo>
                  <a:lnTo>
                    <a:pt x="84" y="591"/>
                  </a:lnTo>
                  <a:lnTo>
                    <a:pt x="96" y="604"/>
                  </a:lnTo>
                  <a:lnTo>
                    <a:pt x="109" y="616"/>
                  </a:lnTo>
                  <a:lnTo>
                    <a:pt x="122" y="629"/>
                  </a:lnTo>
                  <a:lnTo>
                    <a:pt x="135" y="639"/>
                  </a:lnTo>
                  <a:lnTo>
                    <a:pt x="150" y="650"/>
                  </a:lnTo>
                  <a:lnTo>
                    <a:pt x="164" y="661"/>
                  </a:lnTo>
                  <a:lnTo>
                    <a:pt x="180" y="669"/>
                  </a:lnTo>
                  <a:lnTo>
                    <a:pt x="195" y="678"/>
                  </a:lnTo>
                  <a:lnTo>
                    <a:pt x="211" y="685"/>
                  </a:lnTo>
                  <a:lnTo>
                    <a:pt x="227" y="693"/>
                  </a:lnTo>
                  <a:lnTo>
                    <a:pt x="243" y="699"/>
                  </a:lnTo>
                  <a:lnTo>
                    <a:pt x="260" y="704"/>
                  </a:lnTo>
                  <a:lnTo>
                    <a:pt x="278" y="708"/>
                  </a:lnTo>
                  <a:lnTo>
                    <a:pt x="295" y="712"/>
                  </a:lnTo>
                  <a:lnTo>
                    <a:pt x="312" y="714"/>
                  </a:lnTo>
                  <a:lnTo>
                    <a:pt x="329" y="717"/>
                  </a:lnTo>
                  <a:lnTo>
                    <a:pt x="346" y="718"/>
                  </a:lnTo>
                  <a:lnTo>
                    <a:pt x="365" y="718"/>
                  </a:lnTo>
                  <a:lnTo>
                    <a:pt x="382" y="718"/>
                  </a:lnTo>
                  <a:lnTo>
                    <a:pt x="399" y="715"/>
                  </a:lnTo>
                  <a:lnTo>
                    <a:pt x="417" y="713"/>
                  </a:lnTo>
                  <a:lnTo>
                    <a:pt x="434" y="710"/>
                  </a:lnTo>
                  <a:lnTo>
                    <a:pt x="451" y="706"/>
                  </a:lnTo>
                  <a:lnTo>
                    <a:pt x="469" y="700"/>
                  </a:lnTo>
                  <a:lnTo>
                    <a:pt x="486" y="695"/>
                  </a:lnTo>
                  <a:lnTo>
                    <a:pt x="502" y="688"/>
                  </a:lnTo>
                  <a:lnTo>
                    <a:pt x="518" y="681"/>
                  </a:lnTo>
                  <a:lnTo>
                    <a:pt x="533" y="673"/>
                  </a:lnTo>
                  <a:lnTo>
                    <a:pt x="548" y="664"/>
                  </a:lnTo>
                  <a:lnTo>
                    <a:pt x="563" y="654"/>
                  </a:lnTo>
                  <a:lnTo>
                    <a:pt x="577" y="644"/>
                  </a:lnTo>
                  <a:lnTo>
                    <a:pt x="591" y="633"/>
                  </a:lnTo>
                  <a:lnTo>
                    <a:pt x="604" y="621"/>
                  </a:lnTo>
                  <a:lnTo>
                    <a:pt x="617" y="609"/>
                  </a:lnTo>
                  <a:lnTo>
                    <a:pt x="629" y="596"/>
                  </a:lnTo>
                  <a:lnTo>
                    <a:pt x="639" y="582"/>
                  </a:lnTo>
                  <a:lnTo>
                    <a:pt x="650" y="568"/>
                  </a:lnTo>
                  <a:lnTo>
                    <a:pt x="661" y="553"/>
                  </a:lnTo>
                  <a:lnTo>
                    <a:pt x="670" y="538"/>
                  </a:lnTo>
                  <a:lnTo>
                    <a:pt x="679" y="522"/>
                  </a:lnTo>
                  <a:lnTo>
                    <a:pt x="687" y="507"/>
                  </a:lnTo>
                  <a:lnTo>
                    <a:pt x="693" y="491"/>
                  </a:lnTo>
                  <a:lnTo>
                    <a:pt x="702" y="465"/>
                  </a:lnTo>
                  <a:lnTo>
                    <a:pt x="709" y="441"/>
                  </a:lnTo>
                  <a:lnTo>
                    <a:pt x="714" y="415"/>
                  </a:lnTo>
                  <a:lnTo>
                    <a:pt x="718" y="388"/>
                  </a:lnTo>
                  <a:lnTo>
                    <a:pt x="719" y="362"/>
                  </a:lnTo>
                  <a:lnTo>
                    <a:pt x="718" y="336"/>
                  </a:lnTo>
                  <a:lnTo>
                    <a:pt x="716" y="310"/>
                  </a:lnTo>
                  <a:lnTo>
                    <a:pt x="710" y="283"/>
                  </a:lnTo>
                  <a:lnTo>
                    <a:pt x="706" y="266"/>
                  </a:lnTo>
                  <a:lnTo>
                    <a:pt x="700" y="249"/>
                  </a:lnTo>
                  <a:lnTo>
                    <a:pt x="695" y="233"/>
                  </a:lnTo>
                  <a:lnTo>
                    <a:pt x="689" y="215"/>
                  </a:lnTo>
                  <a:lnTo>
                    <a:pt x="681" y="199"/>
                  </a:lnTo>
                  <a:lnTo>
                    <a:pt x="673" y="184"/>
                  </a:lnTo>
                  <a:lnTo>
                    <a:pt x="664" y="169"/>
                  </a:lnTo>
                  <a:lnTo>
                    <a:pt x="654" y="154"/>
                  </a:lnTo>
                  <a:lnTo>
                    <a:pt x="644" y="140"/>
                  </a:lnTo>
                  <a:lnTo>
                    <a:pt x="633" y="126"/>
                  </a:lnTo>
                  <a:lnTo>
                    <a:pt x="621" y="113"/>
                  </a:lnTo>
                  <a:lnTo>
                    <a:pt x="609" y="102"/>
                  </a:lnTo>
                  <a:lnTo>
                    <a:pt x="596" y="89"/>
                  </a:lnTo>
                  <a:lnTo>
                    <a:pt x="582" y="78"/>
                  </a:lnTo>
                  <a:lnTo>
                    <a:pt x="568" y="67"/>
                  </a:lnTo>
                  <a:lnTo>
                    <a:pt x="553" y="57"/>
                  </a:lnTo>
                  <a:lnTo>
                    <a:pt x="537" y="47"/>
                  </a:lnTo>
                  <a:lnTo>
                    <a:pt x="522" y="38"/>
                  </a:lnTo>
                  <a:lnTo>
                    <a:pt x="505" y="31"/>
                  </a:lnTo>
                  <a:lnTo>
                    <a:pt x="489" y="24"/>
                  </a:lnTo>
                  <a:lnTo>
                    <a:pt x="472" y="18"/>
                  </a:lnTo>
                  <a:lnTo>
                    <a:pt x="456" y="13"/>
                  </a:lnTo>
                  <a:lnTo>
                    <a:pt x="439" y="8"/>
                  </a:lnTo>
                  <a:lnTo>
                    <a:pt x="421" y="5"/>
                  </a:lnTo>
                  <a:lnTo>
                    <a:pt x="404" y="3"/>
                  </a:lnTo>
                  <a:lnTo>
                    <a:pt x="387" y="1"/>
                  </a:lnTo>
                  <a:lnTo>
                    <a:pt x="369" y="0"/>
                  </a:lnTo>
                  <a:lnTo>
                    <a:pt x="352" y="0"/>
                  </a:lnTo>
                  <a:lnTo>
                    <a:pt x="335" y="1"/>
                  </a:lnTo>
                  <a:lnTo>
                    <a:pt x="317" y="2"/>
                  </a:lnTo>
                  <a:lnTo>
                    <a:pt x="300" y="5"/>
                  </a:lnTo>
                  <a:lnTo>
                    <a:pt x="283" y="8"/>
                  </a:lnTo>
                  <a:lnTo>
                    <a:pt x="267" y="11"/>
                  </a:lnTo>
                  <a:lnTo>
                    <a:pt x="250" y="17"/>
                  </a:lnTo>
                  <a:lnTo>
                    <a:pt x="234" y="22"/>
                  </a:lnTo>
                  <a:lnTo>
                    <a:pt x="218" y="29"/>
                  </a:lnTo>
                  <a:lnTo>
                    <a:pt x="201" y="36"/>
                  </a:lnTo>
                  <a:lnTo>
                    <a:pt x="186" y="44"/>
                  </a:lnTo>
                  <a:lnTo>
                    <a:pt x="171" y="52"/>
                  </a:lnTo>
                  <a:lnTo>
                    <a:pt x="156" y="62"/>
                  </a:lnTo>
                  <a:lnTo>
                    <a:pt x="142" y="73"/>
                  </a:lnTo>
                  <a:lnTo>
                    <a:pt x="128" y="83"/>
                  </a:lnTo>
                  <a:lnTo>
                    <a:pt x="116" y="95"/>
                  </a:lnTo>
                  <a:lnTo>
                    <a:pt x="103" y="107"/>
                  </a:lnTo>
                  <a:lnTo>
                    <a:pt x="91" y="120"/>
                  </a:lnTo>
                  <a:lnTo>
                    <a:pt x="79" y="134"/>
                  </a:lnTo>
                  <a:lnTo>
                    <a:pt x="67" y="149"/>
                  </a:lnTo>
                  <a:lnTo>
                    <a:pt x="58" y="164"/>
                  </a:lnTo>
                  <a:lnTo>
                    <a:pt x="44" y="187"/>
                  </a:lnTo>
                  <a:lnTo>
                    <a:pt x="32" y="211"/>
                  </a:lnTo>
                  <a:lnTo>
                    <a:pt x="22" y="236"/>
                  </a:lnTo>
                  <a:lnTo>
                    <a:pt x="14" y="260"/>
                  </a:lnTo>
                  <a:lnTo>
                    <a:pt x="7" y="286"/>
                  </a:lnTo>
                  <a:lnTo>
                    <a:pt x="3" y="312"/>
                  </a:lnTo>
                  <a:lnTo>
                    <a:pt x="1" y="338"/>
                  </a:lnTo>
                  <a:lnTo>
                    <a:pt x="0" y="363"/>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90" name="Freeform 44"/>
            <p:cNvSpPr>
              <a:spLocks noEditPoints="1"/>
            </p:cNvSpPr>
            <p:nvPr userDrawn="1"/>
          </p:nvSpPr>
          <p:spPr bwMode="auto">
            <a:xfrm>
              <a:off x="10883900" y="427038"/>
              <a:ext cx="95250" cy="95250"/>
            </a:xfrm>
            <a:custGeom>
              <a:avLst/>
              <a:gdLst>
                <a:gd name="T0" fmla="*/ 322 w 718"/>
                <a:gd name="T1" fmla="*/ 155 h 718"/>
                <a:gd name="T2" fmla="*/ 364 w 718"/>
                <a:gd name="T3" fmla="*/ 152 h 718"/>
                <a:gd name="T4" fmla="*/ 418 w 718"/>
                <a:gd name="T5" fmla="*/ 160 h 718"/>
                <a:gd name="T6" fmla="*/ 474 w 718"/>
                <a:gd name="T7" fmla="*/ 186 h 718"/>
                <a:gd name="T8" fmla="*/ 513 w 718"/>
                <a:gd name="T9" fmla="*/ 221 h 718"/>
                <a:gd name="T10" fmla="*/ 541 w 718"/>
                <a:gd name="T11" fmla="*/ 261 h 718"/>
                <a:gd name="T12" fmla="*/ 562 w 718"/>
                <a:gd name="T13" fmla="*/ 317 h 718"/>
                <a:gd name="T14" fmla="*/ 566 w 718"/>
                <a:gd name="T15" fmla="*/ 361 h 718"/>
                <a:gd name="T16" fmla="*/ 559 w 718"/>
                <a:gd name="T17" fmla="*/ 417 h 718"/>
                <a:gd name="T18" fmla="*/ 532 w 718"/>
                <a:gd name="T19" fmla="*/ 474 h 718"/>
                <a:gd name="T20" fmla="*/ 478 w 718"/>
                <a:gd name="T21" fmla="*/ 529 h 718"/>
                <a:gd name="T22" fmla="*/ 405 w 718"/>
                <a:gd name="T23" fmla="*/ 562 h 718"/>
                <a:gd name="T24" fmla="*/ 324 w 718"/>
                <a:gd name="T25" fmla="*/ 564 h 718"/>
                <a:gd name="T26" fmla="*/ 249 w 718"/>
                <a:gd name="T27" fmla="*/ 535 h 718"/>
                <a:gd name="T28" fmla="*/ 193 w 718"/>
                <a:gd name="T29" fmla="*/ 483 h 718"/>
                <a:gd name="T30" fmla="*/ 164 w 718"/>
                <a:gd name="T31" fmla="*/ 431 h 718"/>
                <a:gd name="T32" fmla="*/ 152 w 718"/>
                <a:gd name="T33" fmla="*/ 375 h 718"/>
                <a:gd name="T34" fmla="*/ 154 w 718"/>
                <a:gd name="T35" fmla="*/ 322 h 718"/>
                <a:gd name="T36" fmla="*/ 184 w 718"/>
                <a:gd name="T37" fmla="*/ 248 h 718"/>
                <a:gd name="T38" fmla="*/ 226 w 718"/>
                <a:gd name="T39" fmla="*/ 200 h 718"/>
                <a:gd name="T40" fmla="*/ 278 w 718"/>
                <a:gd name="T41" fmla="*/ 169 h 718"/>
                <a:gd name="T42" fmla="*/ 111 w 718"/>
                <a:gd name="T43" fmla="*/ 620 h 718"/>
                <a:gd name="T44" fmla="*/ 168 w 718"/>
                <a:gd name="T45" fmla="*/ 662 h 718"/>
                <a:gd name="T46" fmla="*/ 230 w 718"/>
                <a:gd name="T47" fmla="*/ 695 h 718"/>
                <a:gd name="T48" fmla="*/ 298 w 718"/>
                <a:gd name="T49" fmla="*/ 713 h 718"/>
                <a:gd name="T50" fmla="*/ 368 w 718"/>
                <a:gd name="T51" fmla="*/ 718 h 718"/>
                <a:gd name="T52" fmla="*/ 439 w 718"/>
                <a:gd name="T53" fmla="*/ 710 h 718"/>
                <a:gd name="T54" fmla="*/ 505 w 718"/>
                <a:gd name="T55" fmla="*/ 687 h 718"/>
                <a:gd name="T56" fmla="*/ 566 w 718"/>
                <a:gd name="T57" fmla="*/ 653 h 718"/>
                <a:gd name="T58" fmla="*/ 619 w 718"/>
                <a:gd name="T59" fmla="*/ 607 h 718"/>
                <a:gd name="T60" fmla="*/ 663 w 718"/>
                <a:gd name="T61" fmla="*/ 550 h 718"/>
                <a:gd name="T62" fmla="*/ 694 w 718"/>
                <a:gd name="T63" fmla="*/ 488 h 718"/>
                <a:gd name="T64" fmla="*/ 712 w 718"/>
                <a:gd name="T65" fmla="*/ 420 h 718"/>
                <a:gd name="T66" fmla="*/ 718 w 718"/>
                <a:gd name="T67" fmla="*/ 350 h 718"/>
                <a:gd name="T68" fmla="*/ 709 w 718"/>
                <a:gd name="T69" fmla="*/ 280 h 718"/>
                <a:gd name="T70" fmla="*/ 679 w 718"/>
                <a:gd name="T71" fmla="*/ 198 h 718"/>
                <a:gd name="T72" fmla="*/ 619 w 718"/>
                <a:gd name="T73" fmla="*/ 112 h 718"/>
                <a:gd name="T74" fmla="*/ 550 w 718"/>
                <a:gd name="T75" fmla="*/ 55 h 718"/>
                <a:gd name="T76" fmla="*/ 487 w 718"/>
                <a:gd name="T77" fmla="*/ 24 h 718"/>
                <a:gd name="T78" fmla="*/ 420 w 718"/>
                <a:gd name="T79" fmla="*/ 5 h 718"/>
                <a:gd name="T80" fmla="*/ 350 w 718"/>
                <a:gd name="T81" fmla="*/ 0 h 718"/>
                <a:gd name="T82" fmla="*/ 279 w 718"/>
                <a:gd name="T83" fmla="*/ 9 h 718"/>
                <a:gd name="T84" fmla="*/ 211 w 718"/>
                <a:gd name="T85" fmla="*/ 32 h 718"/>
                <a:gd name="T86" fmla="*/ 150 w 718"/>
                <a:gd name="T87" fmla="*/ 68 h 718"/>
                <a:gd name="T88" fmla="*/ 98 w 718"/>
                <a:gd name="T89" fmla="*/ 113 h 718"/>
                <a:gd name="T90" fmla="*/ 56 w 718"/>
                <a:gd name="T91" fmla="*/ 168 h 718"/>
                <a:gd name="T92" fmla="*/ 24 w 718"/>
                <a:gd name="T93" fmla="*/ 229 h 718"/>
                <a:gd name="T94" fmla="*/ 6 w 718"/>
                <a:gd name="T95" fmla="*/ 296 h 718"/>
                <a:gd name="T96" fmla="*/ 0 w 718"/>
                <a:gd name="T97" fmla="*/ 367 h 718"/>
                <a:gd name="T98" fmla="*/ 13 w 718"/>
                <a:gd name="T99" fmla="*/ 456 h 718"/>
                <a:gd name="T100" fmla="*/ 56 w 718"/>
                <a:gd name="T101" fmla="*/ 5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8" h="718">
                  <a:moveTo>
                    <a:pt x="292" y="163"/>
                  </a:moveTo>
                  <a:lnTo>
                    <a:pt x="301" y="160"/>
                  </a:lnTo>
                  <a:lnTo>
                    <a:pt x="312" y="157"/>
                  </a:lnTo>
                  <a:lnTo>
                    <a:pt x="322" y="155"/>
                  </a:lnTo>
                  <a:lnTo>
                    <a:pt x="334" y="154"/>
                  </a:lnTo>
                  <a:lnTo>
                    <a:pt x="343" y="153"/>
                  </a:lnTo>
                  <a:lnTo>
                    <a:pt x="354" y="153"/>
                  </a:lnTo>
                  <a:lnTo>
                    <a:pt x="364" y="152"/>
                  </a:lnTo>
                  <a:lnTo>
                    <a:pt x="374" y="153"/>
                  </a:lnTo>
                  <a:lnTo>
                    <a:pt x="389" y="154"/>
                  </a:lnTo>
                  <a:lnTo>
                    <a:pt x="404" y="157"/>
                  </a:lnTo>
                  <a:lnTo>
                    <a:pt x="418" y="160"/>
                  </a:lnTo>
                  <a:lnTo>
                    <a:pt x="433" y="166"/>
                  </a:lnTo>
                  <a:lnTo>
                    <a:pt x="447" y="171"/>
                  </a:lnTo>
                  <a:lnTo>
                    <a:pt x="460" y="178"/>
                  </a:lnTo>
                  <a:lnTo>
                    <a:pt x="474" y="186"/>
                  </a:lnTo>
                  <a:lnTo>
                    <a:pt x="487" y="196"/>
                  </a:lnTo>
                  <a:lnTo>
                    <a:pt x="496" y="203"/>
                  </a:lnTo>
                  <a:lnTo>
                    <a:pt x="505" y="212"/>
                  </a:lnTo>
                  <a:lnTo>
                    <a:pt x="513" y="221"/>
                  </a:lnTo>
                  <a:lnTo>
                    <a:pt x="521" y="231"/>
                  </a:lnTo>
                  <a:lnTo>
                    <a:pt x="528" y="241"/>
                  </a:lnTo>
                  <a:lnTo>
                    <a:pt x="534" y="250"/>
                  </a:lnTo>
                  <a:lnTo>
                    <a:pt x="541" y="261"/>
                  </a:lnTo>
                  <a:lnTo>
                    <a:pt x="546" y="272"/>
                  </a:lnTo>
                  <a:lnTo>
                    <a:pt x="552" y="287"/>
                  </a:lnTo>
                  <a:lnTo>
                    <a:pt x="558" y="302"/>
                  </a:lnTo>
                  <a:lnTo>
                    <a:pt x="562" y="317"/>
                  </a:lnTo>
                  <a:lnTo>
                    <a:pt x="564" y="333"/>
                  </a:lnTo>
                  <a:lnTo>
                    <a:pt x="565" y="343"/>
                  </a:lnTo>
                  <a:lnTo>
                    <a:pt x="566" y="352"/>
                  </a:lnTo>
                  <a:lnTo>
                    <a:pt x="566" y="361"/>
                  </a:lnTo>
                  <a:lnTo>
                    <a:pt x="566" y="371"/>
                  </a:lnTo>
                  <a:lnTo>
                    <a:pt x="564" y="386"/>
                  </a:lnTo>
                  <a:lnTo>
                    <a:pt x="562" y="401"/>
                  </a:lnTo>
                  <a:lnTo>
                    <a:pt x="559" y="417"/>
                  </a:lnTo>
                  <a:lnTo>
                    <a:pt x="554" y="431"/>
                  </a:lnTo>
                  <a:lnTo>
                    <a:pt x="547" y="446"/>
                  </a:lnTo>
                  <a:lnTo>
                    <a:pt x="541" y="460"/>
                  </a:lnTo>
                  <a:lnTo>
                    <a:pt x="532" y="474"/>
                  </a:lnTo>
                  <a:lnTo>
                    <a:pt x="523" y="486"/>
                  </a:lnTo>
                  <a:lnTo>
                    <a:pt x="510" y="503"/>
                  </a:lnTo>
                  <a:lnTo>
                    <a:pt x="495" y="516"/>
                  </a:lnTo>
                  <a:lnTo>
                    <a:pt x="478" y="529"/>
                  </a:lnTo>
                  <a:lnTo>
                    <a:pt x="462" y="540"/>
                  </a:lnTo>
                  <a:lnTo>
                    <a:pt x="444" y="549"/>
                  </a:lnTo>
                  <a:lnTo>
                    <a:pt x="425" y="556"/>
                  </a:lnTo>
                  <a:lnTo>
                    <a:pt x="405" y="562"/>
                  </a:lnTo>
                  <a:lnTo>
                    <a:pt x="385" y="565"/>
                  </a:lnTo>
                  <a:lnTo>
                    <a:pt x="365" y="567"/>
                  </a:lnTo>
                  <a:lnTo>
                    <a:pt x="344" y="566"/>
                  </a:lnTo>
                  <a:lnTo>
                    <a:pt x="324" y="564"/>
                  </a:lnTo>
                  <a:lnTo>
                    <a:pt x="303" y="559"/>
                  </a:lnTo>
                  <a:lnTo>
                    <a:pt x="285" y="553"/>
                  </a:lnTo>
                  <a:lnTo>
                    <a:pt x="266" y="544"/>
                  </a:lnTo>
                  <a:lnTo>
                    <a:pt x="249" y="535"/>
                  </a:lnTo>
                  <a:lnTo>
                    <a:pt x="232" y="523"/>
                  </a:lnTo>
                  <a:lnTo>
                    <a:pt x="215" y="509"/>
                  </a:lnTo>
                  <a:lnTo>
                    <a:pt x="202" y="495"/>
                  </a:lnTo>
                  <a:lnTo>
                    <a:pt x="193" y="483"/>
                  </a:lnTo>
                  <a:lnTo>
                    <a:pt x="184" y="470"/>
                  </a:lnTo>
                  <a:lnTo>
                    <a:pt x="177" y="457"/>
                  </a:lnTo>
                  <a:lnTo>
                    <a:pt x="169" y="445"/>
                  </a:lnTo>
                  <a:lnTo>
                    <a:pt x="164" y="431"/>
                  </a:lnTo>
                  <a:lnTo>
                    <a:pt x="160" y="416"/>
                  </a:lnTo>
                  <a:lnTo>
                    <a:pt x="155" y="401"/>
                  </a:lnTo>
                  <a:lnTo>
                    <a:pt x="153" y="386"/>
                  </a:lnTo>
                  <a:lnTo>
                    <a:pt x="152" y="375"/>
                  </a:lnTo>
                  <a:lnTo>
                    <a:pt x="151" y="364"/>
                  </a:lnTo>
                  <a:lnTo>
                    <a:pt x="151" y="353"/>
                  </a:lnTo>
                  <a:lnTo>
                    <a:pt x="152" y="343"/>
                  </a:lnTo>
                  <a:lnTo>
                    <a:pt x="154" y="322"/>
                  </a:lnTo>
                  <a:lnTo>
                    <a:pt x="160" y="303"/>
                  </a:lnTo>
                  <a:lnTo>
                    <a:pt x="166" y="284"/>
                  </a:lnTo>
                  <a:lnTo>
                    <a:pt x="174" y="265"/>
                  </a:lnTo>
                  <a:lnTo>
                    <a:pt x="184" y="248"/>
                  </a:lnTo>
                  <a:lnTo>
                    <a:pt x="196" y="232"/>
                  </a:lnTo>
                  <a:lnTo>
                    <a:pt x="205" y="220"/>
                  </a:lnTo>
                  <a:lnTo>
                    <a:pt x="215" y="210"/>
                  </a:lnTo>
                  <a:lnTo>
                    <a:pt x="226" y="200"/>
                  </a:lnTo>
                  <a:lnTo>
                    <a:pt x="238" y="191"/>
                  </a:lnTo>
                  <a:lnTo>
                    <a:pt x="251" y="183"/>
                  </a:lnTo>
                  <a:lnTo>
                    <a:pt x="264" y="175"/>
                  </a:lnTo>
                  <a:lnTo>
                    <a:pt x="278" y="169"/>
                  </a:lnTo>
                  <a:lnTo>
                    <a:pt x="292" y="163"/>
                  </a:lnTo>
                  <a:close/>
                  <a:moveTo>
                    <a:pt x="87" y="594"/>
                  </a:moveTo>
                  <a:lnTo>
                    <a:pt x="98" y="607"/>
                  </a:lnTo>
                  <a:lnTo>
                    <a:pt x="111" y="620"/>
                  </a:lnTo>
                  <a:lnTo>
                    <a:pt x="125" y="631"/>
                  </a:lnTo>
                  <a:lnTo>
                    <a:pt x="139" y="642"/>
                  </a:lnTo>
                  <a:lnTo>
                    <a:pt x="153" y="653"/>
                  </a:lnTo>
                  <a:lnTo>
                    <a:pt x="168" y="662"/>
                  </a:lnTo>
                  <a:lnTo>
                    <a:pt x="183" y="672"/>
                  </a:lnTo>
                  <a:lnTo>
                    <a:pt x="199" y="680"/>
                  </a:lnTo>
                  <a:lnTo>
                    <a:pt x="215" y="687"/>
                  </a:lnTo>
                  <a:lnTo>
                    <a:pt x="230" y="695"/>
                  </a:lnTo>
                  <a:lnTo>
                    <a:pt x="248" y="700"/>
                  </a:lnTo>
                  <a:lnTo>
                    <a:pt x="264" y="705"/>
                  </a:lnTo>
                  <a:lnTo>
                    <a:pt x="281" y="710"/>
                  </a:lnTo>
                  <a:lnTo>
                    <a:pt x="298" y="713"/>
                  </a:lnTo>
                  <a:lnTo>
                    <a:pt x="315" y="715"/>
                  </a:lnTo>
                  <a:lnTo>
                    <a:pt x="332" y="717"/>
                  </a:lnTo>
                  <a:lnTo>
                    <a:pt x="351" y="718"/>
                  </a:lnTo>
                  <a:lnTo>
                    <a:pt x="368" y="718"/>
                  </a:lnTo>
                  <a:lnTo>
                    <a:pt x="386" y="717"/>
                  </a:lnTo>
                  <a:lnTo>
                    <a:pt x="403" y="715"/>
                  </a:lnTo>
                  <a:lnTo>
                    <a:pt x="422" y="713"/>
                  </a:lnTo>
                  <a:lnTo>
                    <a:pt x="439" y="710"/>
                  </a:lnTo>
                  <a:lnTo>
                    <a:pt x="456" y="705"/>
                  </a:lnTo>
                  <a:lnTo>
                    <a:pt x="473" y="700"/>
                  </a:lnTo>
                  <a:lnTo>
                    <a:pt x="489" y="694"/>
                  </a:lnTo>
                  <a:lnTo>
                    <a:pt x="505" y="687"/>
                  </a:lnTo>
                  <a:lnTo>
                    <a:pt x="521" y="680"/>
                  </a:lnTo>
                  <a:lnTo>
                    <a:pt x="536" y="671"/>
                  </a:lnTo>
                  <a:lnTo>
                    <a:pt x="551" y="662"/>
                  </a:lnTo>
                  <a:lnTo>
                    <a:pt x="566" y="653"/>
                  </a:lnTo>
                  <a:lnTo>
                    <a:pt x="580" y="642"/>
                  </a:lnTo>
                  <a:lnTo>
                    <a:pt x="594" y="631"/>
                  </a:lnTo>
                  <a:lnTo>
                    <a:pt x="607" y="620"/>
                  </a:lnTo>
                  <a:lnTo>
                    <a:pt x="619" y="607"/>
                  </a:lnTo>
                  <a:lnTo>
                    <a:pt x="632" y="594"/>
                  </a:lnTo>
                  <a:lnTo>
                    <a:pt x="643" y="580"/>
                  </a:lnTo>
                  <a:lnTo>
                    <a:pt x="653" y="565"/>
                  </a:lnTo>
                  <a:lnTo>
                    <a:pt x="663" y="550"/>
                  </a:lnTo>
                  <a:lnTo>
                    <a:pt x="673" y="535"/>
                  </a:lnTo>
                  <a:lnTo>
                    <a:pt x="680" y="520"/>
                  </a:lnTo>
                  <a:lnTo>
                    <a:pt x="688" y="504"/>
                  </a:lnTo>
                  <a:lnTo>
                    <a:pt x="694" y="488"/>
                  </a:lnTo>
                  <a:lnTo>
                    <a:pt x="701" y="471"/>
                  </a:lnTo>
                  <a:lnTo>
                    <a:pt x="705" y="454"/>
                  </a:lnTo>
                  <a:lnTo>
                    <a:pt x="709" y="437"/>
                  </a:lnTo>
                  <a:lnTo>
                    <a:pt x="712" y="420"/>
                  </a:lnTo>
                  <a:lnTo>
                    <a:pt x="716" y="403"/>
                  </a:lnTo>
                  <a:lnTo>
                    <a:pt x="717" y="386"/>
                  </a:lnTo>
                  <a:lnTo>
                    <a:pt x="718" y="368"/>
                  </a:lnTo>
                  <a:lnTo>
                    <a:pt x="718" y="350"/>
                  </a:lnTo>
                  <a:lnTo>
                    <a:pt x="717" y="332"/>
                  </a:lnTo>
                  <a:lnTo>
                    <a:pt x="715" y="315"/>
                  </a:lnTo>
                  <a:lnTo>
                    <a:pt x="712" y="298"/>
                  </a:lnTo>
                  <a:lnTo>
                    <a:pt x="709" y="280"/>
                  </a:lnTo>
                  <a:lnTo>
                    <a:pt x="705" y="263"/>
                  </a:lnTo>
                  <a:lnTo>
                    <a:pt x="700" y="246"/>
                  </a:lnTo>
                  <a:lnTo>
                    <a:pt x="691" y="221"/>
                  </a:lnTo>
                  <a:lnTo>
                    <a:pt x="679" y="198"/>
                  </a:lnTo>
                  <a:lnTo>
                    <a:pt x="666" y="174"/>
                  </a:lnTo>
                  <a:lnTo>
                    <a:pt x="652" y="153"/>
                  </a:lnTo>
                  <a:lnTo>
                    <a:pt x="636" y="131"/>
                  </a:lnTo>
                  <a:lnTo>
                    <a:pt x="619" y="112"/>
                  </a:lnTo>
                  <a:lnTo>
                    <a:pt x="600" y="94"/>
                  </a:lnTo>
                  <a:lnTo>
                    <a:pt x="579" y="76"/>
                  </a:lnTo>
                  <a:lnTo>
                    <a:pt x="564" y="66"/>
                  </a:lnTo>
                  <a:lnTo>
                    <a:pt x="550" y="55"/>
                  </a:lnTo>
                  <a:lnTo>
                    <a:pt x="535" y="46"/>
                  </a:lnTo>
                  <a:lnTo>
                    <a:pt x="519" y="38"/>
                  </a:lnTo>
                  <a:lnTo>
                    <a:pt x="503" y="30"/>
                  </a:lnTo>
                  <a:lnTo>
                    <a:pt x="487" y="24"/>
                  </a:lnTo>
                  <a:lnTo>
                    <a:pt x="471" y="17"/>
                  </a:lnTo>
                  <a:lnTo>
                    <a:pt x="454" y="12"/>
                  </a:lnTo>
                  <a:lnTo>
                    <a:pt x="438" y="9"/>
                  </a:lnTo>
                  <a:lnTo>
                    <a:pt x="420" y="5"/>
                  </a:lnTo>
                  <a:lnTo>
                    <a:pt x="403" y="2"/>
                  </a:lnTo>
                  <a:lnTo>
                    <a:pt x="385" y="0"/>
                  </a:lnTo>
                  <a:lnTo>
                    <a:pt x="368" y="0"/>
                  </a:lnTo>
                  <a:lnTo>
                    <a:pt x="350" y="0"/>
                  </a:lnTo>
                  <a:lnTo>
                    <a:pt x="332" y="0"/>
                  </a:lnTo>
                  <a:lnTo>
                    <a:pt x="314" y="2"/>
                  </a:lnTo>
                  <a:lnTo>
                    <a:pt x="296" y="6"/>
                  </a:lnTo>
                  <a:lnTo>
                    <a:pt x="279" y="9"/>
                  </a:lnTo>
                  <a:lnTo>
                    <a:pt x="261" y="14"/>
                  </a:lnTo>
                  <a:lnTo>
                    <a:pt x="243" y="20"/>
                  </a:lnTo>
                  <a:lnTo>
                    <a:pt x="227" y="25"/>
                  </a:lnTo>
                  <a:lnTo>
                    <a:pt x="211" y="32"/>
                  </a:lnTo>
                  <a:lnTo>
                    <a:pt x="195" y="40"/>
                  </a:lnTo>
                  <a:lnTo>
                    <a:pt x="179" y="49"/>
                  </a:lnTo>
                  <a:lnTo>
                    <a:pt x="165" y="58"/>
                  </a:lnTo>
                  <a:lnTo>
                    <a:pt x="150" y="68"/>
                  </a:lnTo>
                  <a:lnTo>
                    <a:pt x="136" y="78"/>
                  </a:lnTo>
                  <a:lnTo>
                    <a:pt x="123" y="89"/>
                  </a:lnTo>
                  <a:lnTo>
                    <a:pt x="110" y="101"/>
                  </a:lnTo>
                  <a:lnTo>
                    <a:pt x="98" y="113"/>
                  </a:lnTo>
                  <a:lnTo>
                    <a:pt x="87" y="126"/>
                  </a:lnTo>
                  <a:lnTo>
                    <a:pt x="76" y="139"/>
                  </a:lnTo>
                  <a:lnTo>
                    <a:pt x="65" y="153"/>
                  </a:lnTo>
                  <a:lnTo>
                    <a:pt x="56" y="168"/>
                  </a:lnTo>
                  <a:lnTo>
                    <a:pt x="47" y="182"/>
                  </a:lnTo>
                  <a:lnTo>
                    <a:pt x="39" y="198"/>
                  </a:lnTo>
                  <a:lnTo>
                    <a:pt x="32" y="213"/>
                  </a:lnTo>
                  <a:lnTo>
                    <a:pt x="24" y="229"/>
                  </a:lnTo>
                  <a:lnTo>
                    <a:pt x="19" y="245"/>
                  </a:lnTo>
                  <a:lnTo>
                    <a:pt x="14" y="262"/>
                  </a:lnTo>
                  <a:lnTo>
                    <a:pt x="9" y="279"/>
                  </a:lnTo>
                  <a:lnTo>
                    <a:pt x="6" y="296"/>
                  </a:lnTo>
                  <a:lnTo>
                    <a:pt x="3" y="314"/>
                  </a:lnTo>
                  <a:lnTo>
                    <a:pt x="1" y="332"/>
                  </a:lnTo>
                  <a:lnTo>
                    <a:pt x="0" y="349"/>
                  </a:lnTo>
                  <a:lnTo>
                    <a:pt x="0" y="367"/>
                  </a:lnTo>
                  <a:lnTo>
                    <a:pt x="1" y="386"/>
                  </a:lnTo>
                  <a:lnTo>
                    <a:pt x="3" y="404"/>
                  </a:lnTo>
                  <a:lnTo>
                    <a:pt x="7" y="431"/>
                  </a:lnTo>
                  <a:lnTo>
                    <a:pt x="13" y="456"/>
                  </a:lnTo>
                  <a:lnTo>
                    <a:pt x="21" y="481"/>
                  </a:lnTo>
                  <a:lnTo>
                    <a:pt x="31" y="506"/>
                  </a:lnTo>
                  <a:lnTo>
                    <a:pt x="43" y="529"/>
                  </a:lnTo>
                  <a:lnTo>
                    <a:pt x="56" y="552"/>
                  </a:lnTo>
                  <a:lnTo>
                    <a:pt x="71" y="573"/>
                  </a:lnTo>
                  <a:lnTo>
                    <a:pt x="87" y="594"/>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sp>
          <p:nvSpPr>
            <p:cNvPr id="91" name="Freeform 45"/>
            <p:cNvSpPr>
              <a:spLocks noEditPoints="1"/>
            </p:cNvSpPr>
            <p:nvPr userDrawn="1"/>
          </p:nvSpPr>
          <p:spPr bwMode="auto">
            <a:xfrm>
              <a:off x="10642600" y="496888"/>
              <a:ext cx="295275" cy="295275"/>
            </a:xfrm>
            <a:custGeom>
              <a:avLst/>
              <a:gdLst>
                <a:gd name="T0" fmla="*/ 913 w 2231"/>
                <a:gd name="T1" fmla="*/ 2049 h 2231"/>
                <a:gd name="T2" fmla="*/ 692 w 2231"/>
                <a:gd name="T3" fmla="*/ 1972 h 2231"/>
                <a:gd name="T4" fmla="*/ 500 w 2231"/>
                <a:gd name="T5" fmla="*/ 1847 h 2231"/>
                <a:gd name="T6" fmla="*/ 344 w 2231"/>
                <a:gd name="T7" fmla="*/ 1679 h 2231"/>
                <a:gd name="T8" fmla="*/ 231 w 2231"/>
                <a:gd name="T9" fmla="*/ 1477 h 2231"/>
                <a:gd name="T10" fmla="*/ 169 w 2231"/>
                <a:gd name="T11" fmla="*/ 1251 h 2231"/>
                <a:gd name="T12" fmla="*/ 165 w 2231"/>
                <a:gd name="T13" fmla="*/ 1007 h 2231"/>
                <a:gd name="T14" fmla="*/ 221 w 2231"/>
                <a:gd name="T15" fmla="*/ 777 h 2231"/>
                <a:gd name="T16" fmla="*/ 330 w 2231"/>
                <a:gd name="T17" fmla="*/ 572 h 2231"/>
                <a:gd name="T18" fmla="*/ 481 w 2231"/>
                <a:gd name="T19" fmla="*/ 400 h 2231"/>
                <a:gd name="T20" fmla="*/ 670 w 2231"/>
                <a:gd name="T21" fmla="*/ 269 h 2231"/>
                <a:gd name="T22" fmla="*/ 888 w 2231"/>
                <a:gd name="T23" fmla="*/ 186 h 2231"/>
                <a:gd name="T24" fmla="*/ 1127 w 2231"/>
                <a:gd name="T25" fmla="*/ 158 h 2231"/>
                <a:gd name="T26" fmla="*/ 1365 w 2231"/>
                <a:gd name="T27" fmla="*/ 192 h 2231"/>
                <a:gd name="T28" fmla="*/ 1581 w 2231"/>
                <a:gd name="T29" fmla="*/ 279 h 2231"/>
                <a:gd name="T30" fmla="*/ 1767 w 2231"/>
                <a:gd name="T31" fmla="*/ 414 h 2231"/>
                <a:gd name="T32" fmla="*/ 1916 w 2231"/>
                <a:gd name="T33" fmla="*/ 589 h 2231"/>
                <a:gd name="T34" fmla="*/ 2019 w 2231"/>
                <a:gd name="T35" fmla="*/ 796 h 2231"/>
                <a:gd name="T36" fmla="*/ 2069 w 2231"/>
                <a:gd name="T37" fmla="*/ 1028 h 2231"/>
                <a:gd name="T38" fmla="*/ 2061 w 2231"/>
                <a:gd name="T39" fmla="*/ 1270 h 2231"/>
                <a:gd name="T40" fmla="*/ 1994 w 2231"/>
                <a:gd name="T41" fmla="*/ 1497 h 2231"/>
                <a:gd name="T42" fmla="*/ 1877 w 2231"/>
                <a:gd name="T43" fmla="*/ 1695 h 2231"/>
                <a:gd name="T44" fmla="*/ 1717 w 2231"/>
                <a:gd name="T45" fmla="*/ 1860 h 2231"/>
                <a:gd name="T46" fmla="*/ 1522 w 2231"/>
                <a:gd name="T47" fmla="*/ 1982 h 2231"/>
                <a:gd name="T48" fmla="*/ 1299 w 2231"/>
                <a:gd name="T49" fmla="*/ 2054 h 2231"/>
                <a:gd name="T50" fmla="*/ 1128 w 2231"/>
                <a:gd name="T51" fmla="*/ 0 h 2231"/>
                <a:gd name="T52" fmla="*/ 849 w 2231"/>
                <a:gd name="T53" fmla="*/ 32 h 2231"/>
                <a:gd name="T54" fmla="*/ 596 w 2231"/>
                <a:gd name="T55" fmla="*/ 128 h 2231"/>
                <a:gd name="T56" fmla="*/ 375 w 2231"/>
                <a:gd name="T57" fmla="*/ 282 h 2231"/>
                <a:gd name="T58" fmla="*/ 198 w 2231"/>
                <a:gd name="T59" fmla="*/ 481 h 2231"/>
                <a:gd name="T60" fmla="*/ 72 w 2231"/>
                <a:gd name="T61" fmla="*/ 720 h 2231"/>
                <a:gd name="T62" fmla="*/ 8 w 2231"/>
                <a:gd name="T63" fmla="*/ 989 h 2231"/>
                <a:gd name="T64" fmla="*/ 12 w 2231"/>
                <a:gd name="T65" fmla="*/ 1272 h 2231"/>
                <a:gd name="T66" fmla="*/ 84 w 2231"/>
                <a:gd name="T67" fmla="*/ 1538 h 2231"/>
                <a:gd name="T68" fmla="*/ 216 w 2231"/>
                <a:gd name="T69" fmla="*/ 1773 h 2231"/>
                <a:gd name="T70" fmla="*/ 398 w 2231"/>
                <a:gd name="T71" fmla="*/ 1968 h 2231"/>
                <a:gd name="T72" fmla="*/ 623 w 2231"/>
                <a:gd name="T73" fmla="*/ 2115 h 2231"/>
                <a:gd name="T74" fmla="*/ 880 w 2231"/>
                <a:gd name="T75" fmla="*/ 2205 h 2231"/>
                <a:gd name="T76" fmla="*/ 1161 w 2231"/>
                <a:gd name="T77" fmla="*/ 2230 h 2231"/>
                <a:gd name="T78" fmla="*/ 1436 w 2231"/>
                <a:gd name="T79" fmla="*/ 2184 h 2231"/>
                <a:gd name="T80" fmla="*/ 1685 w 2231"/>
                <a:gd name="T81" fmla="*/ 2075 h 2231"/>
                <a:gd name="T82" fmla="*/ 1897 w 2231"/>
                <a:gd name="T83" fmla="*/ 1912 h 2231"/>
                <a:gd name="T84" fmla="*/ 2064 w 2231"/>
                <a:gd name="T85" fmla="*/ 1703 h 2231"/>
                <a:gd name="T86" fmla="*/ 2178 w 2231"/>
                <a:gd name="T87" fmla="*/ 1458 h 2231"/>
                <a:gd name="T88" fmla="*/ 2229 w 2231"/>
                <a:gd name="T89" fmla="*/ 1184 h 2231"/>
                <a:gd name="T90" fmla="*/ 2211 w 2231"/>
                <a:gd name="T91" fmla="*/ 902 h 2231"/>
                <a:gd name="T92" fmla="*/ 2127 w 2231"/>
                <a:gd name="T93" fmla="*/ 642 h 2231"/>
                <a:gd name="T94" fmla="*/ 1985 w 2231"/>
                <a:gd name="T95" fmla="*/ 415 h 2231"/>
                <a:gd name="T96" fmla="*/ 1793 w 2231"/>
                <a:gd name="T97" fmla="*/ 228 h 2231"/>
                <a:gd name="T98" fmla="*/ 1562 w 2231"/>
                <a:gd name="T99" fmla="*/ 92 h 2231"/>
                <a:gd name="T100" fmla="*/ 1298 w 2231"/>
                <a:gd name="T101" fmla="*/ 15 h 2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31" h="2231">
                  <a:moveTo>
                    <a:pt x="1106" y="2071"/>
                  </a:moveTo>
                  <a:lnTo>
                    <a:pt x="1057" y="2070"/>
                  </a:lnTo>
                  <a:lnTo>
                    <a:pt x="1008" y="2066"/>
                  </a:lnTo>
                  <a:lnTo>
                    <a:pt x="961" y="2059"/>
                  </a:lnTo>
                  <a:lnTo>
                    <a:pt x="913" y="2049"/>
                  </a:lnTo>
                  <a:lnTo>
                    <a:pt x="867" y="2039"/>
                  </a:lnTo>
                  <a:lnTo>
                    <a:pt x="822" y="2026"/>
                  </a:lnTo>
                  <a:lnTo>
                    <a:pt x="778" y="2010"/>
                  </a:lnTo>
                  <a:lnTo>
                    <a:pt x="735" y="1993"/>
                  </a:lnTo>
                  <a:lnTo>
                    <a:pt x="692" y="1972"/>
                  </a:lnTo>
                  <a:lnTo>
                    <a:pt x="652" y="1951"/>
                  </a:lnTo>
                  <a:lnTo>
                    <a:pt x="612" y="1928"/>
                  </a:lnTo>
                  <a:lnTo>
                    <a:pt x="573" y="1902"/>
                  </a:lnTo>
                  <a:lnTo>
                    <a:pt x="536" y="1876"/>
                  </a:lnTo>
                  <a:lnTo>
                    <a:pt x="500" y="1847"/>
                  </a:lnTo>
                  <a:lnTo>
                    <a:pt x="466" y="1816"/>
                  </a:lnTo>
                  <a:lnTo>
                    <a:pt x="433" y="1784"/>
                  </a:lnTo>
                  <a:lnTo>
                    <a:pt x="401" y="1750"/>
                  </a:lnTo>
                  <a:lnTo>
                    <a:pt x="371" y="1716"/>
                  </a:lnTo>
                  <a:lnTo>
                    <a:pt x="344" y="1679"/>
                  </a:lnTo>
                  <a:lnTo>
                    <a:pt x="318" y="1642"/>
                  </a:lnTo>
                  <a:lnTo>
                    <a:pt x="293" y="1602"/>
                  </a:lnTo>
                  <a:lnTo>
                    <a:pt x="271" y="1562"/>
                  </a:lnTo>
                  <a:lnTo>
                    <a:pt x="249" y="1520"/>
                  </a:lnTo>
                  <a:lnTo>
                    <a:pt x="231" y="1477"/>
                  </a:lnTo>
                  <a:lnTo>
                    <a:pt x="214" y="1435"/>
                  </a:lnTo>
                  <a:lnTo>
                    <a:pt x="200" y="1389"/>
                  </a:lnTo>
                  <a:lnTo>
                    <a:pt x="187" y="1344"/>
                  </a:lnTo>
                  <a:lnTo>
                    <a:pt x="177" y="1298"/>
                  </a:lnTo>
                  <a:lnTo>
                    <a:pt x="169" y="1251"/>
                  </a:lnTo>
                  <a:lnTo>
                    <a:pt x="163" y="1203"/>
                  </a:lnTo>
                  <a:lnTo>
                    <a:pt x="160" y="1154"/>
                  </a:lnTo>
                  <a:lnTo>
                    <a:pt x="160" y="1105"/>
                  </a:lnTo>
                  <a:lnTo>
                    <a:pt x="161" y="1056"/>
                  </a:lnTo>
                  <a:lnTo>
                    <a:pt x="165" y="1007"/>
                  </a:lnTo>
                  <a:lnTo>
                    <a:pt x="172" y="959"/>
                  </a:lnTo>
                  <a:lnTo>
                    <a:pt x="181" y="913"/>
                  </a:lnTo>
                  <a:lnTo>
                    <a:pt x="192" y="867"/>
                  </a:lnTo>
                  <a:lnTo>
                    <a:pt x="206" y="821"/>
                  </a:lnTo>
                  <a:lnTo>
                    <a:pt x="221" y="777"/>
                  </a:lnTo>
                  <a:lnTo>
                    <a:pt x="239" y="734"/>
                  </a:lnTo>
                  <a:lnTo>
                    <a:pt x="259" y="692"/>
                  </a:lnTo>
                  <a:lnTo>
                    <a:pt x="280" y="650"/>
                  </a:lnTo>
                  <a:lnTo>
                    <a:pt x="304" y="610"/>
                  </a:lnTo>
                  <a:lnTo>
                    <a:pt x="330" y="572"/>
                  </a:lnTo>
                  <a:lnTo>
                    <a:pt x="356" y="535"/>
                  </a:lnTo>
                  <a:lnTo>
                    <a:pt x="385" y="499"/>
                  </a:lnTo>
                  <a:lnTo>
                    <a:pt x="415" y="464"/>
                  </a:lnTo>
                  <a:lnTo>
                    <a:pt x="448" y="431"/>
                  </a:lnTo>
                  <a:lnTo>
                    <a:pt x="481" y="400"/>
                  </a:lnTo>
                  <a:lnTo>
                    <a:pt x="516" y="371"/>
                  </a:lnTo>
                  <a:lnTo>
                    <a:pt x="553" y="342"/>
                  </a:lnTo>
                  <a:lnTo>
                    <a:pt x="590" y="316"/>
                  </a:lnTo>
                  <a:lnTo>
                    <a:pt x="630" y="292"/>
                  </a:lnTo>
                  <a:lnTo>
                    <a:pt x="670" y="269"/>
                  </a:lnTo>
                  <a:lnTo>
                    <a:pt x="712" y="249"/>
                  </a:lnTo>
                  <a:lnTo>
                    <a:pt x="755" y="229"/>
                  </a:lnTo>
                  <a:lnTo>
                    <a:pt x="798" y="213"/>
                  </a:lnTo>
                  <a:lnTo>
                    <a:pt x="843" y="198"/>
                  </a:lnTo>
                  <a:lnTo>
                    <a:pt x="888" y="186"/>
                  </a:lnTo>
                  <a:lnTo>
                    <a:pt x="934" y="176"/>
                  </a:lnTo>
                  <a:lnTo>
                    <a:pt x="981" y="168"/>
                  </a:lnTo>
                  <a:lnTo>
                    <a:pt x="1029" y="163"/>
                  </a:lnTo>
                  <a:lnTo>
                    <a:pt x="1078" y="160"/>
                  </a:lnTo>
                  <a:lnTo>
                    <a:pt x="1127" y="158"/>
                  </a:lnTo>
                  <a:lnTo>
                    <a:pt x="1176" y="161"/>
                  </a:lnTo>
                  <a:lnTo>
                    <a:pt x="1225" y="165"/>
                  </a:lnTo>
                  <a:lnTo>
                    <a:pt x="1272" y="171"/>
                  </a:lnTo>
                  <a:lnTo>
                    <a:pt x="1319" y="180"/>
                  </a:lnTo>
                  <a:lnTo>
                    <a:pt x="1365" y="192"/>
                  </a:lnTo>
                  <a:lnTo>
                    <a:pt x="1410" y="205"/>
                  </a:lnTo>
                  <a:lnTo>
                    <a:pt x="1454" y="221"/>
                  </a:lnTo>
                  <a:lnTo>
                    <a:pt x="1498" y="238"/>
                  </a:lnTo>
                  <a:lnTo>
                    <a:pt x="1540" y="257"/>
                  </a:lnTo>
                  <a:lnTo>
                    <a:pt x="1581" y="279"/>
                  </a:lnTo>
                  <a:lnTo>
                    <a:pt x="1621" y="302"/>
                  </a:lnTo>
                  <a:lnTo>
                    <a:pt x="1659" y="328"/>
                  </a:lnTo>
                  <a:lnTo>
                    <a:pt x="1697" y="355"/>
                  </a:lnTo>
                  <a:lnTo>
                    <a:pt x="1732" y="384"/>
                  </a:lnTo>
                  <a:lnTo>
                    <a:pt x="1767" y="414"/>
                  </a:lnTo>
                  <a:lnTo>
                    <a:pt x="1800" y="446"/>
                  </a:lnTo>
                  <a:lnTo>
                    <a:pt x="1831" y="479"/>
                  </a:lnTo>
                  <a:lnTo>
                    <a:pt x="1861" y="515"/>
                  </a:lnTo>
                  <a:lnTo>
                    <a:pt x="1889" y="551"/>
                  </a:lnTo>
                  <a:lnTo>
                    <a:pt x="1916" y="589"/>
                  </a:lnTo>
                  <a:lnTo>
                    <a:pt x="1939" y="629"/>
                  </a:lnTo>
                  <a:lnTo>
                    <a:pt x="1962" y="668"/>
                  </a:lnTo>
                  <a:lnTo>
                    <a:pt x="1983" y="710"/>
                  </a:lnTo>
                  <a:lnTo>
                    <a:pt x="2002" y="752"/>
                  </a:lnTo>
                  <a:lnTo>
                    <a:pt x="2019" y="796"/>
                  </a:lnTo>
                  <a:lnTo>
                    <a:pt x="2033" y="841"/>
                  </a:lnTo>
                  <a:lnTo>
                    <a:pt x="2046" y="886"/>
                  </a:lnTo>
                  <a:lnTo>
                    <a:pt x="2055" y="932"/>
                  </a:lnTo>
                  <a:lnTo>
                    <a:pt x="2064" y="979"/>
                  </a:lnTo>
                  <a:lnTo>
                    <a:pt x="2069" y="1028"/>
                  </a:lnTo>
                  <a:lnTo>
                    <a:pt x="2073" y="1076"/>
                  </a:lnTo>
                  <a:lnTo>
                    <a:pt x="2074" y="1125"/>
                  </a:lnTo>
                  <a:lnTo>
                    <a:pt x="2071" y="1174"/>
                  </a:lnTo>
                  <a:lnTo>
                    <a:pt x="2067" y="1223"/>
                  </a:lnTo>
                  <a:lnTo>
                    <a:pt x="2061" y="1270"/>
                  </a:lnTo>
                  <a:lnTo>
                    <a:pt x="2052" y="1318"/>
                  </a:lnTo>
                  <a:lnTo>
                    <a:pt x="2040" y="1364"/>
                  </a:lnTo>
                  <a:lnTo>
                    <a:pt x="2027" y="1409"/>
                  </a:lnTo>
                  <a:lnTo>
                    <a:pt x="2011" y="1453"/>
                  </a:lnTo>
                  <a:lnTo>
                    <a:pt x="1994" y="1497"/>
                  </a:lnTo>
                  <a:lnTo>
                    <a:pt x="1975" y="1539"/>
                  </a:lnTo>
                  <a:lnTo>
                    <a:pt x="1952" y="1579"/>
                  </a:lnTo>
                  <a:lnTo>
                    <a:pt x="1930" y="1619"/>
                  </a:lnTo>
                  <a:lnTo>
                    <a:pt x="1904" y="1658"/>
                  </a:lnTo>
                  <a:lnTo>
                    <a:pt x="1877" y="1695"/>
                  </a:lnTo>
                  <a:lnTo>
                    <a:pt x="1848" y="1731"/>
                  </a:lnTo>
                  <a:lnTo>
                    <a:pt x="1817" y="1765"/>
                  </a:lnTo>
                  <a:lnTo>
                    <a:pt x="1786" y="1798"/>
                  </a:lnTo>
                  <a:lnTo>
                    <a:pt x="1752" y="1829"/>
                  </a:lnTo>
                  <a:lnTo>
                    <a:pt x="1717" y="1860"/>
                  </a:lnTo>
                  <a:lnTo>
                    <a:pt x="1681" y="1887"/>
                  </a:lnTo>
                  <a:lnTo>
                    <a:pt x="1642" y="1913"/>
                  </a:lnTo>
                  <a:lnTo>
                    <a:pt x="1604" y="1938"/>
                  </a:lnTo>
                  <a:lnTo>
                    <a:pt x="1563" y="1960"/>
                  </a:lnTo>
                  <a:lnTo>
                    <a:pt x="1522" y="1982"/>
                  </a:lnTo>
                  <a:lnTo>
                    <a:pt x="1479" y="2000"/>
                  </a:lnTo>
                  <a:lnTo>
                    <a:pt x="1435" y="2017"/>
                  </a:lnTo>
                  <a:lnTo>
                    <a:pt x="1391" y="2031"/>
                  </a:lnTo>
                  <a:lnTo>
                    <a:pt x="1345" y="2044"/>
                  </a:lnTo>
                  <a:lnTo>
                    <a:pt x="1299" y="2054"/>
                  </a:lnTo>
                  <a:lnTo>
                    <a:pt x="1251" y="2062"/>
                  </a:lnTo>
                  <a:lnTo>
                    <a:pt x="1204" y="2068"/>
                  </a:lnTo>
                  <a:lnTo>
                    <a:pt x="1155" y="2071"/>
                  </a:lnTo>
                  <a:lnTo>
                    <a:pt x="1106" y="2071"/>
                  </a:lnTo>
                  <a:close/>
                  <a:moveTo>
                    <a:pt x="1128" y="0"/>
                  </a:moveTo>
                  <a:lnTo>
                    <a:pt x="1071" y="1"/>
                  </a:lnTo>
                  <a:lnTo>
                    <a:pt x="1014" y="4"/>
                  </a:lnTo>
                  <a:lnTo>
                    <a:pt x="958" y="10"/>
                  </a:lnTo>
                  <a:lnTo>
                    <a:pt x="904" y="20"/>
                  </a:lnTo>
                  <a:lnTo>
                    <a:pt x="849" y="32"/>
                  </a:lnTo>
                  <a:lnTo>
                    <a:pt x="796" y="47"/>
                  </a:lnTo>
                  <a:lnTo>
                    <a:pt x="744" y="63"/>
                  </a:lnTo>
                  <a:lnTo>
                    <a:pt x="693" y="82"/>
                  </a:lnTo>
                  <a:lnTo>
                    <a:pt x="644" y="105"/>
                  </a:lnTo>
                  <a:lnTo>
                    <a:pt x="596" y="128"/>
                  </a:lnTo>
                  <a:lnTo>
                    <a:pt x="549" y="155"/>
                  </a:lnTo>
                  <a:lnTo>
                    <a:pt x="502" y="183"/>
                  </a:lnTo>
                  <a:lnTo>
                    <a:pt x="458" y="214"/>
                  </a:lnTo>
                  <a:lnTo>
                    <a:pt x="417" y="246"/>
                  </a:lnTo>
                  <a:lnTo>
                    <a:pt x="375" y="282"/>
                  </a:lnTo>
                  <a:lnTo>
                    <a:pt x="336" y="318"/>
                  </a:lnTo>
                  <a:lnTo>
                    <a:pt x="298" y="356"/>
                  </a:lnTo>
                  <a:lnTo>
                    <a:pt x="263" y="397"/>
                  </a:lnTo>
                  <a:lnTo>
                    <a:pt x="230" y="439"/>
                  </a:lnTo>
                  <a:lnTo>
                    <a:pt x="198" y="481"/>
                  </a:lnTo>
                  <a:lnTo>
                    <a:pt x="169" y="527"/>
                  </a:lnTo>
                  <a:lnTo>
                    <a:pt x="141" y="573"/>
                  </a:lnTo>
                  <a:lnTo>
                    <a:pt x="116" y="621"/>
                  </a:lnTo>
                  <a:lnTo>
                    <a:pt x="92" y="669"/>
                  </a:lnTo>
                  <a:lnTo>
                    <a:pt x="72" y="720"/>
                  </a:lnTo>
                  <a:lnTo>
                    <a:pt x="54" y="772"/>
                  </a:lnTo>
                  <a:lnTo>
                    <a:pt x="39" y="825"/>
                  </a:lnTo>
                  <a:lnTo>
                    <a:pt x="26" y="879"/>
                  </a:lnTo>
                  <a:lnTo>
                    <a:pt x="15" y="933"/>
                  </a:lnTo>
                  <a:lnTo>
                    <a:pt x="8" y="989"/>
                  </a:lnTo>
                  <a:lnTo>
                    <a:pt x="2" y="1045"/>
                  </a:lnTo>
                  <a:lnTo>
                    <a:pt x="0" y="1103"/>
                  </a:lnTo>
                  <a:lnTo>
                    <a:pt x="1" y="1160"/>
                  </a:lnTo>
                  <a:lnTo>
                    <a:pt x="4" y="1217"/>
                  </a:lnTo>
                  <a:lnTo>
                    <a:pt x="12" y="1272"/>
                  </a:lnTo>
                  <a:lnTo>
                    <a:pt x="20" y="1328"/>
                  </a:lnTo>
                  <a:lnTo>
                    <a:pt x="32" y="1382"/>
                  </a:lnTo>
                  <a:lnTo>
                    <a:pt x="47" y="1435"/>
                  </a:lnTo>
                  <a:lnTo>
                    <a:pt x="64" y="1487"/>
                  </a:lnTo>
                  <a:lnTo>
                    <a:pt x="84" y="1538"/>
                  </a:lnTo>
                  <a:lnTo>
                    <a:pt x="105" y="1588"/>
                  </a:lnTo>
                  <a:lnTo>
                    <a:pt x="130" y="1636"/>
                  </a:lnTo>
                  <a:lnTo>
                    <a:pt x="156" y="1684"/>
                  </a:lnTo>
                  <a:lnTo>
                    <a:pt x="185" y="1729"/>
                  </a:lnTo>
                  <a:lnTo>
                    <a:pt x="216" y="1773"/>
                  </a:lnTo>
                  <a:lnTo>
                    <a:pt x="248" y="1816"/>
                  </a:lnTo>
                  <a:lnTo>
                    <a:pt x="282" y="1856"/>
                  </a:lnTo>
                  <a:lnTo>
                    <a:pt x="319" y="1895"/>
                  </a:lnTo>
                  <a:lnTo>
                    <a:pt x="357" y="1932"/>
                  </a:lnTo>
                  <a:lnTo>
                    <a:pt x="398" y="1968"/>
                  </a:lnTo>
                  <a:lnTo>
                    <a:pt x="440" y="2002"/>
                  </a:lnTo>
                  <a:lnTo>
                    <a:pt x="483" y="2033"/>
                  </a:lnTo>
                  <a:lnTo>
                    <a:pt x="528" y="2062"/>
                  </a:lnTo>
                  <a:lnTo>
                    <a:pt x="574" y="2090"/>
                  </a:lnTo>
                  <a:lnTo>
                    <a:pt x="623" y="2115"/>
                  </a:lnTo>
                  <a:lnTo>
                    <a:pt x="672" y="2139"/>
                  </a:lnTo>
                  <a:lnTo>
                    <a:pt x="722" y="2159"/>
                  </a:lnTo>
                  <a:lnTo>
                    <a:pt x="774" y="2177"/>
                  </a:lnTo>
                  <a:lnTo>
                    <a:pt x="826" y="2192"/>
                  </a:lnTo>
                  <a:lnTo>
                    <a:pt x="880" y="2205"/>
                  </a:lnTo>
                  <a:lnTo>
                    <a:pt x="935" y="2216"/>
                  </a:lnTo>
                  <a:lnTo>
                    <a:pt x="991" y="2223"/>
                  </a:lnTo>
                  <a:lnTo>
                    <a:pt x="1046" y="2229"/>
                  </a:lnTo>
                  <a:lnTo>
                    <a:pt x="1104" y="2231"/>
                  </a:lnTo>
                  <a:lnTo>
                    <a:pt x="1161" y="2230"/>
                  </a:lnTo>
                  <a:lnTo>
                    <a:pt x="1218" y="2227"/>
                  </a:lnTo>
                  <a:lnTo>
                    <a:pt x="1274" y="2219"/>
                  </a:lnTo>
                  <a:lnTo>
                    <a:pt x="1330" y="2210"/>
                  </a:lnTo>
                  <a:lnTo>
                    <a:pt x="1383" y="2199"/>
                  </a:lnTo>
                  <a:lnTo>
                    <a:pt x="1436" y="2184"/>
                  </a:lnTo>
                  <a:lnTo>
                    <a:pt x="1489" y="2166"/>
                  </a:lnTo>
                  <a:lnTo>
                    <a:pt x="1539" y="2147"/>
                  </a:lnTo>
                  <a:lnTo>
                    <a:pt x="1590" y="2126"/>
                  </a:lnTo>
                  <a:lnTo>
                    <a:pt x="1638" y="2101"/>
                  </a:lnTo>
                  <a:lnTo>
                    <a:pt x="1685" y="2075"/>
                  </a:lnTo>
                  <a:lnTo>
                    <a:pt x="1730" y="2046"/>
                  </a:lnTo>
                  <a:lnTo>
                    <a:pt x="1774" y="2016"/>
                  </a:lnTo>
                  <a:lnTo>
                    <a:pt x="1817" y="1983"/>
                  </a:lnTo>
                  <a:lnTo>
                    <a:pt x="1858" y="1949"/>
                  </a:lnTo>
                  <a:lnTo>
                    <a:pt x="1897" y="1912"/>
                  </a:lnTo>
                  <a:lnTo>
                    <a:pt x="1934" y="1873"/>
                  </a:lnTo>
                  <a:lnTo>
                    <a:pt x="1969" y="1834"/>
                  </a:lnTo>
                  <a:lnTo>
                    <a:pt x="2003" y="1792"/>
                  </a:lnTo>
                  <a:lnTo>
                    <a:pt x="2035" y="1748"/>
                  </a:lnTo>
                  <a:lnTo>
                    <a:pt x="2064" y="1703"/>
                  </a:lnTo>
                  <a:lnTo>
                    <a:pt x="2092" y="1657"/>
                  </a:lnTo>
                  <a:lnTo>
                    <a:pt x="2117" y="1609"/>
                  </a:lnTo>
                  <a:lnTo>
                    <a:pt x="2140" y="1560"/>
                  </a:lnTo>
                  <a:lnTo>
                    <a:pt x="2161" y="1510"/>
                  </a:lnTo>
                  <a:lnTo>
                    <a:pt x="2178" y="1458"/>
                  </a:lnTo>
                  <a:lnTo>
                    <a:pt x="2194" y="1406"/>
                  </a:lnTo>
                  <a:lnTo>
                    <a:pt x="2207" y="1351"/>
                  </a:lnTo>
                  <a:lnTo>
                    <a:pt x="2217" y="1296"/>
                  </a:lnTo>
                  <a:lnTo>
                    <a:pt x="2225" y="1240"/>
                  </a:lnTo>
                  <a:lnTo>
                    <a:pt x="2229" y="1184"/>
                  </a:lnTo>
                  <a:lnTo>
                    <a:pt x="2231" y="1126"/>
                  </a:lnTo>
                  <a:lnTo>
                    <a:pt x="2230" y="1070"/>
                  </a:lnTo>
                  <a:lnTo>
                    <a:pt x="2227" y="1013"/>
                  </a:lnTo>
                  <a:lnTo>
                    <a:pt x="2221" y="957"/>
                  </a:lnTo>
                  <a:lnTo>
                    <a:pt x="2211" y="902"/>
                  </a:lnTo>
                  <a:lnTo>
                    <a:pt x="2199" y="847"/>
                  </a:lnTo>
                  <a:lnTo>
                    <a:pt x="2185" y="795"/>
                  </a:lnTo>
                  <a:lnTo>
                    <a:pt x="2168" y="742"/>
                  </a:lnTo>
                  <a:lnTo>
                    <a:pt x="2149" y="692"/>
                  </a:lnTo>
                  <a:lnTo>
                    <a:pt x="2127" y="642"/>
                  </a:lnTo>
                  <a:lnTo>
                    <a:pt x="2103" y="594"/>
                  </a:lnTo>
                  <a:lnTo>
                    <a:pt x="2077" y="547"/>
                  </a:lnTo>
                  <a:lnTo>
                    <a:pt x="2048" y="502"/>
                  </a:lnTo>
                  <a:lnTo>
                    <a:pt x="2018" y="458"/>
                  </a:lnTo>
                  <a:lnTo>
                    <a:pt x="1985" y="415"/>
                  </a:lnTo>
                  <a:lnTo>
                    <a:pt x="1950" y="374"/>
                  </a:lnTo>
                  <a:lnTo>
                    <a:pt x="1914" y="334"/>
                  </a:lnTo>
                  <a:lnTo>
                    <a:pt x="1875" y="298"/>
                  </a:lnTo>
                  <a:lnTo>
                    <a:pt x="1835" y="261"/>
                  </a:lnTo>
                  <a:lnTo>
                    <a:pt x="1793" y="228"/>
                  </a:lnTo>
                  <a:lnTo>
                    <a:pt x="1749" y="197"/>
                  </a:lnTo>
                  <a:lnTo>
                    <a:pt x="1704" y="167"/>
                  </a:lnTo>
                  <a:lnTo>
                    <a:pt x="1658" y="140"/>
                  </a:lnTo>
                  <a:lnTo>
                    <a:pt x="1611" y="114"/>
                  </a:lnTo>
                  <a:lnTo>
                    <a:pt x="1562" y="92"/>
                  </a:lnTo>
                  <a:lnTo>
                    <a:pt x="1511" y="72"/>
                  </a:lnTo>
                  <a:lnTo>
                    <a:pt x="1460" y="53"/>
                  </a:lnTo>
                  <a:lnTo>
                    <a:pt x="1407" y="38"/>
                  </a:lnTo>
                  <a:lnTo>
                    <a:pt x="1352" y="24"/>
                  </a:lnTo>
                  <a:lnTo>
                    <a:pt x="1298" y="15"/>
                  </a:lnTo>
                  <a:lnTo>
                    <a:pt x="1243" y="7"/>
                  </a:lnTo>
                  <a:lnTo>
                    <a:pt x="1186" y="2"/>
                  </a:lnTo>
                  <a:lnTo>
                    <a:pt x="1128" y="0"/>
                  </a:lnTo>
                  <a:close/>
                </a:path>
              </a:pathLst>
            </a:custGeom>
            <a:solidFill>
              <a:srgbClr val="B3995D"/>
            </a:solidFill>
            <a:ln>
              <a:noFill/>
            </a:ln>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47615928"/>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 id="2147483800" r:id="rId19"/>
    <p:sldLayoutId id="2147483801" r:id="rId20"/>
    <p:sldLayoutId id="2147483802" r:id="rId21"/>
  </p:sldLayoutIdLst>
  <p:hf hdr="0" ftr="0" dt="0"/>
  <p:txStyles>
    <p:titleStyle>
      <a:lvl1pPr algn="l" defTabSz="914400" rtl="0" eaLnBrk="1" latinLnBrk="0" hangingPunct="1">
        <a:lnSpc>
          <a:spcPct val="100000"/>
        </a:lnSpc>
        <a:spcBef>
          <a:spcPct val="0"/>
        </a:spcBef>
        <a:buNone/>
        <a:defRPr sz="2800" kern="1200">
          <a:solidFill>
            <a:schemeClr val="tx2"/>
          </a:solidFill>
          <a:latin typeface="Arial" panose="020B0604020202020204" pitchFamily="34" charset="0"/>
          <a:ea typeface="+mj-ea"/>
          <a:cs typeface="Arial" panose="020B0604020202020204" pitchFamily="34" charset="0"/>
        </a:defRPr>
      </a:lvl1pPr>
    </p:titleStyle>
    <p:bodyStyle>
      <a:lvl1pPr marL="320040" marR="0" indent="-320040" algn="l" defTabSz="914400" rtl="0" eaLnBrk="1" fontAlgn="auto" latinLnBrk="0" hangingPunct="1">
        <a:lnSpc>
          <a:spcPct val="100000"/>
        </a:lnSpc>
        <a:spcBef>
          <a:spcPts val="0"/>
        </a:spcBef>
        <a:spcAft>
          <a:spcPts val="600"/>
        </a:spcAft>
        <a:buClr>
          <a:schemeClr val="accent2"/>
        </a:buClr>
        <a:buSzTx/>
        <a:buFont typeface="Arial" panose="020B0604020202020204" pitchFamily="34" charset="0"/>
        <a:buChar char="•"/>
        <a:tabLst/>
        <a:defRPr sz="2000" kern="1200" baseline="0">
          <a:solidFill>
            <a:schemeClr val="tx2"/>
          </a:solidFill>
          <a:latin typeface="Arial" panose="020B0604020202020204" pitchFamily="34" charset="0"/>
          <a:ea typeface="+mn-ea"/>
          <a:cs typeface="Arial" panose="020B0604020202020204" pitchFamily="34" charset="0"/>
        </a:defRPr>
      </a:lvl1pPr>
      <a:lvl2pPr marL="640080" indent="-320040" algn="l" defTabSz="914400" rtl="0" eaLnBrk="1" latinLnBrk="0" hangingPunct="1">
        <a:lnSpc>
          <a:spcPct val="100000"/>
        </a:lnSpc>
        <a:spcBef>
          <a:spcPts val="0"/>
        </a:spcBef>
        <a:spcAft>
          <a:spcPts val="600"/>
        </a:spcAft>
        <a:buClr>
          <a:schemeClr val="accent2"/>
        </a:buClr>
        <a:buFont typeface="Palatino Linotype" panose="02040502050505030304" pitchFamily="18" charset="0"/>
        <a:buChar char="‒"/>
        <a:defRPr sz="1800" kern="1200">
          <a:solidFill>
            <a:schemeClr val="tx2"/>
          </a:solidFill>
          <a:latin typeface="Arial" panose="020B0604020202020204" pitchFamily="34" charset="0"/>
          <a:ea typeface="+mn-ea"/>
          <a:cs typeface="Arial" panose="020B0604020202020204" pitchFamily="34" charset="0"/>
        </a:defRPr>
      </a:lvl2pPr>
      <a:lvl3pPr marL="960120" indent="-320040" algn="l" defTabSz="914400" rtl="0" eaLnBrk="1" latinLnBrk="0" hangingPunct="1">
        <a:lnSpc>
          <a:spcPct val="100000"/>
        </a:lnSpc>
        <a:spcBef>
          <a:spcPts val="0"/>
        </a:spcBef>
        <a:spcAft>
          <a:spcPts val="600"/>
        </a:spcAft>
        <a:buClr>
          <a:schemeClr val="accent2"/>
        </a:buClr>
        <a:buSzPct val="60000"/>
        <a:buFont typeface="Wingdings" panose="05000000000000000000" pitchFamily="2" charset="2"/>
        <a:buChar char="¢"/>
        <a:defRPr sz="1600" kern="1200">
          <a:solidFill>
            <a:schemeClr val="tx2"/>
          </a:solidFill>
          <a:latin typeface="Arial" panose="020B0604020202020204" pitchFamily="34" charset="0"/>
          <a:ea typeface="+mn-ea"/>
          <a:cs typeface="Arial" panose="020B0604020202020204" pitchFamily="34" charset="0"/>
        </a:defRPr>
      </a:lvl3pPr>
      <a:lvl4pPr marL="1280160" indent="-320040" algn="l" defTabSz="914400" rtl="0" eaLnBrk="1" latinLnBrk="0" hangingPunct="1">
        <a:lnSpc>
          <a:spcPct val="100000"/>
        </a:lnSpc>
        <a:spcBef>
          <a:spcPts val="0"/>
        </a:spcBef>
        <a:spcAft>
          <a:spcPts val="600"/>
        </a:spcAft>
        <a:buClr>
          <a:schemeClr val="accent2"/>
        </a:buClr>
        <a:buSzPct val="65000"/>
        <a:buFont typeface="Wingdings" panose="05000000000000000000" pitchFamily="2" charset="2"/>
        <a:buChar char="¤"/>
        <a:defRPr sz="1400" kern="1200">
          <a:solidFill>
            <a:schemeClr val="tx2"/>
          </a:solidFill>
          <a:latin typeface="Arial" panose="020B0604020202020204" pitchFamily="34" charset="0"/>
          <a:ea typeface="+mn-ea"/>
          <a:cs typeface="Arial" panose="020B0604020202020204" pitchFamily="34" charset="0"/>
        </a:defRPr>
      </a:lvl4pPr>
      <a:lvl5pPr marL="1600200" indent="-320040" algn="l" defTabSz="914400" rtl="0" eaLnBrk="1" latinLnBrk="0" hangingPunct="1">
        <a:lnSpc>
          <a:spcPct val="100000"/>
        </a:lnSpc>
        <a:spcBef>
          <a:spcPts val="0"/>
        </a:spcBef>
        <a:spcAft>
          <a:spcPts val="600"/>
        </a:spcAft>
        <a:buClr>
          <a:schemeClr val="accent2"/>
        </a:buClr>
        <a:buSzPct val="115000"/>
        <a:buFont typeface="Wingdings" panose="05000000000000000000" pitchFamily="2" charset="2"/>
        <a:buChar char="§"/>
        <a:defRPr sz="12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7" orient="horz" pos="672" userDrawn="1">
          <p15:clr>
            <a:srgbClr val="F26B43"/>
          </p15:clr>
        </p15:guide>
        <p15:guide id="8" pos="529" userDrawn="1">
          <p15:clr>
            <a:srgbClr val="F26B43"/>
          </p15:clr>
        </p15:guide>
        <p15:guide id="9" orient="horz" pos="3984" userDrawn="1">
          <p15:clr>
            <a:srgbClr val="F26B43"/>
          </p15:clr>
        </p15:guide>
        <p15:guide id="10" pos="7381" userDrawn="1">
          <p15:clr>
            <a:srgbClr val="F26B43"/>
          </p15:clr>
        </p15:guide>
        <p15:guide id="11" orient="horz" pos="864" userDrawn="1">
          <p15:clr>
            <a:srgbClr val="F26B43"/>
          </p15:clr>
        </p15:guide>
        <p15:guide id="12" orient="horz" pos="411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1313" y="2438400"/>
            <a:ext cx="7566025" cy="1640982"/>
          </a:xfrm>
        </p:spPr>
        <p:txBody>
          <a:bodyPr>
            <a:normAutofit/>
          </a:bodyPr>
          <a:lstStyle/>
          <a:p>
            <a:r>
              <a:rPr lang="en-GB" b="1" dirty="0">
                <a:latin typeface="Times New Roman" panose="02020603050405020304" pitchFamily="18" charset="0"/>
                <a:cs typeface="Times New Roman" panose="02020603050405020304" pitchFamily="18" charset="0"/>
              </a:rPr>
              <a:t>GROUP INSOLVENCY </a:t>
            </a:r>
            <a:br>
              <a:rPr lang="en-GB" b="1" dirty="0">
                <a:latin typeface="Times New Roman" panose="02020603050405020304" pitchFamily="18" charset="0"/>
                <a:cs typeface="Times New Roman" panose="02020603050405020304" pitchFamily="18" charset="0"/>
              </a:rPr>
            </a:br>
            <a:r>
              <a:rPr lang="en-GB" b="1" dirty="0">
                <a:latin typeface="Times New Roman" panose="02020603050405020304" pitchFamily="18" charset="0"/>
                <a:cs typeface="Times New Roman" panose="02020603050405020304" pitchFamily="18" charset="0"/>
              </a:rPr>
              <a:t>&amp;</a:t>
            </a:r>
            <a:br>
              <a:rPr lang="en-GB" b="1" dirty="0">
                <a:latin typeface="Times New Roman" panose="02020603050405020304" pitchFamily="18" charset="0"/>
                <a:cs typeface="Times New Roman" panose="02020603050405020304" pitchFamily="18" charset="0"/>
              </a:rPr>
            </a:br>
            <a:r>
              <a:rPr lang="en-GB" b="1" dirty="0">
                <a:latin typeface="Times New Roman" panose="02020603050405020304" pitchFamily="18" charset="0"/>
                <a:cs typeface="Times New Roman" panose="02020603050405020304" pitchFamily="18" charset="0"/>
              </a:rPr>
              <a:t> BALANCING INTERESTS OF STAKEHOLDERS UNDER IBC, 2016</a:t>
            </a:r>
          </a:p>
        </p:txBody>
      </p:sp>
      <p:sp>
        <p:nvSpPr>
          <p:cNvPr id="13" name="Text Placeholder 12"/>
          <p:cNvSpPr>
            <a:spLocks noGrp="1"/>
          </p:cNvSpPr>
          <p:nvPr>
            <p:ph type="body" sz="quarter" idx="11"/>
          </p:nvPr>
        </p:nvSpPr>
        <p:spPr>
          <a:xfrm>
            <a:off x="4013526" y="5990601"/>
            <a:ext cx="7566025" cy="333998"/>
          </a:xfrm>
        </p:spPr>
        <p:txBody>
          <a:bodyPr/>
          <a:lstStyle/>
          <a:p>
            <a:r>
              <a:rPr lang="en-US" sz="1100" i="1" u="sng" dirty="0">
                <a:latin typeface="Times New Roman" panose="02020603050405020304" pitchFamily="18" charset="0"/>
                <a:cs typeface="Times New Roman" panose="02020603050405020304" pitchFamily="18" charset="0"/>
              </a:rPr>
              <a:t>Disclaimer</a:t>
            </a:r>
            <a:r>
              <a:rPr lang="en-US" sz="1100" i="1" dirty="0">
                <a:latin typeface="Times New Roman" panose="02020603050405020304" pitchFamily="18" charset="0"/>
                <a:cs typeface="Times New Roman" panose="02020603050405020304" pitchFamily="18" charset="0"/>
              </a:rPr>
              <a:t>: The views expressed herein are personal and do not express the opinion of </a:t>
            </a:r>
            <a:r>
              <a:rPr lang="en-US" sz="1100" i="1" dirty="0" err="1">
                <a:latin typeface="Times New Roman" panose="02020603050405020304" pitchFamily="18" charset="0"/>
                <a:cs typeface="Times New Roman" panose="02020603050405020304" pitchFamily="18" charset="0"/>
              </a:rPr>
              <a:t>Shardul</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Amarchand</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Mangaldas</a:t>
            </a:r>
            <a:r>
              <a:rPr lang="en-US" sz="1100" i="1" dirty="0">
                <a:latin typeface="Times New Roman" panose="02020603050405020304" pitchFamily="18" charset="0"/>
                <a:cs typeface="Times New Roman" panose="02020603050405020304" pitchFamily="18" charset="0"/>
              </a:rPr>
              <a:t> &amp; Co. </a:t>
            </a:r>
            <a:br>
              <a:rPr lang="en-US" sz="1100" i="1" dirty="0">
                <a:latin typeface="Times New Roman" panose="02020603050405020304" pitchFamily="18" charset="0"/>
                <a:cs typeface="Times New Roman" panose="02020603050405020304" pitchFamily="18" charset="0"/>
              </a:rPr>
            </a:br>
            <a:r>
              <a:rPr lang="en-US" sz="1100" i="1" dirty="0">
                <a:latin typeface="Times New Roman" panose="02020603050405020304" pitchFamily="18" charset="0"/>
                <a:cs typeface="Times New Roman" panose="02020603050405020304" pitchFamily="18" charset="0"/>
              </a:rPr>
              <a:t>The information provided herein is not be construed as legal advice or legal opinion on any matter.  </a:t>
            </a:r>
          </a:p>
        </p:txBody>
      </p:sp>
      <p:sp>
        <p:nvSpPr>
          <p:cNvPr id="3" name="Text Placeholder 12">
            <a:extLst>
              <a:ext uri="{FF2B5EF4-FFF2-40B4-BE49-F238E27FC236}">
                <a16:creationId xmlns:a16="http://schemas.microsoft.com/office/drawing/2014/main" xmlns:p14="http://schemas.microsoft.com/office/powerpoint/2010/main" xmlns="" id="{C2967560-1BDC-85AA-3200-F3B5CE7011CB}"/>
              </a:ext>
            </a:extLst>
          </p:cNvPr>
          <p:cNvSpPr txBox="1">
            <a:spLocks/>
          </p:cNvSpPr>
          <p:nvPr/>
        </p:nvSpPr>
        <p:spPr>
          <a:xfrm>
            <a:off x="4243891" y="4548158"/>
            <a:ext cx="7566025" cy="973667"/>
          </a:xfrm>
          <a:prstGeom prst="rect">
            <a:avLst/>
          </a:prstGeom>
        </p:spPr>
        <p:txBody>
          <a:bodyPr vert="horz" wrap="square" lIns="0" tIns="0" rIns="0" bIns="0" rtlCol="0" anchor="ctr">
            <a:noAutofit/>
          </a:bodyPr>
          <a:lstStyle>
            <a:lvl1pPr marL="45720" marR="0" indent="0" algn="ctr" defTabSz="914400" rtl="0" eaLnBrk="1" fontAlgn="auto" latinLnBrk="0" hangingPunct="1">
              <a:lnSpc>
                <a:spcPct val="100000"/>
              </a:lnSpc>
              <a:spcBef>
                <a:spcPts val="0"/>
              </a:spcBef>
              <a:spcAft>
                <a:spcPts val="600"/>
              </a:spcAft>
              <a:buClr>
                <a:schemeClr val="accent2"/>
              </a:buClr>
              <a:buSzTx/>
              <a:buFont typeface="Arial" panose="020B0604020202020204" pitchFamily="34" charset="0"/>
              <a:buNone/>
              <a:tabLst/>
              <a:defRPr sz="2000" kern="1200" baseline="0">
                <a:solidFill>
                  <a:schemeClr val="tx2"/>
                </a:solidFill>
                <a:latin typeface="Arial" panose="020B0604020202020204" pitchFamily="34" charset="0"/>
                <a:ea typeface="+mn-ea"/>
                <a:cs typeface="Arial" panose="020B0604020202020204" pitchFamily="34" charset="0"/>
              </a:defRPr>
            </a:lvl1pPr>
            <a:lvl2pPr marL="274320" indent="0" algn="ctr" defTabSz="914400" rtl="0" eaLnBrk="1" latinLnBrk="0" hangingPunct="1">
              <a:lnSpc>
                <a:spcPct val="100000"/>
              </a:lnSpc>
              <a:spcBef>
                <a:spcPts val="0"/>
              </a:spcBef>
              <a:spcAft>
                <a:spcPts val="600"/>
              </a:spcAft>
              <a:buClr>
                <a:schemeClr val="accent2"/>
              </a:buClr>
              <a:buFont typeface="Palatino Linotype" panose="02040502050505030304" pitchFamily="18" charset="0"/>
              <a:buNone/>
              <a:defRPr sz="1800" kern="1200">
                <a:solidFill>
                  <a:schemeClr val="tx2"/>
                </a:solidFill>
                <a:latin typeface="Arial" panose="020B0604020202020204" pitchFamily="34" charset="0"/>
                <a:ea typeface="+mn-ea"/>
                <a:cs typeface="Arial" panose="020B0604020202020204" pitchFamily="34" charset="0"/>
              </a:defRPr>
            </a:lvl2pPr>
            <a:lvl3pPr marL="502920" indent="0" algn="ctr" defTabSz="914400" rtl="0" eaLnBrk="1" latinLnBrk="0" hangingPunct="1">
              <a:lnSpc>
                <a:spcPct val="100000"/>
              </a:lnSpc>
              <a:spcBef>
                <a:spcPts val="0"/>
              </a:spcBef>
              <a:spcAft>
                <a:spcPts val="600"/>
              </a:spcAft>
              <a:buClr>
                <a:schemeClr val="accent2"/>
              </a:buClr>
              <a:buSzPct val="60000"/>
              <a:buFont typeface="Wingdings" panose="05000000000000000000" pitchFamily="2" charset="2"/>
              <a:buNone/>
              <a:defRPr sz="1600" kern="1200">
                <a:solidFill>
                  <a:schemeClr val="tx2"/>
                </a:solidFill>
                <a:latin typeface="Arial" panose="020B0604020202020204" pitchFamily="34" charset="0"/>
                <a:ea typeface="+mn-ea"/>
                <a:cs typeface="Arial" panose="020B0604020202020204" pitchFamily="34" charset="0"/>
              </a:defRPr>
            </a:lvl3pPr>
            <a:lvl4pPr marL="731520" indent="0" algn="ctr" defTabSz="914400" rtl="0" eaLnBrk="1" latinLnBrk="0" hangingPunct="1">
              <a:lnSpc>
                <a:spcPct val="100000"/>
              </a:lnSpc>
              <a:spcBef>
                <a:spcPts val="0"/>
              </a:spcBef>
              <a:spcAft>
                <a:spcPts val="600"/>
              </a:spcAft>
              <a:buClr>
                <a:schemeClr val="accent2"/>
              </a:buClr>
              <a:buSzPct val="65000"/>
              <a:buFont typeface="Wingdings" panose="05000000000000000000" pitchFamily="2" charset="2"/>
              <a:buNone/>
              <a:defRPr sz="1400" kern="1200">
                <a:solidFill>
                  <a:schemeClr val="tx2"/>
                </a:solidFill>
                <a:latin typeface="Arial" panose="020B0604020202020204" pitchFamily="34" charset="0"/>
                <a:ea typeface="+mn-ea"/>
                <a:cs typeface="Arial" panose="020B0604020202020204" pitchFamily="34" charset="0"/>
              </a:defRPr>
            </a:lvl4pPr>
            <a:lvl5pPr marL="960120" indent="0" algn="ctr" defTabSz="914400" rtl="0" eaLnBrk="1" latinLnBrk="0" hangingPunct="1">
              <a:lnSpc>
                <a:spcPct val="100000"/>
              </a:lnSpc>
              <a:spcBef>
                <a:spcPts val="0"/>
              </a:spcBef>
              <a:spcAft>
                <a:spcPts val="600"/>
              </a:spcAft>
              <a:buClr>
                <a:schemeClr val="accent2"/>
              </a:buClr>
              <a:buSzPct val="115000"/>
              <a:buFont typeface="Wingdings" panose="05000000000000000000" pitchFamily="2" charset="2"/>
              <a:buNone/>
              <a:defRPr sz="12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Times New Roman" panose="02020603050405020304" pitchFamily="18" charset="0"/>
                <a:cs typeface="Times New Roman" panose="02020603050405020304" pitchFamily="18" charset="0"/>
              </a:rPr>
              <a:t>PERIKAL K  ARJUN</a:t>
            </a:r>
          </a:p>
          <a:p>
            <a:r>
              <a:rPr lang="en-US" dirty="0">
                <a:latin typeface="Times New Roman" panose="02020603050405020304" pitchFamily="18" charset="0"/>
                <a:cs typeface="Times New Roman" panose="02020603050405020304" pitchFamily="18" charset="0"/>
              </a:rPr>
              <a:t>Partner, </a:t>
            </a:r>
            <a:r>
              <a:rPr lang="en-US" dirty="0" err="1">
                <a:latin typeface="Times New Roman" panose="02020603050405020304" pitchFamily="18" charset="0"/>
                <a:cs typeface="Times New Roman" panose="02020603050405020304" pitchFamily="18" charset="0"/>
              </a:rPr>
              <a:t>Shardul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Amarchand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Mangaldas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5113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37817E0-3948-3884-B658-8A87CC1E93E0}"/>
              </a:ext>
            </a:extLst>
          </p:cNvPr>
          <p:cNvSpPr>
            <a:spLocks noGrp="1"/>
          </p:cNvSpPr>
          <p:nvPr>
            <p:ph type="title"/>
          </p:nvPr>
        </p:nvSpPr>
        <p:spPr>
          <a:xfrm>
            <a:off x="839788" y="339725"/>
            <a:ext cx="8945896" cy="815975"/>
          </a:xfrm>
        </p:spPr>
        <p:txBody>
          <a:bodyPr>
            <a:normAutofit/>
          </a:bodyPr>
          <a:lstStyle/>
          <a:p>
            <a:r>
              <a:rPr lang="en-GB" sz="2800" b="1" dirty="0">
                <a:effectLst/>
                <a:latin typeface="Times New Roman" panose="02020603050405020304" pitchFamily="18" charset="0"/>
                <a:ea typeface="Calibri" panose="020F0502020204030204" pitchFamily="34" charset="0"/>
              </a:rPr>
              <a:t>INSOLVENCY &amp; BANKRUPTCY CODE 2016</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19D4213D-97AC-16EB-6C1B-E96C4CE8C2B7}"/>
              </a:ext>
            </a:extLst>
          </p:cNvPr>
          <p:cNvSpPr>
            <a:spLocks noGrp="1"/>
          </p:cNvSpPr>
          <p:nvPr>
            <p:ph type="sldNum" sz="quarter" idx="4"/>
          </p:nvPr>
        </p:nvSpPr>
        <p:spPr/>
        <p:txBody>
          <a:bodyPr/>
          <a:lstStyle/>
          <a:p>
            <a:fld id="{622928BF-44F2-412F-B0EA-39BAD9F958EF}" type="slidenum">
              <a:rPr lang="en-US" smtClean="0"/>
              <a:pPr/>
              <a:t>10</a:t>
            </a:fld>
            <a:endParaRPr lang="en-US" dirty="0"/>
          </a:p>
        </p:txBody>
      </p:sp>
      <p:graphicFrame>
        <p:nvGraphicFramePr>
          <p:cNvPr id="8" name="Content Placeholder 7">
            <a:extLst>
              <a:ext uri="{FF2B5EF4-FFF2-40B4-BE49-F238E27FC236}">
                <a16:creationId xmlns:a16="http://schemas.microsoft.com/office/drawing/2014/main" xmlns:p14="http://schemas.microsoft.com/office/powerpoint/2010/main" xmlns="" id="{BB191CED-A852-7F3E-630F-FD69C365F2D0}"/>
              </a:ext>
            </a:extLst>
          </p:cNvPr>
          <p:cNvGraphicFramePr>
            <a:graphicFrameLocks noGrp="1"/>
          </p:cNvGraphicFramePr>
          <p:nvPr>
            <p:ph sz="quarter" idx="10"/>
            <p:extLst>
              <p:ext uri="{D42A27DB-BD31-4B8C-83A1-F6EECF244321}">
                <p14:modId xmlns:p14="http://schemas.microsoft.com/office/powerpoint/2010/main" val="2756035179"/>
              </p:ext>
            </p:extLst>
          </p:nvPr>
        </p:nvGraphicFramePr>
        <p:xfrm>
          <a:off x="2614864" y="1172411"/>
          <a:ext cx="6529136" cy="5180932"/>
        </p:xfrm>
        <a:graphic>
          <a:graphicData uri="http://schemas.openxmlformats.org/drawingml/2006/table">
            <a:tbl>
              <a:tblPr firstRow="1" firstCol="1" bandRow="1">
                <a:tableStyleId>{5C22544A-7EE6-4342-B048-85BDC9FD1C3A}</a:tableStyleId>
              </a:tblPr>
              <a:tblGrid>
                <a:gridCol w="722996">
                  <a:extLst>
                    <a:ext uri="{9D8B030D-6E8A-4147-A177-3AD203B41FA5}">
                      <a16:colId xmlns:a16="http://schemas.microsoft.com/office/drawing/2014/main" xmlns:p14="http://schemas.microsoft.com/office/powerpoint/2010/main" xmlns="" val="3450160264"/>
                    </a:ext>
                  </a:extLst>
                </a:gridCol>
                <a:gridCol w="2016218">
                  <a:extLst>
                    <a:ext uri="{9D8B030D-6E8A-4147-A177-3AD203B41FA5}">
                      <a16:colId xmlns:a16="http://schemas.microsoft.com/office/drawing/2014/main" xmlns:p14="http://schemas.microsoft.com/office/powerpoint/2010/main" xmlns="" val="304483938"/>
                    </a:ext>
                  </a:extLst>
                </a:gridCol>
                <a:gridCol w="3789922">
                  <a:extLst>
                    <a:ext uri="{9D8B030D-6E8A-4147-A177-3AD203B41FA5}">
                      <a16:colId xmlns:a16="http://schemas.microsoft.com/office/drawing/2014/main" xmlns:p14="http://schemas.microsoft.com/office/powerpoint/2010/main" xmlns="" val="2784946438"/>
                    </a:ext>
                  </a:extLst>
                </a:gridCol>
              </a:tblGrid>
              <a:tr h="414475">
                <a:tc>
                  <a:txBody>
                    <a:bodyPr/>
                    <a:lstStyle/>
                    <a:p>
                      <a:pPr marL="0" marR="0" algn="ctr">
                        <a:spcBef>
                          <a:spcPts val="0"/>
                        </a:spcBef>
                        <a:spcAft>
                          <a:spcPts val="0"/>
                        </a:spcAft>
                      </a:pPr>
                      <a:r>
                        <a:rPr lang="en-US" sz="1200" dirty="0">
                          <a:effectLst/>
                        </a:rPr>
                        <a:t>Sl. No. </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ctr">
                        <a:spcBef>
                          <a:spcPts val="0"/>
                        </a:spcBef>
                        <a:spcAft>
                          <a:spcPts val="0"/>
                        </a:spcAft>
                      </a:pPr>
                      <a:r>
                        <a:rPr lang="en-US" sz="1200" dirty="0">
                          <a:effectLst/>
                        </a:rPr>
                        <a:t>Provision</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ctr">
                        <a:spcBef>
                          <a:spcPts val="0"/>
                        </a:spcBef>
                        <a:spcAft>
                          <a:spcPts val="0"/>
                        </a:spcAft>
                      </a:pPr>
                      <a:r>
                        <a:rPr lang="en-US" sz="1200" dirty="0">
                          <a:effectLst/>
                        </a:rPr>
                        <a:t>Impact</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xmlns:p14="http://schemas.microsoft.com/office/powerpoint/2010/main" xmlns="" val="3913355193"/>
                  </a:ext>
                </a:extLst>
              </a:tr>
              <a:tr h="828949">
                <a:tc>
                  <a:txBody>
                    <a:bodyPr/>
                    <a:lstStyle/>
                    <a:p>
                      <a:pPr marL="0" marR="0" lvl="0" indent="0" algn="ctr">
                        <a:spcBef>
                          <a:spcPts val="0"/>
                        </a:spcBef>
                        <a:spcAft>
                          <a:spcPts val="0"/>
                        </a:spcAft>
                        <a:buFont typeface="+mj-lt"/>
                        <a:buNone/>
                      </a:pPr>
                      <a:r>
                        <a:rPr lang="en-US" sz="1200" dirty="0">
                          <a:effectLst/>
                        </a:rPr>
                        <a:t> 1.</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Sections 60(2) and (3), IBC</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Where group entities are corporate guarantors to each other, their insolvency proceedings would be dealt with by the same bench of the National Company Law Tribunal. </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xmlns:p14="http://schemas.microsoft.com/office/powerpoint/2010/main" xmlns="" val="1396185573"/>
                  </a:ext>
                </a:extLst>
              </a:tr>
              <a:tr h="1243424">
                <a:tc>
                  <a:txBody>
                    <a:bodyPr/>
                    <a:lstStyle/>
                    <a:p>
                      <a:pPr marL="0" marR="0" lvl="0" indent="0" algn="ctr">
                        <a:spcBef>
                          <a:spcPts val="0"/>
                        </a:spcBef>
                        <a:spcAft>
                          <a:spcPts val="0"/>
                        </a:spcAft>
                        <a:buFont typeface="+mj-lt"/>
                        <a:buNone/>
                      </a:pPr>
                      <a:r>
                        <a:rPr lang="en-US" sz="1200" dirty="0">
                          <a:effectLst/>
                        </a:rPr>
                        <a:t> 2.</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Sections 18(f) and 36, IBC</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Since the shares held by a company are also to form part of an estate and to be dealt with by the resolution professional/ liquidator, sometimes, this may be used to enable some level of consolidation in affairs, particularly with solvent group companies.</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xmlns:p14="http://schemas.microsoft.com/office/powerpoint/2010/main" xmlns="" val="1049815449"/>
                  </a:ext>
                </a:extLst>
              </a:tr>
              <a:tr h="1865135">
                <a:tc>
                  <a:txBody>
                    <a:bodyPr/>
                    <a:lstStyle/>
                    <a:p>
                      <a:pPr marL="0" marR="0" lvl="0" indent="0" algn="ctr">
                        <a:spcBef>
                          <a:spcPts val="0"/>
                        </a:spcBef>
                        <a:spcAft>
                          <a:spcPts val="0"/>
                        </a:spcAft>
                        <a:buFont typeface="+mj-lt"/>
                        <a:buNone/>
                      </a:pPr>
                      <a:r>
                        <a:rPr lang="en-US" sz="1200" dirty="0">
                          <a:effectLst/>
                        </a:rPr>
                        <a:t> 3.</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Sections 43(4) and 46, IBC</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Longer look back periods for related party avoidable transactions to deal with perverse </a:t>
                      </a:r>
                      <a:r>
                        <a:rPr lang="en-US" sz="1200" dirty="0" err="1">
                          <a:effectLst/>
                        </a:rPr>
                        <a:t>behaviour</a:t>
                      </a:r>
                      <a:r>
                        <a:rPr lang="en-US" sz="1200" dirty="0">
                          <a:effectLst/>
                        </a:rPr>
                        <a:t> in groups. </a:t>
                      </a:r>
                    </a:p>
                    <a:p>
                      <a:pPr marL="0" marR="0" algn="just">
                        <a:spcBef>
                          <a:spcPts val="0"/>
                        </a:spcBef>
                        <a:spcAft>
                          <a:spcPts val="0"/>
                        </a:spcAft>
                      </a:pPr>
                      <a:r>
                        <a:rPr lang="en-US" sz="1200" dirty="0">
                          <a:effectLst/>
                        </a:rPr>
                        <a:t> </a:t>
                      </a:r>
                    </a:p>
                    <a:p>
                      <a:pPr marL="0" marR="0" algn="just">
                        <a:spcBef>
                          <a:spcPts val="0"/>
                        </a:spcBef>
                        <a:spcAft>
                          <a:spcPts val="0"/>
                        </a:spcAft>
                      </a:pPr>
                      <a:r>
                        <a:rPr lang="en-US" sz="1200" dirty="0">
                          <a:effectLst/>
                        </a:rPr>
                        <a:t>[Rather unhelpfully though perverse </a:t>
                      </a:r>
                      <a:r>
                        <a:rPr lang="en-US" sz="1200" dirty="0" err="1">
                          <a:effectLst/>
                        </a:rPr>
                        <a:t>behaviour</a:t>
                      </a:r>
                      <a:r>
                        <a:rPr lang="en-US" sz="1200" dirty="0">
                          <a:effectLst/>
                        </a:rPr>
                        <a:t> is also dealt with in other ways. Specifically, Section 21 and 29A prevent group companies from either participating in creditor meetings or proposing resolution plans for group companies]</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xmlns:p14="http://schemas.microsoft.com/office/powerpoint/2010/main" xmlns="" val="2920105529"/>
                  </a:ext>
                </a:extLst>
              </a:tr>
              <a:tr h="828949">
                <a:tc>
                  <a:txBody>
                    <a:bodyPr/>
                    <a:lstStyle/>
                    <a:p>
                      <a:pPr marL="0" marR="0" lvl="0" indent="0" algn="ctr">
                        <a:spcBef>
                          <a:spcPts val="0"/>
                        </a:spcBef>
                        <a:spcAft>
                          <a:spcPts val="0"/>
                        </a:spcAft>
                        <a:buFont typeface="+mj-lt"/>
                        <a:buNone/>
                      </a:pPr>
                      <a:r>
                        <a:rPr lang="en-US" sz="1200" dirty="0">
                          <a:effectLst/>
                        </a:rPr>
                        <a:t> 4.</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a:effectLst/>
                        </a:rPr>
                        <a:t>Section 230, Companies Act, 2013 </a:t>
                      </a:r>
                      <a:endParaRPr lang="en-US" sz="120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tc>
                  <a:txBody>
                    <a:bodyPr/>
                    <a:lstStyle/>
                    <a:p>
                      <a:pPr marL="0" marR="0" algn="just">
                        <a:spcBef>
                          <a:spcPts val="0"/>
                        </a:spcBef>
                        <a:spcAft>
                          <a:spcPts val="0"/>
                        </a:spcAft>
                      </a:pPr>
                      <a:r>
                        <a:rPr lang="en-US" sz="1200" dirty="0">
                          <a:effectLst/>
                        </a:rPr>
                        <a:t>Schemes could be used to pool assets of group companies together and then reorganize or make distributions to creditors, but haven’t been used in practice. </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xmlns:p14="http://schemas.microsoft.com/office/powerpoint/2010/main" xmlns="" val="852728063"/>
                  </a:ext>
                </a:extLst>
              </a:tr>
            </a:tbl>
          </a:graphicData>
        </a:graphic>
      </p:graphicFrame>
    </p:spTree>
    <p:extLst>
      <p:ext uri="{BB962C8B-B14F-4D97-AF65-F5344CB8AC3E}">
        <p14:creationId xmlns:p14="http://schemas.microsoft.com/office/powerpoint/2010/main" val="292015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37817E0-3948-3884-B658-8A87CC1E93E0}"/>
              </a:ext>
            </a:extLst>
          </p:cNvPr>
          <p:cNvSpPr>
            <a:spLocks noGrp="1"/>
          </p:cNvSpPr>
          <p:nvPr>
            <p:ph type="title"/>
          </p:nvPr>
        </p:nvSpPr>
        <p:spPr>
          <a:xfrm>
            <a:off x="839788" y="339725"/>
            <a:ext cx="8945896" cy="815975"/>
          </a:xfrm>
        </p:spPr>
        <p:txBody>
          <a:bodyPr>
            <a:normAutofit fontScale="90000"/>
          </a:bodyPr>
          <a:lstStyle/>
          <a:p>
            <a:r>
              <a:rPr lang="en-GB" b="1" dirty="0">
                <a:latin typeface="Times New Roman" panose="02020603050405020304" pitchFamily="18" charset="0"/>
              </a:rPr>
              <a:t>RECOMMENDATIONS OF THE WORKING GROUP ON GROUP INSOLVENCY </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19D4213D-97AC-16EB-6C1B-E96C4CE8C2B7}"/>
              </a:ext>
            </a:extLst>
          </p:cNvPr>
          <p:cNvSpPr>
            <a:spLocks noGrp="1"/>
          </p:cNvSpPr>
          <p:nvPr>
            <p:ph type="sldNum" sz="quarter" idx="4"/>
          </p:nvPr>
        </p:nvSpPr>
        <p:spPr/>
        <p:txBody>
          <a:bodyPr/>
          <a:lstStyle/>
          <a:p>
            <a:fld id="{622928BF-44F2-412F-B0EA-39BAD9F958EF}" type="slidenum">
              <a:rPr lang="en-US" smtClean="0"/>
              <a:pPr/>
              <a:t>11</a:t>
            </a:fld>
            <a:endParaRPr lang="en-US" dirty="0"/>
          </a:p>
        </p:txBody>
      </p:sp>
      <p:sp>
        <p:nvSpPr>
          <p:cNvPr id="5" name="Content Placeholder 4">
            <a:extLst>
              <a:ext uri="{FF2B5EF4-FFF2-40B4-BE49-F238E27FC236}">
                <a16:creationId xmlns:a16="http://schemas.microsoft.com/office/drawing/2014/main" xmlns:p14="http://schemas.microsoft.com/office/powerpoint/2010/main" xmlns="" id="{1A721985-037F-7F9B-2C86-B38927B482B3}"/>
              </a:ext>
            </a:extLst>
          </p:cNvPr>
          <p:cNvSpPr>
            <a:spLocks noGrp="1"/>
          </p:cNvSpPr>
          <p:nvPr>
            <p:ph sz="quarter" idx="10"/>
          </p:nvPr>
        </p:nvSpPr>
        <p:spPr>
          <a:xfrm>
            <a:off x="839787" y="1380290"/>
            <a:ext cx="10878079" cy="4953000"/>
          </a:xfrm>
        </p:spPr>
        <p:txBody>
          <a:bodyPr/>
          <a:lstStyle/>
          <a:p>
            <a:pPr marL="0" marR="0" lvl="0" indent="0" algn="just">
              <a:lnSpc>
                <a:spcPct val="115000"/>
              </a:lnSpc>
              <a:spcBef>
                <a:spcPts val="0"/>
              </a:spcBef>
              <a:spcAft>
                <a:spcPts val="0"/>
              </a:spcAft>
              <a:buNone/>
            </a:pPr>
            <a:r>
              <a:rPr lang="en-US" dirty="0">
                <a:effectLst/>
                <a:latin typeface="Times New Roman" panose="02020603050405020304" pitchFamily="18" charset="0"/>
                <a:ea typeface="Times New Roman" panose="02020603050405020304" pitchFamily="18" charset="0"/>
                <a:cs typeface="Mangal" panose="02040503050203030202" pitchFamily="18" charset="0"/>
              </a:rPr>
              <a:t>The Insolvency and Bankruptcy Board of India (“</a:t>
            </a:r>
            <a:r>
              <a:rPr lang="en-US" b="1" dirty="0">
                <a:effectLst/>
                <a:latin typeface="Times New Roman" panose="02020603050405020304" pitchFamily="18" charset="0"/>
                <a:ea typeface="Times New Roman" panose="02020603050405020304" pitchFamily="18" charset="0"/>
                <a:cs typeface="Mangal" panose="02040503050203030202" pitchFamily="18" charset="0"/>
              </a:rPr>
              <a:t>IBBI</a:t>
            </a:r>
            <a:r>
              <a:rPr lang="en-US" dirty="0">
                <a:effectLst/>
                <a:latin typeface="Times New Roman" panose="02020603050405020304" pitchFamily="18" charset="0"/>
                <a:ea typeface="Times New Roman" panose="02020603050405020304" pitchFamily="18" charset="0"/>
                <a:cs typeface="Mangal" panose="02040503050203030202" pitchFamily="18" charset="0"/>
              </a:rPr>
              <a:t>”) constituted a ‘Working Group on Group Insolvency’ (“</a:t>
            </a:r>
            <a:r>
              <a:rPr lang="en-US" b="1" dirty="0">
                <a:effectLst/>
                <a:latin typeface="Times New Roman" panose="02020603050405020304" pitchFamily="18" charset="0"/>
                <a:ea typeface="Times New Roman" panose="02020603050405020304" pitchFamily="18" charset="0"/>
                <a:cs typeface="Mangal" panose="02040503050203030202" pitchFamily="18" charset="0"/>
              </a:rPr>
              <a:t>WG</a:t>
            </a:r>
            <a:r>
              <a:rPr lang="en-US" dirty="0">
                <a:effectLst/>
                <a:latin typeface="Times New Roman" panose="02020603050405020304" pitchFamily="18" charset="0"/>
                <a:ea typeface="Times New Roman" panose="02020603050405020304" pitchFamily="18" charset="0"/>
                <a:cs typeface="Mangal" panose="02040503050203030202" pitchFamily="18" charset="0"/>
              </a:rPr>
              <a:t>”) in 2019 under the Chairmanship of Mr. U. K. Sinha (Former Chairman, SEBI) to submit a report recommending a complete framework to facilitate insolvency resolution and liquidation of corporate debtors in a group. Some of the recommendations are as follows-</a:t>
            </a:r>
          </a:p>
          <a:p>
            <a:pPr marL="0" marR="0" lvl="0" indent="0" algn="just">
              <a:lnSpc>
                <a:spcPct val="115000"/>
              </a:lnSpc>
              <a:spcBef>
                <a:spcPts val="0"/>
              </a:spcBef>
              <a:spcAft>
                <a:spcPts val="0"/>
              </a:spcAft>
              <a:buNone/>
            </a:pPr>
            <a:endParaRPr lang="en-IN" dirty="0">
              <a:effectLst/>
              <a:latin typeface="Times New Roman" panose="02020603050405020304" pitchFamily="18" charset="0"/>
              <a:ea typeface="Times New Roman" panose="02020603050405020304" pitchFamily="18" charset="0"/>
              <a:cs typeface="Mangal" panose="02040503050203030202" pitchFamily="18" charset="0"/>
            </a:endParaRPr>
          </a:p>
          <a:p>
            <a:pPr marL="342900" indent="-342900" algn="just">
              <a:lnSpc>
                <a:spcPct val="115000"/>
              </a:lnSpc>
              <a:spcAft>
                <a:spcPts val="0"/>
              </a:spcAft>
              <a:buFont typeface="Symbol" panose="05050102010706020507" pitchFamily="18" charset="2"/>
              <a:buChar char=""/>
            </a:pPr>
            <a:r>
              <a:rPr lang="en-US" dirty="0">
                <a:latin typeface="Times New Roman" panose="02020603050405020304" pitchFamily="18" charset="0"/>
                <a:cs typeface="Mangal" panose="02040503050203030202" pitchFamily="18" charset="0"/>
              </a:rPr>
              <a:t>The definition of ‘corporate group’ includes holding, subsidiary and associate companies as defined under the Companies Act, 2013. However, its recommended that applications may be made to include companies beyond this definition that are so intrinsically linked, so as to form a group in a commercial understanding.</a:t>
            </a:r>
          </a:p>
          <a:p>
            <a:pPr marL="342900" indent="-342900" algn="just">
              <a:lnSpc>
                <a:spcPct val="115000"/>
              </a:lnSpc>
              <a:spcAft>
                <a:spcPts val="0"/>
              </a:spcAft>
              <a:buFont typeface="Symbol" panose="05050102010706020507" pitchFamily="18" charset="2"/>
              <a:buChar char=""/>
            </a:pPr>
            <a:endParaRPr lang="en-US" dirty="0">
              <a:latin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IN" dirty="0">
                <a:latin typeface="Times New Roman" panose="02020603050405020304" pitchFamily="18" charset="0"/>
                <a:ea typeface="Times New Roman" panose="02020603050405020304" pitchFamily="18" charset="0"/>
                <a:cs typeface="Mangal" panose="02040503050203030202" pitchFamily="18" charset="0"/>
              </a:rPr>
              <a:t>Create an e</a:t>
            </a:r>
            <a:r>
              <a:rPr lang="en-IN" dirty="0">
                <a:effectLst/>
                <a:latin typeface="Times New Roman" panose="02020603050405020304" pitchFamily="18" charset="0"/>
                <a:ea typeface="Times New Roman" panose="02020603050405020304" pitchFamily="18" charset="0"/>
                <a:cs typeface="Mangal" panose="02040503050203030202" pitchFamily="18" charset="0"/>
              </a:rPr>
              <a:t>nabling framework with only certain provisions such as ‘communication, co-operation and information sharing’ being mandatory.</a:t>
            </a:r>
          </a:p>
          <a:p>
            <a:pPr marL="342900" marR="0" lvl="0" indent="-342900" algn="just">
              <a:lnSpc>
                <a:spcPct val="115000"/>
              </a:lnSpc>
              <a:spcBef>
                <a:spcPts val="0"/>
              </a:spcBef>
              <a:spcAft>
                <a:spcPts val="0"/>
              </a:spcAft>
              <a:buFont typeface="Symbol" panose="05050102010706020507" pitchFamily="18" charset="2"/>
              <a:buChar char=""/>
            </a:pPr>
            <a:endParaRPr lang="en-IN" dirty="0">
              <a:effectLst/>
              <a:latin typeface="Times New Roman" panose="02020603050405020304" pitchFamily="18"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IN" dirty="0">
                <a:effectLst/>
                <a:latin typeface="Times New Roman" panose="02020603050405020304" pitchFamily="18" charset="0"/>
                <a:ea typeface="Times New Roman" panose="02020603050405020304" pitchFamily="18" charset="0"/>
                <a:cs typeface="Mangal" panose="02040503050203030202" pitchFamily="18" charset="0"/>
              </a:rPr>
              <a:t>Rules against perverse behaviour.</a:t>
            </a:r>
          </a:p>
          <a:p>
            <a:pPr marL="0" indent="0" algn="just">
              <a:lnSpc>
                <a:spcPct val="115000"/>
              </a:lnSpc>
              <a:spcAft>
                <a:spcPts val="0"/>
              </a:spcAft>
              <a:buNone/>
            </a:pPr>
            <a:endParaRPr lang="en-IN" sz="1600" dirty="0">
              <a:effectLst/>
              <a:latin typeface="Times New Roman" panose="02020603050405020304" pitchFamily="18"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endParaRPr lang="en-US" sz="1400" dirty="0">
              <a:effectLst/>
              <a:latin typeface="Calibri" panose="020F0502020204030204" pitchFamily="34" charset="0"/>
              <a:ea typeface="Times New Roman" panose="02020603050405020304" pitchFamily="18" charset="0"/>
              <a:cs typeface="Mangal" panose="02040503050203030202" pitchFamily="18" charset="0"/>
            </a:endParaRPr>
          </a:p>
          <a:p>
            <a:pPr marL="0" indent="0">
              <a:buNone/>
            </a:pPr>
            <a:endParaRPr lang="en-US" sz="2800" dirty="0"/>
          </a:p>
        </p:txBody>
      </p:sp>
    </p:spTree>
    <p:extLst>
      <p:ext uri="{BB962C8B-B14F-4D97-AF65-F5344CB8AC3E}">
        <p14:creationId xmlns:p14="http://schemas.microsoft.com/office/powerpoint/2010/main" val="306993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FDA07934-1EBA-1B68-27A8-23FEB1C5F441}"/>
              </a:ext>
            </a:extLst>
          </p:cNvPr>
          <p:cNvSpPr>
            <a:spLocks noGrp="1"/>
          </p:cNvSpPr>
          <p:nvPr>
            <p:ph type="title"/>
          </p:nvPr>
        </p:nvSpPr>
        <p:spPr>
          <a:xfrm>
            <a:off x="839788" y="339725"/>
            <a:ext cx="8913812" cy="815975"/>
          </a:xfrm>
        </p:spPr>
        <p:txBody>
          <a:bodyPr>
            <a:normAutofit fontScale="90000"/>
          </a:bodyPr>
          <a:lstStyle/>
          <a:p>
            <a:r>
              <a:rPr lang="en-US" b="1" dirty="0">
                <a:latin typeface="Times New Roman" panose="02020603050405020304" pitchFamily="18" charset="0"/>
                <a:cs typeface="Times New Roman" panose="02020603050405020304" pitchFamily="18" charset="0"/>
              </a:rPr>
              <a:t>REPORT OF CBIRC-II ON GROUP INSOLVENCY, DECEMBER 2021</a:t>
            </a:r>
          </a:p>
        </p:txBody>
      </p:sp>
      <p:sp>
        <p:nvSpPr>
          <p:cNvPr id="3" name="Slide Number Placeholder 2">
            <a:extLst>
              <a:ext uri="{FF2B5EF4-FFF2-40B4-BE49-F238E27FC236}">
                <a16:creationId xmlns:a16="http://schemas.microsoft.com/office/drawing/2014/main" xmlns:p14="http://schemas.microsoft.com/office/powerpoint/2010/main" xmlns="" id="{D2353B21-A419-7009-3988-E091B5B0F870}"/>
              </a:ext>
            </a:extLst>
          </p:cNvPr>
          <p:cNvSpPr>
            <a:spLocks noGrp="1"/>
          </p:cNvSpPr>
          <p:nvPr>
            <p:ph type="sldNum" sz="quarter" idx="4"/>
          </p:nvPr>
        </p:nvSpPr>
        <p:spPr/>
        <p:txBody>
          <a:bodyPr/>
          <a:lstStyle/>
          <a:p>
            <a:fld id="{622928BF-44F2-412F-B0EA-39BAD9F958EF}" type="slidenum">
              <a:rPr lang="en-US" smtClean="0"/>
              <a:pPr/>
              <a:t>12</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9A7DF000-7E04-2EA5-90AC-0FF73E52EC03}"/>
              </a:ext>
            </a:extLst>
          </p:cNvPr>
          <p:cNvSpPr>
            <a:spLocks noGrp="1"/>
          </p:cNvSpPr>
          <p:nvPr>
            <p:ph sz="quarter" idx="10"/>
          </p:nvPr>
        </p:nvSpPr>
        <p:spPr/>
        <p:txBody>
          <a:bodyPr/>
          <a:lstStyle/>
          <a:p>
            <a:pPr marL="342900" marR="0" lvl="0" indent="-342900" algn="just">
              <a:lnSpc>
                <a:spcPct val="115000"/>
              </a:lnSpc>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Calibri" panose="020F0502020204030204" pitchFamily="34" charset="0"/>
                <a:cs typeface="Mangal" panose="02040503050203030202" pitchFamily="18" charset="0"/>
              </a:rPr>
              <a:t>A group insolvency framework to be adopted, and currently provisions governing domestic group insolvency be enacted;</a:t>
            </a:r>
          </a:p>
          <a:p>
            <a:pPr marL="0" marR="0" lvl="0" indent="0" algn="just">
              <a:lnSpc>
                <a:spcPct val="115000"/>
              </a:lnSpc>
              <a:spcBef>
                <a:spcPts val="0"/>
              </a:spcBef>
              <a:spcAft>
                <a:spcPts val="0"/>
              </a:spcAft>
              <a:buNone/>
            </a:pPr>
            <a:endParaRPr lang="en-US" sz="1800" dirty="0">
              <a:effectLst/>
              <a:latin typeface="Calibri" panose="020F0502020204030204" pitchFamily="34" charset="0"/>
              <a:ea typeface="Times New Roman" panose="02020603050405020304" pitchFamily="18" charset="0"/>
              <a:cs typeface="Mangal" panose="02040503050203030202" pitchFamily="18" charset="0"/>
            </a:endParaRPr>
          </a:p>
          <a:p>
            <a:pPr marL="342900" indent="-342900" algn="just">
              <a:lnSpc>
                <a:spcPct val="115000"/>
              </a:lnSpc>
              <a:spcAft>
                <a:spcPts val="0"/>
              </a:spcAft>
              <a:buFont typeface="Symbol" panose="05050102010706020507" pitchFamily="18" charset="2"/>
              <a:buChar char=""/>
            </a:pPr>
            <a:r>
              <a:rPr lang="en-US" dirty="0">
                <a:latin typeface="Times New Roman" panose="02020603050405020304" pitchFamily="18" charset="0"/>
                <a:ea typeface="Calibri" panose="020F0502020204030204" pitchFamily="34" charset="0"/>
                <a:cs typeface="Mangal" panose="02040503050203030202" pitchFamily="18" charset="0"/>
              </a:rPr>
              <a:t>Procedural co-ordination mechanisms to be available under the group insolvency framework;</a:t>
            </a:r>
          </a:p>
          <a:p>
            <a:pPr marL="0" indent="0" algn="just">
              <a:lnSpc>
                <a:spcPct val="115000"/>
              </a:lnSpc>
              <a:spcAft>
                <a:spcPts val="0"/>
              </a:spcAft>
              <a:buNone/>
            </a:pPr>
            <a:endParaRPr lang="en-US" sz="1800" dirty="0">
              <a:latin typeface="Calibri" panose="020F0502020204030204" pitchFamily="34"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Calibri" panose="020F0502020204030204" pitchFamily="34" charset="0"/>
                <a:cs typeface="Mangal" panose="02040503050203030202" pitchFamily="18" charset="0"/>
              </a:rPr>
              <a:t>Provisions governing substantive consolidation may not be adopted at the initial stage;</a:t>
            </a:r>
          </a:p>
          <a:p>
            <a:pPr marL="0" marR="0" lvl="0" indent="0" algn="just">
              <a:lnSpc>
                <a:spcPct val="115000"/>
              </a:lnSpc>
              <a:spcBef>
                <a:spcPts val="0"/>
              </a:spcBef>
              <a:spcAft>
                <a:spcPts val="0"/>
              </a:spcAft>
              <a:buNone/>
            </a:pPr>
            <a:endParaRPr lang="en-US" sz="1800" dirty="0">
              <a:effectLst/>
              <a:latin typeface="Calibri" panose="020F0502020204030204" pitchFamily="34"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Calibri" panose="020F0502020204030204" pitchFamily="34" charset="0"/>
                <a:cs typeface="Mangal" panose="02040503050203030202" pitchFamily="18" charset="0"/>
              </a:rPr>
              <a:t>A broad and inclusive definition of ‘group’ be adopted on the basis of control and significant ownership;</a:t>
            </a:r>
          </a:p>
          <a:p>
            <a:pPr marL="0" marR="0" lvl="0" indent="0" algn="just">
              <a:lnSpc>
                <a:spcPct val="115000"/>
              </a:lnSpc>
              <a:spcBef>
                <a:spcPts val="0"/>
              </a:spcBef>
              <a:spcAft>
                <a:spcPts val="0"/>
              </a:spcAft>
              <a:buNone/>
            </a:pPr>
            <a:endParaRPr lang="en-US" sz="1800" dirty="0">
              <a:effectLst/>
              <a:latin typeface="Calibri" panose="020F0502020204030204" pitchFamily="34"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Calibri" panose="020F0502020204030204" pitchFamily="34" charset="0"/>
                <a:cs typeface="Mangal" panose="02040503050203030202" pitchFamily="18" charset="0"/>
              </a:rPr>
              <a:t>Joint applications for initiation of CIRP before the NCLT with territorial jurisdiction, common resolution professionals/liquidators, a group CoC with adequate representation;</a:t>
            </a:r>
          </a:p>
          <a:p>
            <a:pPr marL="0" marR="0" lvl="0" indent="0" algn="just">
              <a:lnSpc>
                <a:spcPct val="115000"/>
              </a:lnSpc>
              <a:spcBef>
                <a:spcPts val="0"/>
              </a:spcBef>
              <a:spcAft>
                <a:spcPts val="0"/>
              </a:spcAft>
              <a:buNone/>
            </a:pPr>
            <a:endParaRPr lang="en-US" sz="1800" dirty="0">
              <a:effectLst/>
              <a:latin typeface="Calibri" panose="020F0502020204030204" pitchFamily="34" charset="0"/>
              <a:ea typeface="Times New Roman" panose="02020603050405020304" pitchFamily="18" charset="0"/>
              <a:cs typeface="Mangal" panose="02040503050203030202"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Calibri" panose="020F0502020204030204" pitchFamily="34" charset="0"/>
                <a:cs typeface="Mangal" panose="02040503050203030202" pitchFamily="18" charset="0"/>
              </a:rPr>
              <a:t>Group coordinators implementing a group strategy. </a:t>
            </a:r>
            <a:endParaRPr lang="en-US" sz="1800" dirty="0">
              <a:effectLst/>
              <a:latin typeface="Calibri" panose="020F0502020204030204" pitchFamily="34" charset="0"/>
              <a:ea typeface="Times New Roman" panose="02020603050405020304" pitchFamily="18" charset="0"/>
              <a:cs typeface="Mangal" panose="02040503050203030202" pitchFamily="18" charset="0"/>
            </a:endParaRPr>
          </a:p>
          <a:p>
            <a:pPr marL="0" indent="0">
              <a:buNone/>
            </a:pPr>
            <a:endParaRPr lang="en-US" dirty="0"/>
          </a:p>
        </p:txBody>
      </p:sp>
    </p:spTree>
    <p:extLst>
      <p:ext uri="{BB962C8B-B14F-4D97-AF65-F5344CB8AC3E}">
        <p14:creationId xmlns:p14="http://schemas.microsoft.com/office/powerpoint/2010/main" val="3678607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FDA07934-1EBA-1B68-27A8-23FEB1C5F441}"/>
              </a:ext>
            </a:extLst>
          </p:cNvPr>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JUDICIAL TRENDS </a:t>
            </a:r>
          </a:p>
        </p:txBody>
      </p:sp>
      <p:sp>
        <p:nvSpPr>
          <p:cNvPr id="3" name="Slide Number Placeholder 2">
            <a:extLst>
              <a:ext uri="{FF2B5EF4-FFF2-40B4-BE49-F238E27FC236}">
                <a16:creationId xmlns:a16="http://schemas.microsoft.com/office/drawing/2014/main" xmlns:p14="http://schemas.microsoft.com/office/powerpoint/2010/main" xmlns="" id="{D2353B21-A419-7009-3988-E091B5B0F870}"/>
              </a:ext>
            </a:extLst>
          </p:cNvPr>
          <p:cNvSpPr>
            <a:spLocks noGrp="1"/>
          </p:cNvSpPr>
          <p:nvPr>
            <p:ph type="sldNum" sz="quarter" idx="4"/>
          </p:nvPr>
        </p:nvSpPr>
        <p:spPr/>
        <p:txBody>
          <a:bodyPr/>
          <a:lstStyle/>
          <a:p>
            <a:fld id="{622928BF-44F2-412F-B0EA-39BAD9F958EF}" type="slidenum">
              <a:rPr lang="en-US" smtClean="0"/>
              <a:pPr/>
              <a:t>13</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9A7DF000-7E04-2EA5-90AC-0FF73E52EC03}"/>
              </a:ext>
            </a:extLst>
          </p:cNvPr>
          <p:cNvSpPr>
            <a:spLocks noGrp="1"/>
          </p:cNvSpPr>
          <p:nvPr>
            <p:ph sz="quarter" idx="10"/>
          </p:nvPr>
        </p:nvSpPr>
        <p:spPr>
          <a:xfrm>
            <a:off x="839788" y="1283887"/>
            <a:ext cx="10878078" cy="5142550"/>
          </a:xfrm>
        </p:spPr>
        <p:txBody>
          <a:bodyPr/>
          <a:lstStyle/>
          <a:p>
            <a:pPr marL="0" marR="0" indent="0" algn="just">
              <a:spcBef>
                <a:spcPts val="0"/>
              </a:spcBef>
              <a:spcAft>
                <a:spcPts val="0"/>
              </a:spcAft>
              <a:buNone/>
            </a:pPr>
            <a:endParaRPr lang="en-US" sz="15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spcBef>
                <a:spcPts val="0"/>
              </a:spcBef>
              <a:spcAft>
                <a:spcPts val="0"/>
              </a:spcAft>
              <a:buNone/>
            </a:pP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In the absence of legislative activity in this respect, case law has developed to fill gaps. The trends from this case law are summarized below: </a:t>
            </a:r>
            <a:endParaRPr lang="en-US" sz="1500"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spcBef>
                <a:spcPts val="0"/>
              </a:spcBef>
              <a:spcAft>
                <a:spcPts val="0"/>
              </a:spcAft>
              <a:buFont typeface="Symbol" panose="05050102010706020507" pitchFamily="18" charset="2"/>
              <a:buChar char=""/>
            </a:pPr>
            <a:r>
              <a:rPr lang="en-US" sz="1500" b="1" u="sng" dirty="0">
                <a:effectLst/>
                <a:latin typeface="Times New Roman" panose="02020603050405020304" pitchFamily="18" charset="0"/>
                <a:ea typeface="Calibri" panose="020F0502020204030204" pitchFamily="34" charset="0"/>
                <a:cs typeface="Times New Roman" panose="02020603050405020304" pitchFamily="18" charset="0"/>
              </a:rPr>
              <a:t>Substantive consolidation: </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Substantive consolidation is the most popular form of ‘group insolvency’ proceeding according to case law. The test to allow substantive consolidation has been laid down in </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State Bank of India &amp;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Anr</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v. Videocon Industries Limited &amp;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Ors</a:t>
            </a:r>
            <a:r>
              <a:rPr lang="en-US" sz="15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(2019) SCC </a:t>
            </a:r>
            <a:r>
              <a:rPr lang="en-US" sz="1500" b="1" i="1" dirty="0" err="1">
                <a:effectLst/>
                <a:latin typeface="Times New Roman" panose="02020603050405020304" pitchFamily="18" charset="0"/>
                <a:ea typeface="Calibri" panose="020F0502020204030204" pitchFamily="34" charset="0"/>
                <a:cs typeface="Times New Roman" panose="02020603050405020304" pitchFamily="18" charset="0"/>
              </a:rPr>
              <a:t>OnLine</a:t>
            </a:r>
            <a:r>
              <a:rPr lang="en-US" sz="1500" b="1" i="1" dirty="0">
                <a:effectLst/>
                <a:latin typeface="Times New Roman" panose="02020603050405020304" pitchFamily="18" charset="0"/>
                <a:ea typeface="Calibri" panose="020F0502020204030204" pitchFamily="34" charset="0"/>
                <a:cs typeface="Times New Roman" panose="02020603050405020304" pitchFamily="18" charset="0"/>
              </a:rPr>
              <a:t> NCLT 745</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in which case the NCLT proposed the following </a:t>
            </a:r>
            <a:r>
              <a:rPr lang="en-US" sz="1500" b="1" u="sng" dirty="0">
                <a:effectLst/>
                <a:latin typeface="Times New Roman" panose="02020603050405020304" pitchFamily="18" charset="0"/>
                <a:ea typeface="Calibri" panose="020F0502020204030204" pitchFamily="34" charset="0"/>
                <a:cs typeface="Times New Roman" panose="02020603050405020304" pitchFamily="18" charset="0"/>
              </a:rPr>
              <a:t>two-step test</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just">
              <a:spcBef>
                <a:spcPts val="0"/>
              </a:spcBef>
              <a:spcAft>
                <a:spcPts val="0"/>
              </a:spcAft>
              <a:buNone/>
            </a:pPr>
            <a:r>
              <a:rPr lang="en-US" sz="1500" u="none" strike="noStrike"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500" dirty="0">
              <a:latin typeface="Times New Roman" panose="02020603050405020304" pitchFamily="18" charset="0"/>
              <a:ea typeface="Calibri" panose="020F0502020204030204" pitchFamily="34" charset="0"/>
              <a:cs typeface="Mangal" panose="02040503050203030202" pitchFamily="18" charset="0"/>
            </a:endParaRPr>
          </a:p>
          <a:p>
            <a:pPr lvl="1" algn="just">
              <a:spcAft>
                <a:spcPts val="0"/>
              </a:spcAft>
              <a:buFont typeface="Courier New" panose="02070309020205020404" pitchFamily="49" charset="0"/>
              <a:buChar char="o"/>
            </a:pPr>
            <a:r>
              <a:rPr lang="en-US" sz="1500" b="1" u="sng" strike="noStrike" dirty="0">
                <a:effectLst/>
                <a:latin typeface="Times New Roman" panose="02020603050405020304" pitchFamily="18" charset="0"/>
                <a:ea typeface="Calibri" panose="020F0502020204030204" pitchFamily="34" charset="0"/>
                <a:cs typeface="Times New Roman" panose="02020603050405020304" pitchFamily="18" charset="0"/>
              </a:rPr>
              <a:t>Step 1: </a:t>
            </a:r>
            <a:r>
              <a:rPr lang="en-US" sz="1500" u="none" strike="noStrike" dirty="0">
                <a:effectLst/>
                <a:latin typeface="Times New Roman" panose="02020603050405020304" pitchFamily="18" charset="0"/>
                <a:ea typeface="Calibri" panose="020F0502020204030204" pitchFamily="34" charset="0"/>
                <a:cs typeface="Times New Roman" panose="02020603050405020304" pitchFamily="18" charset="0"/>
              </a:rPr>
              <a:t>Carrying out an analysis of financial and operational inter-linking factors between the group companies. </a:t>
            </a:r>
            <a:endParaRPr lang="en-US" sz="1500" dirty="0">
              <a:latin typeface="Times New Roman" panose="02020603050405020304" pitchFamily="18" charset="0"/>
              <a:ea typeface="Calibri" panose="020F0502020204030204" pitchFamily="34" charset="0"/>
              <a:cs typeface="Mangal" panose="02040503050203030202" pitchFamily="18" charset="0"/>
            </a:endParaRPr>
          </a:p>
          <a:p>
            <a:pPr marL="777240" lvl="2" indent="0" algn="just">
              <a:spcAft>
                <a:spcPts val="0"/>
              </a:spcAft>
              <a:buNone/>
            </a:pP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500" dirty="0">
              <a:effectLst/>
              <a:latin typeface="Times New Roman" panose="02020603050405020304" pitchFamily="18" charset="0"/>
              <a:ea typeface="Calibri" panose="020F0502020204030204" pitchFamily="34" charset="0"/>
              <a:cs typeface="Mangal" panose="02040503050203030202" pitchFamily="18" charset="0"/>
            </a:endParaRPr>
          </a:p>
          <a:p>
            <a:pPr lvl="1" algn="just">
              <a:spcAft>
                <a:spcPts val="0"/>
              </a:spcAft>
              <a:buFont typeface="Courier New" panose="02070309020205020404" pitchFamily="49" charset="0"/>
              <a:buChar char="o"/>
            </a:pPr>
            <a:r>
              <a:rPr lang="en-US" sz="1500" b="1" u="sng" strike="noStrike" dirty="0">
                <a:effectLst/>
                <a:latin typeface="Times New Roman" panose="02020603050405020304" pitchFamily="18" charset="0"/>
                <a:ea typeface="Calibri" panose="020F0502020204030204" pitchFamily="34" charset="0"/>
                <a:cs typeface="Times New Roman" panose="02020603050405020304" pitchFamily="18" charset="0"/>
              </a:rPr>
              <a:t>Step 2: </a:t>
            </a:r>
            <a:r>
              <a:rPr lang="en-US" sz="1500" u="none" strike="noStrike" dirty="0">
                <a:effectLst/>
                <a:latin typeface="Times New Roman" panose="02020603050405020304" pitchFamily="18" charset="0"/>
                <a:ea typeface="Calibri" panose="020F0502020204030204" pitchFamily="34" charset="0"/>
                <a:cs typeface="Times New Roman" panose="02020603050405020304" pitchFamily="18" charset="0"/>
              </a:rPr>
              <a:t>Preliminarily assessing </a:t>
            </a:r>
            <a:r>
              <a:rPr lang="en-GB" sz="1500" u="none" strike="noStrike" dirty="0">
                <a:effectLst/>
                <a:latin typeface="Times New Roman" panose="02020603050405020304" pitchFamily="18" charset="0"/>
                <a:ea typeface="Calibri" panose="020F0502020204030204" pitchFamily="34" charset="0"/>
                <a:cs typeface="Times New Roman" panose="02020603050405020304" pitchFamily="18" charset="0"/>
              </a:rPr>
              <a:t>whether consolidation yields benefits to stakeholders by offsetting the harm if not consolidated. </a:t>
            </a:r>
          </a:p>
          <a:p>
            <a:pPr marL="0" marR="0" lvl="0" indent="0" algn="just">
              <a:spcBef>
                <a:spcPts val="0"/>
              </a:spcBef>
              <a:spcAft>
                <a:spcPts val="0"/>
              </a:spcAft>
              <a:buNone/>
            </a:pPr>
            <a:endParaRPr lang="en-US" sz="1500" u="none" strike="noStrike"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defTabSz="914400" rtl="0" eaLnBrk="1" fontAlgn="auto" latinLnBrk="0" hangingPunct="1">
              <a:lnSpc>
                <a:spcPct val="100000"/>
              </a:lnSpc>
              <a:spcBef>
                <a:spcPts val="0"/>
              </a:spcBef>
              <a:spcAft>
                <a:spcPts val="0"/>
              </a:spcAft>
              <a:buClr>
                <a:srgbClr val="BC995C"/>
              </a:buClr>
              <a:buSzTx/>
              <a:buFont typeface="Symbol" panose="05050102010706020507" pitchFamily="18" charset="2"/>
              <a:buChar char=""/>
              <a:tabLst/>
              <a:defRPr/>
            </a:pPr>
            <a:r>
              <a:rPr kumimoji="0" lang="en-US" sz="1500" b="1" i="0" u="sng"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Procedural coordination</a:t>
            </a:r>
            <a:r>
              <a:rPr kumimoji="0" lang="en-US" sz="1500" i="0" u="sng"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Although less common than substantive consolidation, procedural coordination of the following types has been allowed pertaining to: </a:t>
            </a:r>
            <a:endPar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Mangal" panose="02040503050203030202" pitchFamily="18" charset="0"/>
            </a:endParaRP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Joint application </a:t>
            </a: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Joint hearings/ designation of a single court </a:t>
            </a: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Appointment of single RP</a:t>
            </a: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Coordination to have a single resolution plan </a:t>
            </a: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r>
              <a:rPr kumimoji="0" lang="en-US" sz="15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rPr>
              <a:t>Cooperation and coordination</a:t>
            </a:r>
          </a:p>
          <a:p>
            <a:pPr marL="457200" marR="0" lvl="1" indent="0" algn="just" defTabSz="914400" rtl="0" eaLnBrk="1" fontAlgn="auto" latinLnBrk="0" hangingPunct="1">
              <a:lnSpc>
                <a:spcPct val="100000"/>
              </a:lnSpc>
              <a:spcBef>
                <a:spcPts val="0"/>
              </a:spcBef>
              <a:spcAft>
                <a:spcPts val="0"/>
              </a:spcAft>
              <a:buClr>
                <a:srgbClr val="BC995C"/>
              </a:buClr>
              <a:buSzTx/>
              <a:buNone/>
              <a:tabLst/>
              <a:defRPr/>
            </a:pPr>
            <a:endParaRPr lang="en-US" sz="1500" dirty="0">
              <a:solidFill>
                <a:srgbClr val="002856"/>
              </a:solidFill>
              <a:latin typeface="Times New Roman" panose="02020603050405020304" pitchFamily="18" charset="0"/>
              <a:cs typeface="Times New Roman" panose="02020603050405020304" pitchFamily="18" charset="0"/>
            </a:endParaRPr>
          </a:p>
          <a:p>
            <a:pPr marL="457200" lvl="1" indent="0" algn="just">
              <a:spcAft>
                <a:spcPts val="0"/>
              </a:spcAft>
              <a:buClr>
                <a:srgbClr val="BC995C"/>
              </a:buClr>
              <a:buNone/>
              <a:defRPr/>
            </a:pPr>
            <a:r>
              <a:rPr lang="en-US" sz="1500" b="1" u="sng" dirty="0">
                <a:solidFill>
                  <a:srgbClr val="002856"/>
                </a:solidFill>
                <a:latin typeface="Times New Roman" panose="02020603050405020304" pitchFamily="18" charset="0"/>
                <a:cs typeface="Times New Roman" panose="02020603050405020304" pitchFamily="18" charset="0"/>
              </a:rPr>
              <a:t>Other cases: </a:t>
            </a:r>
            <a:r>
              <a:rPr lang="en-US" sz="1500" dirty="0">
                <a:effectLst/>
                <a:latin typeface="Times New Roman" panose="02020603050405020304" pitchFamily="18" charset="0"/>
                <a:ea typeface="Calibri" panose="020F0502020204030204" pitchFamily="34" charset="0"/>
                <a:cs typeface="Times New Roman" panose="02020603050405020304" pitchFamily="18" charset="0"/>
              </a:rPr>
              <a:t>In addition to these, there are cases where subordination orders have been made and separate legal personality has been disregarded in order to hold parent entities liable (at least in the interim) for debts of their subsidiaries. [</a:t>
            </a:r>
            <a:r>
              <a:rPr lang="en-GB" sz="1500" b="1" i="1" dirty="0">
                <a:effectLst/>
                <a:latin typeface="Times New Roman" panose="02020603050405020304" pitchFamily="18" charset="0"/>
                <a:ea typeface="Times New Roman" panose="02020603050405020304" pitchFamily="18" charset="0"/>
              </a:rPr>
              <a:t>Bikram </a:t>
            </a:r>
            <a:r>
              <a:rPr lang="en-GB" sz="1500" b="1" i="1" dirty="0" err="1">
                <a:effectLst/>
                <a:latin typeface="Times New Roman" panose="02020603050405020304" pitchFamily="18" charset="0"/>
                <a:ea typeface="Times New Roman" panose="02020603050405020304" pitchFamily="18" charset="0"/>
              </a:rPr>
              <a:t>Chatterji</a:t>
            </a:r>
            <a:r>
              <a:rPr lang="en-GB" sz="1500" b="1" i="1" dirty="0">
                <a:effectLst/>
                <a:latin typeface="Times New Roman" panose="02020603050405020304" pitchFamily="18" charset="0"/>
                <a:ea typeface="Times New Roman" panose="02020603050405020304" pitchFamily="18" charset="0"/>
              </a:rPr>
              <a:t> v. Union of India </a:t>
            </a:r>
            <a:r>
              <a:rPr lang="en-GB" sz="1500" b="1" i="1" dirty="0">
                <a:effectLst/>
                <a:latin typeface="Times New Roman" panose="02020603050405020304" pitchFamily="18" charset="0"/>
                <a:ea typeface="Calibri" panose="020F0502020204030204" pitchFamily="34" charset="0"/>
              </a:rPr>
              <a:t>(2018) 17 SCC 707); Chitra Sharma v. Union of India (2018) 18 SCC 575</a:t>
            </a:r>
            <a:r>
              <a:rPr lang="en-GB" sz="1500" dirty="0">
                <a:effectLst/>
                <a:latin typeface="Times New Roman" panose="02020603050405020304" pitchFamily="18" charset="0"/>
                <a:ea typeface="Calibri" panose="020F0502020204030204" pitchFamily="34" charset="0"/>
              </a:rPr>
              <a:t>)]</a:t>
            </a:r>
            <a:endParaRPr lang="en-US" sz="1500" dirty="0">
              <a:effectLst/>
              <a:latin typeface="Times New Roman" panose="02020603050405020304" pitchFamily="18" charset="0"/>
              <a:ea typeface="Calibri" panose="020F0502020204030204" pitchFamily="34" charset="0"/>
              <a:cs typeface="Mangal" panose="02040503050203030202" pitchFamily="18" charset="0"/>
            </a:endParaRPr>
          </a:p>
          <a:p>
            <a:pPr marL="742950" marR="0" lvl="1" indent="-285750" algn="just" defTabSz="914400" rtl="0" eaLnBrk="1" fontAlgn="auto" latinLnBrk="0" hangingPunct="1">
              <a:lnSpc>
                <a:spcPct val="100000"/>
              </a:lnSpc>
              <a:spcBef>
                <a:spcPts val="0"/>
              </a:spcBef>
              <a:spcAft>
                <a:spcPts val="0"/>
              </a:spcAft>
              <a:buClr>
                <a:srgbClr val="BC995C"/>
              </a:buClr>
              <a:buSzTx/>
              <a:buFont typeface="Courier New" panose="02070309020205020404" pitchFamily="49" charset="0"/>
              <a:buChar char="o"/>
              <a:tabLst/>
              <a:defRPr/>
            </a:pPr>
            <a:endParaRPr kumimoji="0" lang="en-US" sz="1600" b="0" i="0" u="none" strike="noStrike" kern="1200" cap="none" spc="0" normalizeH="0" baseline="0" noProof="0" dirty="0">
              <a:ln>
                <a:noFill/>
              </a:ln>
              <a:solidFill>
                <a:srgbClr val="002856"/>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8990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FDA07934-1EBA-1B68-27A8-23FEB1C5F441}"/>
              </a:ext>
            </a:extLst>
          </p:cNvPr>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CHALLENGES ARISING IN PRACTICE </a:t>
            </a:r>
          </a:p>
        </p:txBody>
      </p:sp>
      <p:sp>
        <p:nvSpPr>
          <p:cNvPr id="3" name="Slide Number Placeholder 2">
            <a:extLst>
              <a:ext uri="{FF2B5EF4-FFF2-40B4-BE49-F238E27FC236}">
                <a16:creationId xmlns:a16="http://schemas.microsoft.com/office/drawing/2014/main" xmlns:p14="http://schemas.microsoft.com/office/powerpoint/2010/main" xmlns="" id="{D2353B21-A419-7009-3988-E091B5B0F870}"/>
              </a:ext>
            </a:extLst>
          </p:cNvPr>
          <p:cNvSpPr>
            <a:spLocks noGrp="1"/>
          </p:cNvSpPr>
          <p:nvPr>
            <p:ph type="sldNum" sz="quarter" idx="4"/>
          </p:nvPr>
        </p:nvSpPr>
        <p:spPr/>
        <p:txBody>
          <a:bodyPr/>
          <a:lstStyle/>
          <a:p>
            <a:fld id="{622928BF-44F2-412F-B0EA-39BAD9F958EF}" type="slidenum">
              <a:rPr lang="en-US" smtClean="0"/>
              <a:pPr/>
              <a:t>14</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9A7DF000-7E04-2EA5-90AC-0FF73E52EC03}"/>
              </a:ext>
            </a:extLst>
          </p:cNvPr>
          <p:cNvSpPr>
            <a:spLocks noGrp="1"/>
          </p:cNvSpPr>
          <p:nvPr>
            <p:ph sz="quarter" idx="10"/>
          </p:nvPr>
        </p:nvSpPr>
        <p:spPr>
          <a:xfrm>
            <a:off x="839788" y="1156368"/>
            <a:ext cx="10878078" cy="5142550"/>
          </a:xfrm>
        </p:spPr>
        <p:txBody>
          <a:bodyPr/>
          <a:lstStyle/>
          <a:p>
            <a:pPr marL="0" marR="0" indent="0">
              <a:spcBef>
                <a:spcPts val="0"/>
              </a:spcBef>
              <a:spcAft>
                <a:spcPts val="0"/>
              </a:spcAft>
              <a:buNone/>
            </a:pPr>
            <a:endParaRPr lang="en-US" sz="165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In the resolution of group insolvency cases, the following practical issues have come up: </a:t>
            </a:r>
            <a:br>
              <a:rPr lang="en-US" sz="1650" dirty="0">
                <a:effectLst/>
                <a:latin typeface="Times New Roman" panose="02020603050405020304" pitchFamily="18" charset="0"/>
                <a:ea typeface="Calibri" panose="020F0502020204030204" pitchFamily="34" charset="0"/>
                <a:cs typeface="Times New Roman" panose="02020603050405020304" pitchFamily="18" charset="0"/>
              </a:rPr>
            </a:b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50"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lnSpc>
                <a:spcPct val="300000"/>
              </a:lnSpc>
              <a:spcBef>
                <a:spcPts val="0"/>
              </a:spcBef>
              <a:spcAft>
                <a:spcPts val="0"/>
              </a:spcAft>
              <a:buFont typeface="Symbol" panose="05050102010706020507" pitchFamily="18" charset="2"/>
              <a:buChar char=""/>
            </a:pP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Lack of nuanced application of group insolvency rules </a:t>
            </a:r>
            <a:r>
              <a:rPr lang="en-US" sz="1650" strike="noStrike"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50"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lnSpc>
                <a:spcPct val="300000"/>
              </a:lnSpc>
              <a:spcBef>
                <a:spcPts val="0"/>
              </a:spcBef>
              <a:spcAft>
                <a:spcPts val="0"/>
              </a:spcAft>
              <a:buFont typeface="Symbol" panose="05050102010706020507" pitchFamily="18" charset="2"/>
              <a:buChar char=""/>
            </a:pP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Issues relating to timelines</a:t>
            </a:r>
          </a:p>
          <a:p>
            <a:pPr marL="342900" marR="0" lvl="0" indent="-342900" algn="just">
              <a:lnSpc>
                <a:spcPct val="300000"/>
              </a:lnSpc>
              <a:spcBef>
                <a:spcPts val="0"/>
              </a:spcBef>
              <a:spcAft>
                <a:spcPts val="0"/>
              </a:spcAft>
              <a:buFont typeface="Symbol" panose="05050102010706020507" pitchFamily="18" charset="2"/>
              <a:buChar char=""/>
            </a:pP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Cross-border issues</a:t>
            </a:r>
            <a:endParaRPr lang="en-US" sz="1650"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lnSpc>
                <a:spcPct val="300000"/>
              </a:lnSpc>
              <a:spcBef>
                <a:spcPts val="0"/>
              </a:spcBef>
              <a:spcAft>
                <a:spcPts val="0"/>
              </a:spcAft>
              <a:buFont typeface="Symbol" panose="05050102010706020507" pitchFamily="18" charset="2"/>
              <a:buChar char=""/>
            </a:pPr>
            <a:r>
              <a:rPr lang="en-US" sz="1650" dirty="0">
                <a:effectLst/>
                <a:latin typeface="Times New Roman" panose="02020603050405020304" pitchFamily="18" charset="0"/>
                <a:ea typeface="Calibri" panose="020F0502020204030204" pitchFamily="34" charset="0"/>
                <a:cs typeface="Times New Roman" panose="02020603050405020304" pitchFamily="18" charset="0"/>
              </a:rPr>
              <a:t>Difficulties in application of substantive consolidation</a:t>
            </a: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a:p>
            <a:pPr marL="0" marR="0" indent="0" algn="just">
              <a:spcBef>
                <a:spcPts val="0"/>
              </a:spcBef>
              <a:spcAft>
                <a:spcPts val="0"/>
              </a:spcAft>
              <a:buNone/>
            </a:pPr>
            <a:endParaRPr lang="en-US" sz="1200" dirty="0">
              <a:effectLst/>
              <a:latin typeface="Times New Roman" panose="02020603050405020304" pitchFamily="18"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701205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EA36BD8-D7C0-B9E3-23E8-DFDADEBDE2F5}"/>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A BALANCING ACT UNDER THE IBC</a:t>
            </a:r>
          </a:p>
        </p:txBody>
      </p:sp>
      <p:sp>
        <p:nvSpPr>
          <p:cNvPr id="3" name="Slide Number Placeholder 2">
            <a:extLst>
              <a:ext uri="{FF2B5EF4-FFF2-40B4-BE49-F238E27FC236}">
                <a16:creationId xmlns:a16="http://schemas.microsoft.com/office/drawing/2014/main" xmlns:p14="http://schemas.microsoft.com/office/powerpoint/2010/main" xmlns="" id="{7C1D54FA-318E-2B6E-1C75-EBD83BAAB04B}"/>
              </a:ext>
            </a:extLst>
          </p:cNvPr>
          <p:cNvSpPr>
            <a:spLocks noGrp="1"/>
          </p:cNvSpPr>
          <p:nvPr>
            <p:ph type="sldNum" sz="quarter" idx="4"/>
          </p:nvPr>
        </p:nvSpPr>
        <p:spPr/>
        <p:txBody>
          <a:bodyPr/>
          <a:lstStyle/>
          <a:p>
            <a:fld id="{622928BF-44F2-412F-B0EA-39BAD9F958EF}" type="slidenum">
              <a:rPr lang="en-US" smtClean="0"/>
              <a:pPr/>
              <a:t>15</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8A279326-5216-DD81-EB1D-309297373C94}"/>
              </a:ext>
            </a:extLst>
          </p:cNvPr>
          <p:cNvSpPr>
            <a:spLocks noGrp="1"/>
          </p:cNvSpPr>
          <p:nvPr>
            <p:ph sz="quarter" idx="10"/>
          </p:nvPr>
        </p:nvSpPr>
        <p:spPr>
          <a:xfrm>
            <a:off x="657145" y="1565275"/>
            <a:ext cx="10878079" cy="4953000"/>
          </a:xfrm>
        </p:spPr>
        <p:txBody>
          <a:bodyPr/>
          <a:lstStyle/>
          <a:p>
            <a:pPr algn="just"/>
            <a:r>
              <a:rPr lang="en-US" dirty="0">
                <a:latin typeface="Times New Roman" panose="02020603050405020304" pitchFamily="18" charset="0"/>
                <a:cs typeface="Times New Roman" panose="02020603050405020304" pitchFamily="18" charset="0"/>
              </a:rPr>
              <a:t>One of the objects of the IBC is stated to be “balancing the interests of all stakeholders”. </a:t>
            </a:r>
          </a:p>
          <a:p>
            <a:pPr algn="just"/>
            <a:endParaRPr lang="en-US" i="1" dirty="0">
              <a:latin typeface="Times New Roman" panose="02020603050405020304" pitchFamily="18" charset="0"/>
              <a:cs typeface="Times New Roman" panose="02020603050405020304" pitchFamily="18" charset="0"/>
            </a:endParaRPr>
          </a:p>
          <a:p>
            <a:pPr marL="320040" lvl="1"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IBC “balances the interests of all stakeholders” by creation of a statutory platform for insolvency resolution before liquidation, where different stakeholders have been given different roles, responsibilities and rights under the IBC, to achieve a balance in the interest of all stakeholders.</a:t>
            </a:r>
          </a:p>
          <a:p>
            <a:pPr marL="320040" lvl="1"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320040" lvl="1"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instance, the IBC, entitles financial and operational creditors including workmen, employees and government, as operational creditor as well as corporate debtor to initiate corporate insolvency resolution process against the corporate enterprise. </a:t>
            </a:r>
          </a:p>
          <a:p>
            <a:pPr marL="320040" lvl="1"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320040" lvl="1"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967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p14="http://schemas.microsoft.com/office/powerpoint/2010/main" xmlns="" id="{FECE2DBB-EC26-7B62-9381-632C74E8D597}"/>
              </a:ext>
            </a:extLst>
          </p:cNvPr>
          <p:cNvSpPr>
            <a:spLocks noGrp="1"/>
          </p:cNvSpPr>
          <p:nvPr>
            <p:ph type="sldNum" sz="quarter" idx="4"/>
          </p:nvPr>
        </p:nvSpPr>
        <p:spPr/>
        <p:txBody>
          <a:bodyPr/>
          <a:lstStyle/>
          <a:p>
            <a:fld id="{622928BF-44F2-412F-B0EA-39BAD9F958EF}" type="slidenum">
              <a:rPr lang="en-US" smtClean="0"/>
              <a:pPr/>
              <a:t>16</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6B3572D0-AA87-7FD3-2A9F-19490683FD19}"/>
              </a:ext>
            </a:extLst>
          </p:cNvPr>
          <p:cNvSpPr>
            <a:spLocks noGrp="1"/>
          </p:cNvSpPr>
          <p:nvPr>
            <p:ph sz="quarter" idx="10"/>
          </p:nvPr>
        </p:nvSpPr>
        <p:spPr>
          <a:xfrm>
            <a:off x="839787" y="1275347"/>
            <a:ext cx="10878079" cy="4953000"/>
          </a:xfrm>
        </p:spPr>
        <p:txBody>
          <a:bodyPr/>
          <a:lstStyle/>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Further, in instances where the insolvency resolution fails, and the company goes into liquidation, the balance is sought to be achieved by de-prioritizing the government dues and bringing unsecured financial creditors above rest of the unsecured operational creditors. </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object of the IBC to balance the interest of all stakeholders is achieved through the ecosystem of mutual rights, responsibilities and role allocated amongst different stakeholders under the IBC. This balance is not achieved by imposing an obligation either on the resolution applicant or the CoC to achieve the same by way of a commercial proposal in a resolution plan beyond the scope of Section 30(2) of the IBC.</a:t>
            </a:r>
          </a:p>
        </p:txBody>
      </p:sp>
    </p:spTree>
    <p:extLst>
      <p:ext uri="{BB962C8B-B14F-4D97-AF65-F5344CB8AC3E}">
        <p14:creationId xmlns:p14="http://schemas.microsoft.com/office/powerpoint/2010/main" val="2936222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880D2E7F-37F0-8B56-79E4-EEE82D444965}"/>
              </a:ext>
            </a:extLst>
          </p:cNvPr>
          <p:cNvSpPr>
            <a:spLocks noGrp="1"/>
          </p:cNvSpPr>
          <p:nvPr>
            <p:ph type="title"/>
          </p:nvPr>
        </p:nvSpPr>
        <p:spPr>
          <a:xfrm>
            <a:off x="839788" y="339725"/>
            <a:ext cx="8881728" cy="815975"/>
          </a:xfrm>
        </p:spPr>
        <p:txBody>
          <a:bodyPr>
            <a:normAutofit/>
          </a:bodyPr>
          <a:lstStyle/>
          <a:p>
            <a:r>
              <a:rPr lang="en-US" b="1" dirty="0">
                <a:latin typeface="Times New Roman" panose="02020603050405020304" pitchFamily="18" charset="0"/>
                <a:cs typeface="Times New Roman" panose="02020603050405020304" pitchFamily="18" charset="0"/>
              </a:rPr>
              <a:t>JUDICIAL PRECEDENT</a:t>
            </a:r>
          </a:p>
        </p:txBody>
      </p:sp>
      <p:sp>
        <p:nvSpPr>
          <p:cNvPr id="3" name="Slide Number Placeholder 2">
            <a:extLst>
              <a:ext uri="{FF2B5EF4-FFF2-40B4-BE49-F238E27FC236}">
                <a16:creationId xmlns:a16="http://schemas.microsoft.com/office/drawing/2014/main" xmlns:p14="http://schemas.microsoft.com/office/powerpoint/2010/main" xmlns="" id="{CF38A022-7BD3-368F-581D-941251ADE19A}"/>
              </a:ext>
            </a:extLst>
          </p:cNvPr>
          <p:cNvSpPr>
            <a:spLocks noGrp="1"/>
          </p:cNvSpPr>
          <p:nvPr>
            <p:ph type="sldNum" sz="quarter" idx="4"/>
          </p:nvPr>
        </p:nvSpPr>
        <p:spPr/>
        <p:txBody>
          <a:bodyPr/>
          <a:lstStyle/>
          <a:p>
            <a:fld id="{622928BF-44F2-412F-B0EA-39BAD9F958EF}" type="slidenum">
              <a:rPr lang="en-US" smtClean="0"/>
              <a:pPr/>
              <a:t>17</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7C019F8D-2A39-47F6-1C65-FFA34F029697}"/>
              </a:ext>
            </a:extLst>
          </p:cNvPr>
          <p:cNvSpPr>
            <a:spLocks noGrp="1"/>
          </p:cNvSpPr>
          <p:nvPr>
            <p:ph sz="quarter" idx="10"/>
          </p:nvPr>
        </p:nvSpPr>
        <p:spPr>
          <a:xfrm>
            <a:off x="839788" y="1419726"/>
            <a:ext cx="10878079" cy="4953000"/>
          </a:xfrm>
        </p:spPr>
        <p:txBody>
          <a:bodyPr/>
          <a:lstStyle/>
          <a:p>
            <a:pPr>
              <a:buFont typeface="Wingdings" panose="05000000000000000000" pitchFamily="2" charset="2"/>
              <a:buChar char="§"/>
            </a:pPr>
            <a:r>
              <a:rPr lang="en-US" b="1" i="1" dirty="0">
                <a:latin typeface="Times New Roman" panose="02020603050405020304" pitchFamily="18" charset="0"/>
                <a:cs typeface="Times New Roman" panose="02020603050405020304" pitchFamily="18" charset="0"/>
              </a:rPr>
              <a:t>Jaypee Kensington Boulevard Apartments Welfare Association and </a:t>
            </a:r>
            <a:r>
              <a:rPr lang="en-US" b="1" i="1" dirty="0" err="1">
                <a:latin typeface="Times New Roman" panose="02020603050405020304" pitchFamily="18" charset="0"/>
                <a:cs typeface="Times New Roman" panose="02020603050405020304" pitchFamily="18" charset="0"/>
              </a:rPr>
              <a:t>Ors</a:t>
            </a:r>
            <a:r>
              <a:rPr lang="en-US" b="1" i="1" dirty="0">
                <a:latin typeface="Times New Roman" panose="02020603050405020304" pitchFamily="18" charset="0"/>
                <a:cs typeface="Times New Roman" panose="02020603050405020304" pitchFamily="18" charset="0"/>
              </a:rPr>
              <a:t>. Vs. NBCC (India) Ltd. &amp; </a:t>
            </a:r>
            <a:r>
              <a:rPr lang="en-US" b="1" i="1" dirty="0" err="1">
                <a:latin typeface="Times New Roman" panose="02020603050405020304" pitchFamily="18" charset="0"/>
                <a:cs typeface="Times New Roman" panose="02020603050405020304" pitchFamily="18" charset="0"/>
              </a:rPr>
              <a:t>Ors</a:t>
            </a:r>
            <a:r>
              <a:rPr lang="en-US" b="1" i="1" dirty="0">
                <a:latin typeface="Times New Roman" panose="02020603050405020304" pitchFamily="18" charset="0"/>
                <a:cs typeface="Times New Roman" panose="02020603050405020304" pitchFamily="18" charset="0"/>
              </a:rPr>
              <a:t>. [2021 SCC </a:t>
            </a:r>
            <a:r>
              <a:rPr lang="en-US" b="1" i="1" dirty="0" err="1">
                <a:latin typeface="Times New Roman" panose="02020603050405020304" pitchFamily="18" charset="0"/>
                <a:cs typeface="Times New Roman" panose="02020603050405020304" pitchFamily="18" charset="0"/>
              </a:rPr>
              <a:t>OnLine</a:t>
            </a:r>
            <a:r>
              <a:rPr lang="en-US" b="1" i="1" dirty="0">
                <a:latin typeface="Times New Roman" panose="02020603050405020304" pitchFamily="18" charset="0"/>
                <a:cs typeface="Times New Roman" panose="02020603050405020304" pitchFamily="18" charset="0"/>
              </a:rPr>
              <a:t> SC 253]</a:t>
            </a:r>
          </a:p>
          <a:p>
            <a:pPr>
              <a:buFont typeface="Wingdings" panose="05000000000000000000" pitchFamily="2" charset="2"/>
              <a:buChar char="§"/>
            </a:pPr>
            <a:endParaRPr lang="en-US" b="1" i="1"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Supreme Court recently in its judgement dated 24 March 2021 has set aside an order of the NCLT, Principal Bench, New Delhi which had inter alia, approved the resolution plan submitted by NBCC (India) Limited (“</a:t>
            </a:r>
            <a:r>
              <a:rPr lang="en-US" b="1" dirty="0">
                <a:latin typeface="Times New Roman" panose="02020603050405020304" pitchFamily="18" charset="0"/>
                <a:cs typeface="Times New Roman" panose="02020603050405020304" pitchFamily="18" charset="0"/>
              </a:rPr>
              <a:t>NBCC</a:t>
            </a:r>
            <a:r>
              <a:rPr lang="en-US" dirty="0">
                <a:latin typeface="Times New Roman" panose="02020603050405020304" pitchFamily="18" charset="0"/>
                <a:cs typeface="Times New Roman" panose="02020603050405020304" pitchFamily="18" charset="0"/>
              </a:rPr>
              <a:t>”), after carrying out certain modifications to the resolution plan. </a:t>
            </a:r>
          </a:p>
          <a:p>
            <a:pPr algn="just"/>
            <a:endParaRPr lang="en-US" dirty="0">
              <a:latin typeface="Times New Roman" panose="02020603050405020304" pitchFamily="18" charset="0"/>
              <a:cs typeface="Times New Roman" panose="02020603050405020304" pitchFamily="18" charset="0"/>
            </a:endParaRPr>
          </a:p>
          <a:p>
            <a:pPr algn="just"/>
            <a:r>
              <a:rPr lang="en-US" dirty="0" err="1">
                <a:latin typeface="Times New Roman" panose="02020603050405020304" pitchFamily="18" charset="0"/>
                <a:cs typeface="Times New Roman" panose="02020603050405020304" pitchFamily="18" charset="0"/>
              </a:rPr>
              <a:t>Shardul</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Amarchand</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Mangaldas</a:t>
            </a:r>
            <a:r>
              <a:rPr lang="en-US" dirty="0">
                <a:latin typeface="Times New Roman" panose="02020603050405020304" pitchFamily="18" charset="0"/>
                <a:cs typeface="Times New Roman" panose="02020603050405020304" pitchFamily="18" charset="0"/>
              </a:rPr>
              <a:t> &amp; Co. had the opportunity to represent ICICI Bank Limited in proceedings which raised substantial questions of law under the IBC. The judgment of the Supreme Court, as discussed below, settled the position of law on inter alia the rights of dissenting financial creditors, treatment of third-party interests in a resolution plan, and the scope of a resolution plan. The same has been analyzed herein. </a:t>
            </a:r>
          </a:p>
        </p:txBody>
      </p:sp>
    </p:spTree>
    <p:extLst>
      <p:ext uri="{BB962C8B-B14F-4D97-AF65-F5344CB8AC3E}">
        <p14:creationId xmlns:p14="http://schemas.microsoft.com/office/powerpoint/2010/main" val="3345044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p14="http://schemas.microsoft.com/office/powerpoint/2010/main" xmlns="" id="{CF38A022-7BD3-368F-581D-941251ADE19A}"/>
              </a:ext>
            </a:extLst>
          </p:cNvPr>
          <p:cNvSpPr>
            <a:spLocks noGrp="1"/>
          </p:cNvSpPr>
          <p:nvPr>
            <p:ph type="sldNum" sz="quarter" idx="4"/>
          </p:nvPr>
        </p:nvSpPr>
        <p:spPr/>
        <p:txBody>
          <a:bodyPr/>
          <a:lstStyle/>
          <a:p>
            <a:fld id="{622928BF-44F2-412F-B0EA-39BAD9F958EF}" type="slidenum">
              <a:rPr lang="en-US" smtClean="0"/>
              <a:pPr/>
              <a:t>18</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7C019F8D-2A39-47F6-1C65-FFA34F029697}"/>
              </a:ext>
            </a:extLst>
          </p:cNvPr>
          <p:cNvSpPr>
            <a:spLocks noGrp="1"/>
          </p:cNvSpPr>
          <p:nvPr>
            <p:ph sz="quarter" idx="10"/>
          </p:nvPr>
        </p:nvSpPr>
        <p:spPr>
          <a:xfrm>
            <a:off x="839788" y="1419726"/>
            <a:ext cx="10878079" cy="4953000"/>
          </a:xfrm>
        </p:spPr>
        <p:txBody>
          <a:bodyPr/>
          <a:lstStyle/>
          <a:p>
            <a:pPr algn="just">
              <a:spcAft>
                <a:spcPts val="0"/>
              </a:spcAft>
            </a:pPr>
            <a:r>
              <a:rPr lang="en-US" b="1" u="sng" dirty="0">
                <a:latin typeface="Times New Roman" panose="02020603050405020304" pitchFamily="18" charset="0"/>
                <a:cs typeface="Times New Roman" panose="02020603050405020304" pitchFamily="18" charset="0"/>
              </a:rPr>
              <a:t>Power and jurisdiction of the NCLT while dealing with resolution plan approved by the CoC</a:t>
            </a:r>
          </a:p>
          <a:p>
            <a:pPr marL="320040" lvl="1" indent="0" algn="just">
              <a:buNone/>
            </a:pPr>
            <a:r>
              <a:rPr lang="en-US" sz="2000" dirty="0">
                <a:latin typeface="Times New Roman" panose="02020603050405020304" pitchFamily="18" charset="0"/>
                <a:cs typeface="Times New Roman" panose="02020603050405020304" pitchFamily="18" charset="0"/>
              </a:rPr>
              <a:t>The limited judicial review available to NCLT extends to examining if the parameters under Section 30(2) and Section 31 of the IBC have been met. If the resolution plan does not meet the specified parameters, the NCLT can only send a resolution plan back to the CoC for resubmission of the plan. </a:t>
            </a:r>
          </a:p>
          <a:p>
            <a:endParaRPr lang="en-US" dirty="0">
              <a:latin typeface="Times New Roman" panose="02020603050405020304" pitchFamily="18" charset="0"/>
              <a:cs typeface="Times New Roman" panose="02020603050405020304" pitchFamily="18" charset="0"/>
            </a:endParaRPr>
          </a:p>
          <a:p>
            <a:pPr algn="just">
              <a:spcAft>
                <a:spcPts val="0"/>
              </a:spcAft>
              <a:buClr>
                <a:srgbClr val="BC995C"/>
              </a:buClr>
              <a:defRPr/>
            </a:pPr>
            <a:r>
              <a:rPr kumimoji="0" lang="en-US" sz="2000" b="1" i="0" u="sng"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Treatment of dissenting Financial Creditors under a Resolution Plan</a:t>
            </a:r>
          </a:p>
          <a:p>
            <a:pPr marL="320040" lvl="1" indent="0" algn="just">
              <a:spcAft>
                <a:spcPts val="0"/>
              </a:spcAft>
              <a:buClr>
                <a:srgbClr val="BC995C"/>
              </a:buClr>
              <a:buNone/>
              <a:defRPr/>
            </a:pPr>
            <a:r>
              <a:rPr kumimoji="0" lang="en-US" sz="2000" b="0" i="0" u="none"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The dissenting financial creditor cannot be forced to remain attached to the corporate debtor by way of provisions in the nature of equities or securities.</a:t>
            </a:r>
          </a:p>
          <a:p>
            <a:pPr marL="320040" marR="0" lvl="0" indent="-320040" algn="just" defTabSz="914400" rtl="0" eaLnBrk="1" fontAlgn="auto" latinLnBrk="0" hangingPunct="1">
              <a:lnSpc>
                <a:spcPct val="100000"/>
              </a:lnSpc>
              <a:spcBef>
                <a:spcPts val="0"/>
              </a:spcBef>
              <a:spcAft>
                <a:spcPts val="0"/>
              </a:spcAft>
              <a:buClr>
                <a:srgbClr val="BC995C"/>
              </a:buClr>
              <a:buSzTx/>
              <a:buFont typeface="Arial" panose="020B0604020202020204" pitchFamily="34" charset="0"/>
              <a:buChar char="•"/>
              <a:tabLst/>
              <a:defRPr/>
            </a:pPr>
            <a:endParaRPr lang="en-US" dirty="0">
              <a:solidFill>
                <a:srgbClr val="002856"/>
              </a:solidFill>
              <a:latin typeface="Times New Roman" panose="02020603050405020304" pitchFamily="18" charset="0"/>
              <a:cs typeface="Times New Roman" panose="02020603050405020304" pitchFamily="18" charset="0"/>
            </a:endParaRPr>
          </a:p>
          <a:p>
            <a:pPr algn="just">
              <a:spcAft>
                <a:spcPts val="0"/>
              </a:spcAft>
              <a:buClr>
                <a:srgbClr val="BC995C"/>
              </a:buClr>
              <a:defRPr/>
            </a:pPr>
            <a:r>
              <a:rPr kumimoji="0" lang="en-US" sz="2000" b="1" i="0" u="sng"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Resolution Plan cannot extinguish security interest of a third party secured creditor without assigning any value to the same</a:t>
            </a:r>
          </a:p>
          <a:p>
            <a:pPr marL="320040" lvl="1" indent="0" algn="just">
              <a:spcAft>
                <a:spcPts val="0"/>
              </a:spcAft>
              <a:buClr>
                <a:srgbClr val="BC995C"/>
              </a:buClr>
              <a:buNone/>
              <a:defRPr/>
            </a:pPr>
            <a:r>
              <a:rPr kumimoji="0" lang="en-US" sz="2000" b="0" i="0" u="none"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The Supreme Court affirmed that the resolution plan erroneously extinguished the security interest of ICICI, which was a secured creditor and was not even involved in the CIRP of JIL. </a:t>
            </a:r>
          </a:p>
          <a:p>
            <a:pPr marL="0" marR="0" lvl="0" indent="0" algn="just" defTabSz="914400" rtl="0" eaLnBrk="1" fontAlgn="auto" latinLnBrk="0" hangingPunct="1">
              <a:lnSpc>
                <a:spcPct val="100000"/>
              </a:lnSpc>
              <a:spcBef>
                <a:spcPts val="0"/>
              </a:spcBef>
              <a:spcAft>
                <a:spcPts val="0"/>
              </a:spcAft>
              <a:buClr>
                <a:srgbClr val="BC995C"/>
              </a:buClr>
              <a:buSzTx/>
              <a:buNone/>
              <a:tabLst/>
              <a:defRPr/>
            </a:pPr>
            <a:endParaRPr kumimoji="0" lang="en-US" sz="2000" b="0" i="0" u="none"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9412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p14="http://schemas.microsoft.com/office/powerpoint/2010/main" xmlns="" id="{CF38A022-7BD3-368F-581D-941251ADE19A}"/>
              </a:ext>
            </a:extLst>
          </p:cNvPr>
          <p:cNvSpPr>
            <a:spLocks noGrp="1"/>
          </p:cNvSpPr>
          <p:nvPr>
            <p:ph type="sldNum" sz="quarter" idx="4"/>
          </p:nvPr>
        </p:nvSpPr>
        <p:spPr/>
        <p:txBody>
          <a:bodyPr/>
          <a:lstStyle/>
          <a:p>
            <a:fld id="{622928BF-44F2-412F-B0EA-39BAD9F958EF}" type="slidenum">
              <a:rPr lang="en-US" smtClean="0"/>
              <a:pPr/>
              <a:t>19</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7C019F8D-2A39-47F6-1C65-FFA34F029697}"/>
              </a:ext>
            </a:extLst>
          </p:cNvPr>
          <p:cNvSpPr>
            <a:spLocks noGrp="1"/>
          </p:cNvSpPr>
          <p:nvPr>
            <p:ph sz="quarter" idx="10"/>
          </p:nvPr>
        </p:nvSpPr>
        <p:spPr>
          <a:xfrm>
            <a:off x="839788" y="1419726"/>
            <a:ext cx="10878079" cy="4953000"/>
          </a:xfrm>
        </p:spPr>
        <p:txBody>
          <a:bodyPr/>
          <a:lstStyle/>
          <a:p>
            <a:pPr algn="just">
              <a:spcAft>
                <a:spcPts val="0"/>
              </a:spcAft>
            </a:pPr>
            <a:r>
              <a:rPr lang="en-US" b="1" u="sng" dirty="0">
                <a:latin typeface="Times New Roman" panose="02020603050405020304" pitchFamily="18" charset="0"/>
                <a:cs typeface="Times New Roman" panose="02020603050405020304" pitchFamily="18" charset="0"/>
              </a:rPr>
              <a:t>Resolution Plan cannot modify the terms of a contract</a:t>
            </a:r>
          </a:p>
          <a:p>
            <a:pPr marL="320040" lvl="1" indent="0" algn="just">
              <a:spcAft>
                <a:spcPts val="0"/>
              </a:spcAft>
              <a:buNone/>
            </a:pPr>
            <a:r>
              <a:rPr lang="en-US" sz="2000" dirty="0">
                <a:latin typeface="Times New Roman" panose="02020603050405020304" pitchFamily="18" charset="0"/>
                <a:cs typeface="Times New Roman" panose="02020603050405020304" pitchFamily="18" charset="0"/>
              </a:rPr>
              <a:t>The Supreme Court held that all alterations in the essentials of the contract would require consent of the parties to the contract. Without such consent, stipulations in the resolution plan modifying the contract would have to be disapproved.</a:t>
            </a:r>
          </a:p>
          <a:p>
            <a:pPr marL="0" indent="0" algn="just">
              <a:spcAft>
                <a:spcPts val="0"/>
              </a:spcAft>
              <a:buNone/>
            </a:pPr>
            <a:endParaRPr lang="en-US" dirty="0">
              <a:latin typeface="Times New Roman" panose="02020603050405020304" pitchFamily="18" charset="0"/>
              <a:cs typeface="Times New Roman" panose="02020603050405020304" pitchFamily="18" charset="0"/>
            </a:endParaRPr>
          </a:p>
          <a:p>
            <a:pPr marL="0" indent="0" algn="just">
              <a:spcAft>
                <a:spcPts val="0"/>
              </a:spcAft>
              <a:buNone/>
            </a:pPr>
            <a:endParaRPr lang="en-US" dirty="0">
              <a:latin typeface="Times New Roman" panose="02020603050405020304" pitchFamily="18" charset="0"/>
              <a:cs typeface="Times New Roman" panose="02020603050405020304" pitchFamily="18" charset="0"/>
            </a:endParaRPr>
          </a:p>
          <a:p>
            <a:pPr algn="just">
              <a:spcAft>
                <a:spcPts val="0"/>
              </a:spcAft>
              <a:buClr>
                <a:srgbClr val="BC995C"/>
              </a:buClr>
              <a:defRPr/>
            </a:pPr>
            <a:r>
              <a:rPr kumimoji="0" lang="en-US" sz="2000" b="1" i="0" u="sng"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Maintainability of challenge to Resolution Plan by an individual/association of homebuyers after it has been approved by the homebuyers as a class</a:t>
            </a:r>
          </a:p>
          <a:p>
            <a:pPr marL="320040" lvl="1" indent="0" algn="just">
              <a:spcAft>
                <a:spcPts val="0"/>
              </a:spcAft>
              <a:buClr>
                <a:srgbClr val="BC995C"/>
              </a:buClr>
              <a:buNone/>
              <a:defRPr/>
            </a:pPr>
            <a:r>
              <a:rPr kumimoji="0" lang="en-US" sz="2000" b="0" i="0" u="none" strike="noStrike" kern="1200" cap="none" spc="0" normalizeH="0" baseline="0" noProof="0" dirty="0">
                <a:ln>
                  <a:noFill/>
                </a:ln>
                <a:solidFill>
                  <a:srgbClr val="002856"/>
                </a:solidFill>
                <a:effectLst/>
                <a:uLnTx/>
                <a:uFillTx/>
                <a:latin typeface="Times New Roman" panose="02020603050405020304" pitchFamily="18" charset="0"/>
                <a:ea typeface="+mn-ea"/>
                <a:cs typeface="Times New Roman" panose="02020603050405020304" pitchFamily="18" charset="0"/>
              </a:rPr>
              <a:t>The Supreme Court held that creditors in the class who do not agree with the majority vote are estopped from putting up any challenge to the resolution plan contrary to the decision of the requisite majority of their class.</a:t>
            </a:r>
          </a:p>
          <a:p>
            <a:pPr marL="0" indent="0" algn="just">
              <a:spcAft>
                <a:spcPts val="0"/>
              </a:spcAft>
              <a:buNone/>
            </a:pPr>
            <a:endParaRPr lang="en-US" dirty="0">
              <a:latin typeface="Times New Roman" panose="02020603050405020304" pitchFamily="18" charset="0"/>
              <a:cs typeface="Times New Roman" panose="02020603050405020304" pitchFamily="18" charset="0"/>
            </a:endParaRPr>
          </a:p>
          <a:p>
            <a:pPr algn="just">
              <a:spcAft>
                <a:spcPts val="0"/>
              </a:spcAft>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8104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14="http://schemas.microsoft.com/office/powerpoint/2010/main" xmlns="" id="{E73EC41C-C26C-0604-9445-C1EB0923E944}"/>
              </a:ext>
            </a:extLst>
          </p:cNvPr>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OBJECTIVES AND PRINCIPLES OF IBC</a:t>
            </a:r>
          </a:p>
        </p:txBody>
      </p:sp>
      <p:sp>
        <p:nvSpPr>
          <p:cNvPr id="3" name="Slide Number Placeholder 2">
            <a:extLst>
              <a:ext uri="{FF2B5EF4-FFF2-40B4-BE49-F238E27FC236}">
                <a16:creationId xmlns:a16="http://schemas.microsoft.com/office/drawing/2014/main" xmlns:p14="http://schemas.microsoft.com/office/powerpoint/2010/main" xmlns="" id="{D7D24B2B-6854-FD57-D133-C98853D082B3}"/>
              </a:ext>
            </a:extLst>
          </p:cNvPr>
          <p:cNvSpPr>
            <a:spLocks noGrp="1"/>
          </p:cNvSpPr>
          <p:nvPr>
            <p:ph type="sldNum" sz="quarter" idx="4"/>
          </p:nvPr>
        </p:nvSpPr>
        <p:spPr/>
        <p:txBody>
          <a:bodyPr/>
          <a:lstStyle/>
          <a:p>
            <a:fld id="{622928BF-44F2-412F-B0EA-39BAD9F958EF}" type="slidenum">
              <a:rPr lang="en-US" smtClean="0"/>
              <a:pPr/>
              <a:t>2</a:t>
            </a:fld>
            <a:endParaRPr lang="en-US" dirty="0"/>
          </a:p>
        </p:txBody>
      </p:sp>
      <p:sp>
        <p:nvSpPr>
          <p:cNvPr id="5" name="Content Placeholder 4">
            <a:extLst>
              <a:ext uri="{FF2B5EF4-FFF2-40B4-BE49-F238E27FC236}">
                <a16:creationId xmlns:a16="http://schemas.microsoft.com/office/drawing/2014/main" xmlns:p14="http://schemas.microsoft.com/office/powerpoint/2010/main" xmlns="" id="{D0A6E45B-EB11-6978-ED41-ABD1FE7D1F5D}"/>
              </a:ext>
            </a:extLst>
          </p:cNvPr>
          <p:cNvSpPr>
            <a:spLocks noGrp="1"/>
          </p:cNvSpPr>
          <p:nvPr>
            <p:ph sz="quarter" idx="10"/>
          </p:nvPr>
        </p:nvSpPr>
        <p:spPr>
          <a:xfrm>
            <a:off x="839788" y="1435768"/>
            <a:ext cx="10878079" cy="4953000"/>
          </a:xfrm>
        </p:spPr>
        <p:txBody>
          <a:bodyPr/>
          <a:lstStyle/>
          <a:p>
            <a:pPr algn="just"/>
            <a:r>
              <a:rPr lang="en-US" dirty="0">
                <a:latin typeface="Times New Roman" panose="02020603050405020304" pitchFamily="18" charset="0"/>
                <a:cs typeface="Times New Roman" panose="02020603050405020304" pitchFamily="18" charset="0"/>
              </a:rPr>
              <a:t>The preamble of the Insolvency and Bankruptcy Code, 2016 (“</a:t>
            </a:r>
            <a:r>
              <a:rPr lang="en-US" b="1" dirty="0">
                <a:latin typeface="Times New Roman" panose="02020603050405020304" pitchFamily="18" charset="0"/>
                <a:cs typeface="Times New Roman" panose="02020603050405020304" pitchFamily="18" charset="0"/>
              </a:rPr>
              <a:t>IBC</a:t>
            </a:r>
            <a:r>
              <a:rPr lang="en-US" dirty="0">
                <a:latin typeface="Times New Roman" panose="02020603050405020304" pitchFamily="18" charset="0"/>
                <a:cs typeface="Times New Roman" panose="02020603050405020304" pitchFamily="18" charset="0"/>
              </a:rPr>
              <a:t>”) reads as follows:</a:t>
            </a:r>
          </a:p>
          <a:p>
            <a:pPr marL="320040" lvl="1" indent="0" algn="just">
              <a:buNone/>
            </a:pPr>
            <a:r>
              <a:rPr lang="en-US" i="1" dirty="0">
                <a:latin typeface="Times New Roman" panose="02020603050405020304" pitchFamily="18" charset="0"/>
                <a:cs typeface="Times New Roman" panose="02020603050405020304" pitchFamily="18" charset="0"/>
              </a:rPr>
              <a:t>“An Act to consolidate and amend the laws relating to reorganization and insolvency resolution of corporate persons, partnership firms and individuals in a time bound manner for maximization of value of assets of such persons, to promote entrepreneurship, availability of credit and balance the interests of all the stakeholders including alteration in the order of priority of payment of Government dues and to establish an Insolvency and Bankruptcy Board of India, and for matters connected therewith or incidental thereto.”</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Hon’ble NCLAT in </a:t>
            </a:r>
            <a:r>
              <a:rPr lang="en-US" b="1" i="1" dirty="0" err="1">
                <a:latin typeface="Times New Roman" panose="02020603050405020304" pitchFamily="18" charset="0"/>
                <a:cs typeface="Times New Roman" panose="02020603050405020304" pitchFamily="18" charset="0"/>
              </a:rPr>
              <a:t>Binani</a:t>
            </a:r>
            <a:r>
              <a:rPr lang="en-US" b="1" i="1" dirty="0">
                <a:latin typeface="Times New Roman" panose="02020603050405020304" pitchFamily="18" charset="0"/>
                <a:cs typeface="Times New Roman" panose="02020603050405020304" pitchFamily="18" charset="0"/>
              </a:rPr>
              <a:t>   Industries   Ltd.   v.   Bank   of   Baroda   &amp;   </a:t>
            </a:r>
            <a:r>
              <a:rPr lang="en-US" b="1" i="1" dirty="0" err="1">
                <a:latin typeface="Times New Roman" panose="02020603050405020304" pitchFamily="18" charset="0"/>
                <a:cs typeface="Times New Roman" panose="02020603050405020304" pitchFamily="18" charset="0"/>
              </a:rPr>
              <a:t>Anr</a:t>
            </a:r>
            <a:r>
              <a:rPr lang="en-US" b="1" i="1" dirty="0">
                <a:latin typeface="Times New Roman" panose="02020603050405020304" pitchFamily="18" charset="0"/>
                <a:cs typeface="Times New Roman" panose="02020603050405020304" pitchFamily="18" charset="0"/>
              </a:rPr>
              <a:t>.,  [Company Appeal   (AT)   (Insolvency)   No.   82   of   2018] </a:t>
            </a:r>
            <a:r>
              <a:rPr lang="en-US" dirty="0">
                <a:latin typeface="Times New Roman" panose="02020603050405020304" pitchFamily="18" charset="0"/>
                <a:cs typeface="Times New Roman" panose="02020603050405020304" pitchFamily="18" charset="0"/>
              </a:rPr>
              <a:t>emphasized that the first order objective of IBC is “</a:t>
            </a:r>
            <a:r>
              <a:rPr lang="en-US" u="sng" dirty="0">
                <a:latin typeface="Times New Roman" panose="02020603050405020304" pitchFamily="18" charset="0"/>
                <a:cs typeface="Times New Roman" panose="02020603050405020304" pitchFamily="18" charset="0"/>
              </a:rPr>
              <a:t>resolution</a:t>
            </a:r>
            <a:r>
              <a:rPr lang="en-US" dirty="0">
                <a:latin typeface="Times New Roman" panose="02020603050405020304" pitchFamily="18" charset="0"/>
                <a:cs typeface="Times New Roman" panose="02020603050405020304" pitchFamily="18" charset="0"/>
              </a:rPr>
              <a:t>”; the second order objective is “</a:t>
            </a:r>
            <a:r>
              <a:rPr lang="en-US" u="sng" dirty="0">
                <a:latin typeface="Times New Roman" panose="02020603050405020304" pitchFamily="18" charset="0"/>
                <a:cs typeface="Times New Roman" panose="02020603050405020304" pitchFamily="18" charset="0"/>
              </a:rPr>
              <a:t>maximization of value of assets of the Corporate Debtor</a:t>
            </a:r>
            <a:r>
              <a:rPr lang="en-US" dirty="0">
                <a:latin typeface="Times New Roman" panose="02020603050405020304" pitchFamily="18" charset="0"/>
                <a:cs typeface="Times New Roman" panose="02020603050405020304" pitchFamily="18" charset="0"/>
              </a:rPr>
              <a:t>” and not maximization of value for a stakeholder or a set of stakeholders; and the third order objective is “</a:t>
            </a:r>
            <a:r>
              <a:rPr lang="en-US" u="sng" dirty="0">
                <a:latin typeface="Times New Roman" panose="02020603050405020304" pitchFamily="18" charset="0"/>
                <a:cs typeface="Times New Roman" panose="02020603050405020304" pitchFamily="18" charset="0"/>
              </a:rPr>
              <a:t>promoting entrepreneurship, availability of credit and balancing the interests of stakeholders</a:t>
            </a:r>
            <a:r>
              <a:rPr lang="en-US" dirty="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1512286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1D42A5B5-E634-D4DF-27F6-5815B5DBA0C2}"/>
              </a:ext>
            </a:extLst>
          </p:cNvPr>
          <p:cNvSpPr>
            <a:spLocks noGrp="1"/>
          </p:cNvSpPr>
          <p:nvPr>
            <p:ph type="title"/>
          </p:nvPr>
        </p:nvSpPr>
        <p:spPr/>
        <p:txBody>
          <a:bodyPr/>
          <a:lstStyle/>
          <a:p>
            <a:pPr marL="0" marR="0">
              <a:spcBef>
                <a:spcPts val="0"/>
              </a:spcBef>
              <a:spcAft>
                <a:spcPts val="0"/>
              </a:spcAft>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NEED FOR GROUP INSOLVENCY</a:t>
            </a:r>
            <a:endParaRPr lang="en-US" sz="2800" dirty="0">
              <a:effectLst/>
              <a:latin typeface="Times New Roman" panose="02020603050405020304" pitchFamily="18" charset="0"/>
              <a:ea typeface="Calibri" panose="020F0502020204030204" pitchFamily="34" charset="0"/>
              <a:cs typeface="Mangal" panose="02040503050203030202" pitchFamily="18" charset="0"/>
            </a:endParaRPr>
          </a:p>
        </p:txBody>
      </p:sp>
      <p:sp>
        <p:nvSpPr>
          <p:cNvPr id="3" name="Slide Number Placeholder 2">
            <a:extLst>
              <a:ext uri="{FF2B5EF4-FFF2-40B4-BE49-F238E27FC236}">
                <a16:creationId xmlns:a16="http://schemas.microsoft.com/office/drawing/2014/main" xmlns:p14="http://schemas.microsoft.com/office/powerpoint/2010/main" xmlns="" id="{103634B2-D866-56B7-C2F8-C69C3DF4886E}"/>
              </a:ext>
            </a:extLst>
          </p:cNvPr>
          <p:cNvSpPr>
            <a:spLocks noGrp="1"/>
          </p:cNvSpPr>
          <p:nvPr>
            <p:ph type="sldNum" sz="quarter" idx="4"/>
          </p:nvPr>
        </p:nvSpPr>
        <p:spPr/>
        <p:txBody>
          <a:bodyPr/>
          <a:lstStyle/>
          <a:p>
            <a:fld id="{622928BF-44F2-412F-B0EA-39BAD9F958EF}" type="slidenum">
              <a:rPr lang="en-US" smtClean="0"/>
              <a:pPr/>
              <a:t>3</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D174FAC8-7612-9334-71F4-013FB8448908}"/>
              </a:ext>
            </a:extLst>
          </p:cNvPr>
          <p:cNvSpPr>
            <a:spLocks noGrp="1"/>
          </p:cNvSpPr>
          <p:nvPr>
            <p:ph sz="quarter" idx="10"/>
          </p:nvPr>
        </p:nvSpPr>
        <p:spPr/>
        <p:txBody>
          <a:bodyPr/>
          <a:lstStyle/>
          <a:p>
            <a:pPr algn="just">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When members of ‘corporate groups’ enter into insolvency, various issues arise that are unique to ‘group companies’.</a:t>
            </a:r>
            <a:endParaRPr lang="en-US" sz="1800" dirty="0">
              <a:latin typeface="Times New Roman" panose="02020603050405020304" pitchFamily="18" charset="0"/>
              <a:ea typeface="Calibri" panose="020F0502020204030204" pitchFamily="34" charset="0"/>
              <a:cs typeface="Mangal" panose="02040503050203030202" pitchFamily="18" charset="0"/>
            </a:endParaRPr>
          </a:p>
          <a:p>
            <a:pPr algn="just">
              <a:spcAft>
                <a:spcPts val="0"/>
              </a:spcAft>
            </a:pPr>
            <a:endParaRPr lang="en-US" sz="1800" dirty="0">
              <a:latin typeface="Times New Roman" panose="02020603050405020304" pitchFamily="18" charset="0"/>
              <a:ea typeface="Calibri" panose="020F0502020204030204" pitchFamily="34" charset="0"/>
              <a:cs typeface="Mangal" panose="02040503050203030202" pitchFamily="18" charset="0"/>
            </a:endParaRPr>
          </a:p>
          <a:p>
            <a:pPr algn="just">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Various linkages may exist between group companies. These linkages may be both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operational</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(e.g., reliance on group companies for raw materials or input services) and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financial</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(e.g., extension of inter-corporate guarantees). These may become very costly to identify and to disentangle, particularly for potential bidders/ resolution applicants.  </a:t>
            </a:r>
            <a:endParaRPr lang="en-US" sz="1800" dirty="0">
              <a:latin typeface="Times New Roman" panose="02020603050405020304" pitchFamily="18" charset="0"/>
              <a:ea typeface="Calibri" panose="020F0502020204030204" pitchFamily="34" charset="0"/>
              <a:cs typeface="Mangal" panose="02040503050203030202" pitchFamily="18" charset="0"/>
            </a:endParaRPr>
          </a:p>
          <a:p>
            <a:pPr algn="just">
              <a:spcAft>
                <a:spcPts val="0"/>
              </a:spcAft>
            </a:pPr>
            <a:endParaRPr lang="en-US" sz="1800" dirty="0">
              <a:effectLst/>
              <a:latin typeface="Times New Roman" panose="02020603050405020304" pitchFamily="18" charset="0"/>
              <a:ea typeface="Calibri" panose="020F0502020204030204" pitchFamily="34" charset="0"/>
              <a:cs typeface="Mangal" panose="02040503050203030202" pitchFamily="18" charset="0"/>
            </a:endParaRPr>
          </a:p>
          <a:p>
            <a:pPr algn="just">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Group companies may, in practice, be treated as single economic entities by creditors themselves, and insolvency law may be required to respect this at least in exceptional cases, to reduce costs of engagement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ex ante. </a:t>
            </a:r>
            <a:endParaRPr lang="en-US" sz="1800" i="1" dirty="0">
              <a:latin typeface="Times New Roman" panose="02020603050405020304" pitchFamily="18" charset="0"/>
              <a:ea typeface="Calibri" panose="020F0502020204030204" pitchFamily="34" charset="0"/>
              <a:cs typeface="Times New Roman" panose="02020603050405020304" pitchFamily="18" charset="0"/>
            </a:endParaRPr>
          </a:p>
          <a:p>
            <a:pPr marL="0" indent="0" algn="just">
              <a:spcAft>
                <a:spcPts val="0"/>
              </a:spcAft>
              <a:buNone/>
            </a:pPr>
            <a:endParaRPr lang="en-US" sz="1800" dirty="0">
              <a:effectLst/>
              <a:latin typeface="Times New Roman" panose="02020603050405020304" pitchFamily="18" charset="0"/>
              <a:ea typeface="Calibri" panose="020F0502020204030204" pitchFamily="34" charset="0"/>
              <a:cs typeface="Mangal" panose="02040503050203030202" pitchFamily="18" charset="0"/>
            </a:endParaRPr>
          </a:p>
          <a:p>
            <a:pPr algn="just">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Inter-group transactions may be of a nature that tunnel value from one group company to another and may need to be reversed/ dealt with differently in insolvency. </a:t>
            </a:r>
            <a:endParaRPr lang="en-US" sz="1800" dirty="0">
              <a:effectLst/>
              <a:latin typeface="Times New Roman" panose="02020603050405020304" pitchFamily="18" charset="0"/>
              <a:ea typeface="Calibri" panose="020F0502020204030204" pitchFamily="34" charset="0"/>
              <a:cs typeface="Symbol" panose="05050102010706020507" pitchFamily="18" charset="2"/>
            </a:endParaRPr>
          </a:p>
          <a:p>
            <a:pPr marL="137160" marR="0" indent="0">
              <a:spcBef>
                <a:spcPts val="0"/>
              </a:spcBef>
              <a:spcAft>
                <a:spcPts val="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Mangal" panose="02040503050203030202" pitchFamily="18" charset="0"/>
            </a:endParaRPr>
          </a:p>
          <a:p>
            <a:endParaRPr lang="en-US" dirty="0"/>
          </a:p>
        </p:txBody>
      </p:sp>
    </p:spTree>
    <p:extLst>
      <p:ext uri="{BB962C8B-B14F-4D97-AF65-F5344CB8AC3E}">
        <p14:creationId xmlns:p14="http://schemas.microsoft.com/office/powerpoint/2010/main" val="2714831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DF6474B6-F17F-4A1E-2545-D60FF688B88F}"/>
              </a:ext>
            </a:extLst>
          </p:cNvPr>
          <p:cNvSpPr>
            <a:spLocks noGrp="1"/>
          </p:cNvSpPr>
          <p:nvPr>
            <p:ph type="title"/>
          </p:nvPr>
        </p:nvSpPr>
        <p:spPr>
          <a:xfrm>
            <a:off x="839788" y="533400"/>
            <a:ext cx="8280548" cy="815975"/>
          </a:xfrm>
        </p:spPr>
        <p:txBody>
          <a:bodyPr>
            <a:normAutofit fontScale="90000"/>
          </a:bodyPr>
          <a:lstStyle/>
          <a:p>
            <a:pPr marL="0" marR="0">
              <a:spcBef>
                <a:spcPts val="0"/>
              </a:spcBef>
              <a:spcAft>
                <a:spcPts val="0"/>
              </a:spcAft>
            </a:pPr>
            <a:r>
              <a:rPr lang="en-US" sz="1800" dirty="0">
                <a:effectLst/>
                <a:latin typeface="Times New Roman" panose="02020603050405020304" pitchFamily="18" charset="0"/>
                <a:ea typeface="Calibri" panose="020F0502020204030204" pitchFamily="34" charset="0"/>
                <a:cs typeface="Mangal" panose="02040503050203030202" pitchFamily="18" charset="0"/>
              </a:rPr>
              <a:t/>
            </a:r>
            <a:br>
              <a:rPr lang="en-US" sz="1800" dirty="0">
                <a:effectLst/>
                <a:latin typeface="Times New Roman" panose="02020603050405020304" pitchFamily="18" charset="0"/>
                <a:ea typeface="Calibri" panose="020F0502020204030204" pitchFamily="34" charset="0"/>
                <a:cs typeface="Mangal" panose="02040503050203030202" pitchFamily="18" charset="0"/>
              </a:rPr>
            </a:br>
            <a:r>
              <a:rPr lang="en-US" sz="1800" b="1"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Mangal" panose="02040503050203030202" pitchFamily="18" charset="0"/>
              </a:rPr>
              <a:t/>
            </a:r>
            <a:br>
              <a:rPr lang="en-US" sz="1800" dirty="0">
                <a:effectLst/>
                <a:latin typeface="Times New Roman" panose="02020603050405020304" pitchFamily="18" charset="0"/>
                <a:ea typeface="Calibri" panose="020F0502020204030204" pitchFamily="34" charset="0"/>
                <a:cs typeface="Mangal" panose="02040503050203030202" pitchFamily="18" charset="0"/>
              </a:rPr>
            </a:br>
            <a:r>
              <a:rPr lang="en-US" b="1" dirty="0">
                <a:latin typeface="Times New Roman" panose="02020603050405020304" pitchFamily="18" charset="0"/>
                <a:ea typeface="Calibri" panose="020F0502020204030204" pitchFamily="34" charset="0"/>
                <a:cs typeface="Times New Roman" panose="02020603050405020304" pitchFamily="18" charset="0"/>
              </a:rPr>
              <a:t>TYPES OF RULES TO DEAL WITH GROUP INSOLVENCY ISSUES </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339A537B-313C-A432-579D-26A98CC87A88}"/>
              </a:ext>
            </a:extLst>
          </p:cNvPr>
          <p:cNvSpPr>
            <a:spLocks noGrp="1"/>
          </p:cNvSpPr>
          <p:nvPr>
            <p:ph type="sldNum" sz="quarter" idx="4"/>
          </p:nvPr>
        </p:nvSpPr>
        <p:spPr/>
        <p:txBody>
          <a:bodyPr/>
          <a:lstStyle/>
          <a:p>
            <a:fld id="{622928BF-44F2-412F-B0EA-39BAD9F958EF}" type="slidenum">
              <a:rPr lang="en-US" smtClean="0"/>
              <a:pPr/>
              <a:t>4</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9D996C29-153E-156F-4268-4B9766544A28}"/>
              </a:ext>
            </a:extLst>
          </p:cNvPr>
          <p:cNvSpPr>
            <a:spLocks noGrp="1"/>
          </p:cNvSpPr>
          <p:nvPr>
            <p:ph sz="quarter" idx="10"/>
          </p:nvPr>
        </p:nvSpPr>
        <p:spPr/>
        <p:txBody>
          <a:bodyPr/>
          <a:lstStyle/>
          <a:p>
            <a:pPr marL="342900" marR="0" lvl="0" indent="-342900" algn="just">
              <a:spcBef>
                <a:spcPts val="0"/>
              </a:spcBef>
              <a:spcAft>
                <a:spcPts val="0"/>
              </a:spcAft>
              <a:buFont typeface="Symbol" panose="05050102010706020507" pitchFamily="18" charset="2"/>
              <a:buChar char=""/>
            </a:pPr>
            <a:endParaRPr lang="en-US" u="sng"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b="1" u="sng" dirty="0">
                <a:effectLst/>
                <a:latin typeface="Times New Roman" panose="02020603050405020304" pitchFamily="18" charset="0"/>
                <a:ea typeface="Calibri" panose="020F0502020204030204" pitchFamily="34" charset="0"/>
                <a:cs typeface="Times New Roman" panose="02020603050405020304" pitchFamily="18" charset="0"/>
              </a:rPr>
              <a:t>Rules enabling procedural coordination</a:t>
            </a:r>
            <a:r>
              <a:rPr lang="en-US" dirty="0">
                <a:effectLst/>
                <a:latin typeface="Times New Roman" panose="02020603050405020304" pitchFamily="18" charset="0"/>
                <a:ea typeface="Calibri" panose="020F0502020204030204" pitchFamily="34" charset="0"/>
                <a:cs typeface="Times New Roman" panose="02020603050405020304" pitchFamily="18" charset="0"/>
              </a:rPr>
              <a:t>: These are rules that are targeted at ‘coordination’ of ‘procedures’, but do not disregard the separate legal personality of different group companies. </a:t>
            </a:r>
          </a:p>
          <a:p>
            <a:pPr marL="0" marR="0" lvl="0" indent="0" algn="just">
              <a:spcBef>
                <a:spcPts val="0"/>
              </a:spcBef>
              <a:spcAft>
                <a:spcPts val="0"/>
              </a:spcAft>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spcAft>
                <a:spcPts val="0"/>
              </a:spcAft>
              <a:buFont typeface="Symbol" panose="05050102010706020507" pitchFamily="18" charset="2"/>
              <a:buChar char=""/>
            </a:pPr>
            <a:r>
              <a:rPr lang="en-US" sz="2000" b="1" u="sng" dirty="0">
                <a:effectLst/>
                <a:latin typeface="Times New Roman" panose="02020603050405020304" pitchFamily="18" charset="0"/>
                <a:ea typeface="Calibri" panose="020F0502020204030204" pitchFamily="34" charset="0"/>
                <a:cs typeface="Times New Roman" panose="02020603050405020304" pitchFamily="18" charset="0"/>
              </a:rPr>
              <a:t>Rules enabling substantive consolidation</a:t>
            </a:r>
            <a:r>
              <a:rPr lang="en-US" sz="2000" u="sng"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These are rules that are generally targeted at consolidating the assets and liabilities of multiple group companies, so that they are treated as a single insolvency estate. </a:t>
            </a:r>
          </a:p>
          <a:p>
            <a:pPr marL="0" indent="0" algn="just">
              <a:spcAft>
                <a:spcPts val="0"/>
              </a:spcAft>
              <a:buNone/>
            </a:pPr>
            <a:endParaRPr lang="en-US" sz="2000" dirty="0">
              <a:effectLst/>
              <a:latin typeface="Times New Roman" panose="02020603050405020304" pitchFamily="18" charset="0"/>
              <a:ea typeface="Calibri" panose="020F0502020204030204" pitchFamily="34" charset="0"/>
              <a:cs typeface="Mangal" panose="02040503050203030202" pitchFamily="18" charset="0"/>
            </a:endParaRPr>
          </a:p>
          <a:p>
            <a:pPr marL="342900" indent="-342900" algn="just">
              <a:spcAft>
                <a:spcPts val="0"/>
              </a:spcAft>
              <a:buFont typeface="Symbol" panose="05050102010706020507" pitchFamily="18" charset="2"/>
              <a:buChar char=""/>
            </a:pPr>
            <a:r>
              <a:rPr lang="en-US" b="1" u="sng" dirty="0">
                <a:effectLst/>
                <a:latin typeface="Times New Roman" panose="02020603050405020304" pitchFamily="18" charset="0"/>
                <a:ea typeface="Calibri" panose="020F0502020204030204" pitchFamily="34" charset="0"/>
                <a:cs typeface="Times New Roman" panose="02020603050405020304" pitchFamily="18" charset="0"/>
              </a:rPr>
              <a:t>Rules dealing with perverse </a:t>
            </a:r>
            <a:r>
              <a:rPr lang="en-US" b="1" u="sng" dirty="0" err="1">
                <a:effectLst/>
                <a:latin typeface="Times New Roman" panose="02020603050405020304" pitchFamily="18" charset="0"/>
                <a:ea typeface="Calibri" panose="020F0502020204030204" pitchFamily="34" charset="0"/>
                <a:cs typeface="Times New Roman" panose="02020603050405020304" pitchFamily="18" charset="0"/>
              </a:rPr>
              <a:t>behaviour</a:t>
            </a:r>
            <a:r>
              <a:rPr lang="en-US" b="1" u="sng" dirty="0">
                <a:effectLst/>
                <a:latin typeface="Times New Roman" panose="02020603050405020304" pitchFamily="18" charset="0"/>
                <a:ea typeface="Calibri" panose="020F0502020204030204" pitchFamily="34" charset="0"/>
                <a:cs typeface="Times New Roman" panose="02020603050405020304" pitchFamily="18" charset="0"/>
              </a:rPr>
              <a:t> in corporate groups</a:t>
            </a:r>
            <a:r>
              <a:rPr lang="en-US" u="sng"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These are rules that state that under certain </a:t>
            </a:r>
            <a:r>
              <a:rPr lang="en-GB" sz="2000" dirty="0">
                <a:effectLst/>
                <a:latin typeface="Times New Roman" panose="02020603050405020304" pitchFamily="18" charset="0"/>
                <a:ea typeface="Calibri" panose="020F0502020204030204" pitchFamily="34" charset="0"/>
                <a:cs typeface="Times New Roman" panose="02020603050405020304" pitchFamily="18" charset="0"/>
              </a:rPr>
              <a:t>circumstances, claims of intra-group creditors can be subordinated to the claims of unrelated creditor. </a:t>
            </a:r>
            <a:endParaRPr lang="en-US" sz="2000"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spcBef>
                <a:spcPts val="0"/>
              </a:spcBef>
              <a:spcAft>
                <a:spcPts val="0"/>
              </a:spcAft>
              <a:buFont typeface="Symbol" panose="05050102010706020507" pitchFamily="18" charset="2"/>
              <a:buChar char=""/>
            </a:pPr>
            <a:endParaRPr lang="en-US" dirty="0">
              <a:effectLst/>
              <a:latin typeface="Times New Roman" panose="02020603050405020304" pitchFamily="18" charset="0"/>
              <a:ea typeface="Calibri" panose="020F0502020204030204" pitchFamily="34" charset="0"/>
              <a:cs typeface="Mangal" panose="02040503050203030202" pitchFamily="18" charset="0"/>
            </a:endParaRPr>
          </a:p>
          <a:p>
            <a:endParaRPr lang="en-US" sz="1400" dirty="0"/>
          </a:p>
        </p:txBody>
      </p:sp>
    </p:spTree>
    <p:extLst>
      <p:ext uri="{BB962C8B-B14F-4D97-AF65-F5344CB8AC3E}">
        <p14:creationId xmlns:p14="http://schemas.microsoft.com/office/powerpoint/2010/main" val="4138561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14="http://schemas.microsoft.com/office/powerpoint/2010/main" xmlns="" id="{2004E765-F04C-8ECD-9753-A34F609F8F2E}"/>
              </a:ext>
            </a:extLst>
          </p:cNvPr>
          <p:cNvSpPr>
            <a:spLocks noGrp="1"/>
          </p:cNvSpPr>
          <p:nvPr>
            <p:ph type="title"/>
          </p:nvPr>
        </p:nvSpPr>
        <p:spPr>
          <a:xfrm>
            <a:off x="839788" y="751965"/>
            <a:ext cx="8945896" cy="815975"/>
          </a:xfrm>
        </p:spPr>
        <p:txBody>
          <a:bodyPr>
            <a:normAutofit fontScale="90000"/>
          </a:bodyPr>
          <a:lstStyle/>
          <a:p>
            <a:r>
              <a:rPr lang="en-US" sz="2500" b="1" cap="small" dirty="0">
                <a:effectLst/>
                <a:latin typeface="Times New Roman" panose="02020603050405020304" pitchFamily="18" charset="0"/>
                <a:ea typeface="Calibri" panose="020F0502020204030204" pitchFamily="34" charset="0"/>
                <a:cs typeface="Times New Roman" panose="02020603050405020304" pitchFamily="18" charset="0"/>
              </a:rPr>
              <a:t>UNCITRAL M</a:t>
            </a:r>
            <a:r>
              <a:rPr lang="en-US" sz="2500" b="1" dirty="0">
                <a:effectLst/>
                <a:latin typeface="Times New Roman" panose="02020603050405020304" pitchFamily="18" charset="0"/>
                <a:ea typeface="Calibri" panose="020F0502020204030204" pitchFamily="34" charset="0"/>
                <a:cs typeface="Times New Roman" panose="02020603050405020304" pitchFamily="18" charset="0"/>
              </a:rPr>
              <a:t>ODEL LAW ON ENTERPRISE GROUP INSOLVENCY</a:t>
            </a:r>
            <a:r>
              <a:rPr lang="en-US" sz="1800" dirty="0">
                <a:effectLst/>
                <a:latin typeface="Times New Roman" panose="02020603050405020304" pitchFamily="18" charset="0"/>
                <a:ea typeface="Calibri" panose="020F0502020204030204" pitchFamily="34" charset="0"/>
                <a:cs typeface="Mangal" panose="02040503050203030202" pitchFamily="18" charset="0"/>
              </a:rPr>
              <a:t/>
            </a:r>
            <a:br>
              <a:rPr lang="en-US" sz="1800" dirty="0">
                <a:effectLst/>
                <a:latin typeface="Times New Roman" panose="02020603050405020304" pitchFamily="18" charset="0"/>
                <a:ea typeface="Calibri" panose="020F0502020204030204" pitchFamily="34" charset="0"/>
                <a:cs typeface="Mangal" panose="02040503050203030202" pitchFamily="18" charset="0"/>
              </a:rPr>
            </a:br>
            <a:endParaRPr lang="en-US" dirty="0"/>
          </a:p>
        </p:txBody>
      </p:sp>
      <p:sp>
        <p:nvSpPr>
          <p:cNvPr id="3" name="Slide Number Placeholder 2">
            <a:extLst>
              <a:ext uri="{FF2B5EF4-FFF2-40B4-BE49-F238E27FC236}">
                <a16:creationId xmlns:a16="http://schemas.microsoft.com/office/drawing/2014/main" xmlns:p14="http://schemas.microsoft.com/office/powerpoint/2010/main" xmlns="" id="{DAB74CEC-FCFC-1F62-BC24-CE22484516F7}"/>
              </a:ext>
            </a:extLst>
          </p:cNvPr>
          <p:cNvSpPr>
            <a:spLocks noGrp="1"/>
          </p:cNvSpPr>
          <p:nvPr>
            <p:ph type="sldNum" sz="quarter" idx="4"/>
          </p:nvPr>
        </p:nvSpPr>
        <p:spPr/>
        <p:txBody>
          <a:bodyPr/>
          <a:lstStyle/>
          <a:p>
            <a:fld id="{622928BF-44F2-412F-B0EA-39BAD9F958EF}" type="slidenum">
              <a:rPr lang="en-US" smtClean="0"/>
              <a:pPr/>
              <a:t>5</a:t>
            </a:fld>
            <a:endParaRPr lang="en-US" dirty="0"/>
          </a:p>
        </p:txBody>
      </p:sp>
      <p:sp>
        <p:nvSpPr>
          <p:cNvPr id="5" name="Content Placeholder 4">
            <a:extLst>
              <a:ext uri="{FF2B5EF4-FFF2-40B4-BE49-F238E27FC236}">
                <a16:creationId xmlns:a16="http://schemas.microsoft.com/office/drawing/2014/main" xmlns:p14="http://schemas.microsoft.com/office/powerpoint/2010/main" xmlns="" id="{67CC378D-E955-6E26-6881-A868335DE111}"/>
              </a:ext>
            </a:extLst>
          </p:cNvPr>
          <p:cNvSpPr>
            <a:spLocks noGrp="1"/>
          </p:cNvSpPr>
          <p:nvPr>
            <p:ph sz="quarter" idx="10"/>
          </p:nvPr>
        </p:nvSpPr>
        <p:spPr>
          <a:xfrm>
            <a:off x="839787" y="1303021"/>
            <a:ext cx="10878079" cy="4953000"/>
          </a:xfrm>
        </p:spPr>
        <p:txBody>
          <a:bodyPr/>
          <a:lstStyle/>
          <a:p>
            <a:pPr algn="just"/>
            <a:r>
              <a:rPr lang="en-US" dirty="0">
                <a:latin typeface="Times New Roman" panose="02020603050405020304" pitchFamily="18" charset="0"/>
                <a:cs typeface="Times New Roman" panose="02020603050405020304" pitchFamily="18" charset="0"/>
              </a:rPr>
              <a:t>In 2019, UNCITRAL adopted the UNCITRAL Model Law on Enterprise Group Insolvency (“</a:t>
            </a:r>
            <a:r>
              <a:rPr lang="en-US" b="1" dirty="0">
                <a:latin typeface="Times New Roman" panose="02020603050405020304" pitchFamily="18" charset="0"/>
                <a:cs typeface="Times New Roman" panose="02020603050405020304" pitchFamily="18" charset="0"/>
              </a:rPr>
              <a:t>Model Law</a:t>
            </a:r>
            <a:r>
              <a:rPr lang="en-US" dirty="0">
                <a:latin typeface="Times New Roman" panose="02020603050405020304" pitchFamily="18" charset="0"/>
                <a:cs typeface="Times New Roman" panose="02020603050405020304" pitchFamily="18" charset="0"/>
              </a:rPr>
              <a:t>”). The Model Law focuses on insolvency proceedings relating to multiple debtors that are members of the same enterprise group. It defines “enterprise group” as two or more enterprises that are interconnected by control or significant ownership. The Model Law provides for: </a:t>
            </a:r>
          </a:p>
          <a:p>
            <a:pPr marL="0" indent="0" algn="just">
              <a:buNone/>
            </a:pPr>
            <a:endParaRPr lang="en-US" dirty="0">
              <a:latin typeface="Times New Roman" panose="02020603050405020304" pitchFamily="18" charset="0"/>
              <a:cs typeface="Times New Roman" panose="02020603050405020304" pitchFamily="18" charset="0"/>
            </a:endParaRPr>
          </a:p>
          <a:p>
            <a:pPr lvl="0" algn="just"/>
            <a:r>
              <a:rPr lang="en-AU" b="1" u="sng" dirty="0">
                <a:latin typeface="Times New Roman" panose="02020603050405020304" pitchFamily="18" charset="0"/>
                <a:cs typeface="Times New Roman" panose="02020603050405020304" pitchFamily="18" charset="0"/>
              </a:rPr>
              <a:t>Coordination and cooperation</a:t>
            </a:r>
            <a:r>
              <a:rPr lang="en-AU" dirty="0">
                <a:latin typeface="Times New Roman" panose="02020603050405020304" pitchFamily="18" charset="0"/>
                <a:cs typeface="Times New Roman" panose="02020603050405020304" pitchFamily="18" charset="0"/>
              </a:rPr>
              <a:t>: This may be between courts, insolvency representatives and group representatives (where appointed). </a:t>
            </a:r>
          </a:p>
          <a:p>
            <a:pPr marL="0" lvl="0" indent="0" algn="just">
              <a:buNone/>
            </a:pPr>
            <a:endParaRPr lang="en-AU" dirty="0">
              <a:latin typeface="Times New Roman" panose="02020603050405020304" pitchFamily="18" charset="0"/>
              <a:cs typeface="Times New Roman" panose="02020603050405020304" pitchFamily="18" charset="0"/>
            </a:endParaRPr>
          </a:p>
          <a:p>
            <a:pPr lvl="0" algn="just"/>
            <a:r>
              <a:rPr lang="en-US" b="1" u="sng" dirty="0">
                <a:latin typeface="Times New Roman" panose="02020603050405020304" pitchFamily="18" charset="0"/>
                <a:cs typeface="Times New Roman" panose="02020603050405020304" pitchFamily="18" charset="0"/>
              </a:rPr>
              <a:t>Planning proceedings, group insolvency solution and group representative: </a:t>
            </a:r>
            <a:r>
              <a:rPr lang="en-US" dirty="0">
                <a:latin typeface="Times New Roman" panose="02020603050405020304" pitchFamily="18" charset="0"/>
                <a:cs typeface="Times New Roman" panose="02020603050405020304" pitchFamily="18" charset="0"/>
              </a:rPr>
              <a:t>Planning proceedings are insolvency proceedings that are used to develop a ‘group insolvency solution’ for the whole or part of an enterprise group. </a:t>
            </a:r>
          </a:p>
          <a:p>
            <a:pPr lvl="0" algn="just"/>
            <a:endParaRPr lang="en-US" dirty="0">
              <a:latin typeface="Times New Roman" panose="02020603050405020304" pitchFamily="18" charset="0"/>
              <a:cs typeface="Times New Roman" panose="02020603050405020304" pitchFamily="18" charset="0"/>
            </a:endParaRPr>
          </a:p>
          <a:p>
            <a:pPr lvl="0" algn="just"/>
            <a:r>
              <a:rPr lang="en-AU" sz="2000" b="1" u="sng" dirty="0">
                <a:effectLst/>
                <a:latin typeface="Times New Roman" panose="02020603050405020304" pitchFamily="18" charset="0"/>
                <a:ea typeface="Calibri" panose="020F0502020204030204" pitchFamily="34" charset="0"/>
              </a:rPr>
              <a:t>Minimisation of non-main insolvency proceedings</a:t>
            </a:r>
            <a:r>
              <a:rPr lang="en-AU" sz="2000" b="1" dirty="0">
                <a:effectLst/>
                <a:latin typeface="Times New Roman" panose="02020603050405020304" pitchFamily="18" charset="0"/>
                <a:ea typeface="Calibri" panose="020F0502020204030204" pitchFamily="34" charset="0"/>
              </a:rPr>
              <a:t>: </a:t>
            </a:r>
            <a:r>
              <a:rPr lang="en-AU" sz="2000" dirty="0">
                <a:effectLst/>
                <a:latin typeface="Times New Roman" panose="02020603050405020304" pitchFamily="18" charset="0"/>
                <a:ea typeface="Calibri" panose="020F0502020204030204" pitchFamily="34" charset="0"/>
              </a:rPr>
              <a:t>The Model Law attempts to minimize the commencement of non-main insolvency proceedings relating to enterprise group members participating in the planning proceeding. </a:t>
            </a:r>
            <a:endParaRPr lang="en-US" dirty="0">
              <a:latin typeface="Times New Roman" panose="02020603050405020304" pitchFamily="18" charset="0"/>
              <a:cs typeface="Times New Roman" panose="02020603050405020304" pitchFamily="18" charset="0"/>
            </a:endParaRPr>
          </a:p>
          <a:p>
            <a:pPr lvl="0" algn="just"/>
            <a:endParaRPr lang="en-US" dirty="0">
              <a:latin typeface="Times New Roman" panose="02020603050405020304" pitchFamily="18" charset="0"/>
              <a:cs typeface="Times New Roman" panose="02020603050405020304" pitchFamily="18" charset="0"/>
            </a:endParaRPr>
          </a:p>
          <a:p>
            <a:pPr lvl="0" algn="just"/>
            <a:endParaRPr lang="en-US" dirty="0"/>
          </a:p>
        </p:txBody>
      </p:sp>
    </p:spTree>
    <p:extLst>
      <p:ext uri="{BB962C8B-B14F-4D97-AF65-F5344CB8AC3E}">
        <p14:creationId xmlns:p14="http://schemas.microsoft.com/office/powerpoint/2010/main" val="1338780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396BB34B-A5CC-BAA5-E49C-353CDD9B0BC0}"/>
              </a:ext>
            </a:extLst>
          </p:cNvPr>
          <p:cNvSpPr>
            <a:spLocks noGrp="1"/>
          </p:cNvSpPr>
          <p:nvPr>
            <p:ph type="title"/>
          </p:nvPr>
        </p:nvSpPr>
        <p:spPr>
          <a:xfrm>
            <a:off x="839788" y="767272"/>
            <a:ext cx="8609012" cy="815975"/>
          </a:xfrm>
        </p:spPr>
        <p:txBody>
          <a:bodyPr>
            <a:normAutofit fontScale="90000"/>
          </a:bodyPr>
          <a:lstStyle/>
          <a:p>
            <a:pPr marL="0" marR="0">
              <a:spcBef>
                <a:spcPts val="0"/>
              </a:spcBef>
              <a:spcAft>
                <a:spcPts val="0"/>
              </a:spcAft>
            </a:pPr>
            <a:r>
              <a:rPr lang="en-US" sz="1800" dirty="0">
                <a:effectLst/>
                <a:latin typeface="Times New Roman" panose="02020603050405020304" pitchFamily="18" charset="0"/>
                <a:ea typeface="Calibri" panose="020F0502020204030204" pitchFamily="34" charset="0"/>
                <a:cs typeface="Mangal" panose="02040503050203030202" pitchFamily="18" charset="0"/>
              </a:rPr>
              <a:t/>
            </a:r>
            <a:br>
              <a:rPr lang="en-US" sz="1800" dirty="0">
                <a:effectLst/>
                <a:latin typeface="Times New Roman" panose="02020603050405020304" pitchFamily="18" charset="0"/>
                <a:ea typeface="Calibri" panose="020F0502020204030204" pitchFamily="34" charset="0"/>
                <a:cs typeface="Mangal" panose="02040503050203030202" pitchFamily="18" charset="0"/>
              </a:rPr>
            </a:br>
            <a:r>
              <a:rPr lang="en-US" b="1" cap="small" dirty="0">
                <a:latin typeface="Times New Roman" panose="02020603050405020304" pitchFamily="18" charset="0"/>
                <a:ea typeface="Calibri" panose="020F0502020204030204" pitchFamily="34" charset="0"/>
                <a:cs typeface="Times New Roman" panose="02020603050405020304" pitchFamily="18" charset="0"/>
              </a:rPr>
              <a:t>UNCITRAL L</a:t>
            </a:r>
            <a:r>
              <a:rPr lang="en-US" b="1" dirty="0">
                <a:latin typeface="Times New Roman" panose="02020603050405020304" pitchFamily="18" charset="0"/>
                <a:ea typeface="Calibri" panose="020F0502020204030204" pitchFamily="34" charset="0"/>
                <a:cs typeface="Times New Roman" panose="02020603050405020304" pitchFamily="18" charset="0"/>
              </a:rPr>
              <a:t>EGISLATIVE GUIDE, PART 3: TREATMENT OF ENTERPRISE GROUPS IN INSOLVENCY </a:t>
            </a:r>
            <a:r>
              <a:rPr lang="en-US" sz="2000" dirty="0">
                <a:latin typeface="Times New Roman" panose="02020603050405020304" pitchFamily="18" charset="0"/>
                <a:ea typeface="Calibri" panose="020F0502020204030204" pitchFamily="34" charset="0"/>
                <a:cs typeface="Mangal" panose="02040503050203030202" pitchFamily="18" charset="0"/>
              </a:rPr>
              <a:t/>
            </a:r>
            <a:br>
              <a:rPr lang="en-US" sz="2000" dirty="0">
                <a:latin typeface="Times New Roman" panose="02020603050405020304" pitchFamily="18" charset="0"/>
                <a:ea typeface="Calibri" panose="020F0502020204030204" pitchFamily="34" charset="0"/>
                <a:cs typeface="Mangal" panose="02040503050203030202" pitchFamily="18" charset="0"/>
              </a:rPr>
            </a:br>
            <a:r>
              <a:rPr lang="en-GB" sz="2000" dirty="0">
                <a:latin typeface="Times New Roman" panose="02020603050405020304" pitchFamily="18" charset="0"/>
                <a:ea typeface="Calibri" panose="020F0502020204030204" pitchFamily="34" charset="0"/>
                <a:cs typeface="Times New Roman" panose="02020603050405020304" pitchFamily="18" charset="0"/>
              </a:rPr>
              <a:t> </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D320DED6-17E4-455C-FCB9-43DAB9DB723A}"/>
              </a:ext>
            </a:extLst>
          </p:cNvPr>
          <p:cNvSpPr>
            <a:spLocks noGrp="1"/>
          </p:cNvSpPr>
          <p:nvPr>
            <p:ph type="sldNum" sz="quarter" idx="4"/>
          </p:nvPr>
        </p:nvSpPr>
        <p:spPr/>
        <p:txBody>
          <a:bodyPr/>
          <a:lstStyle/>
          <a:p>
            <a:fld id="{622928BF-44F2-412F-B0EA-39BAD9F958EF}" type="slidenum">
              <a:rPr lang="en-US" smtClean="0"/>
              <a:pPr/>
              <a:t>6</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EBBD4FAE-A5ED-96CF-C246-A8ADE1DA5F38}"/>
              </a:ext>
            </a:extLst>
          </p:cNvPr>
          <p:cNvSpPr>
            <a:spLocks noGrp="1"/>
          </p:cNvSpPr>
          <p:nvPr>
            <p:ph sz="quarter" idx="10"/>
          </p:nvPr>
        </p:nvSpPr>
        <p:spPr/>
        <p:txBody>
          <a:bodyPr/>
          <a:lstStyle/>
          <a:p>
            <a:pPr marL="0" indent="0">
              <a:buNone/>
            </a:pPr>
            <a:endParaRPr lang="en-GB"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r>
              <a:rPr lang="en-GB" dirty="0">
                <a:effectLst/>
                <a:latin typeface="Times New Roman" panose="02020603050405020304" pitchFamily="18" charset="0"/>
                <a:ea typeface="Calibri" panose="020F0502020204030204" pitchFamily="34" charset="0"/>
                <a:cs typeface="Times New Roman" panose="02020603050405020304" pitchFamily="18" charset="0"/>
              </a:rPr>
              <a:t>Part 3 of the UNCITRAL Legislative Guide on Insolvency Law dealing with “Treatment of Enterprise </a:t>
            </a:r>
            <a:r>
              <a:rPr lang="en-GB" dirty="0">
                <a:latin typeface="Times New Roman" panose="02020603050405020304" pitchFamily="18" charset="0"/>
                <a:ea typeface="Calibri" panose="020F0502020204030204" pitchFamily="34" charset="0"/>
                <a:cs typeface="Times New Roman" panose="02020603050405020304" pitchFamily="18" charset="0"/>
              </a:rPr>
              <a:t>G</a:t>
            </a:r>
            <a:r>
              <a:rPr lang="en-GB" dirty="0">
                <a:effectLst/>
                <a:latin typeface="Times New Roman" panose="02020603050405020304" pitchFamily="18" charset="0"/>
                <a:ea typeface="Calibri" panose="020F0502020204030204" pitchFamily="34" charset="0"/>
                <a:cs typeface="Times New Roman" panose="02020603050405020304" pitchFamily="18" charset="0"/>
              </a:rPr>
              <a:t>roups in Insolvency” (“</a:t>
            </a:r>
            <a:r>
              <a:rPr lang="en-GB" b="1" dirty="0">
                <a:effectLst/>
                <a:latin typeface="Times New Roman" panose="02020603050405020304" pitchFamily="18" charset="0"/>
                <a:ea typeface="Calibri" panose="020F0502020204030204" pitchFamily="34" charset="0"/>
                <a:cs typeface="Times New Roman" panose="02020603050405020304" pitchFamily="18" charset="0"/>
              </a:rPr>
              <a:t>Guide”</a:t>
            </a:r>
            <a:r>
              <a:rPr lang="en-GB" dirty="0">
                <a:effectLst/>
                <a:latin typeface="Times New Roman" panose="02020603050405020304" pitchFamily="18" charset="0"/>
                <a:ea typeface="Calibri" panose="020F0502020204030204" pitchFamily="34" charset="0"/>
                <a:cs typeface="Times New Roman" panose="02020603050405020304" pitchFamily="18" charset="0"/>
              </a:rPr>
              <a:t>) recommends features of legal frameworks dealing with domestic group insolvency as well as international group insolvency. </a:t>
            </a:r>
            <a:r>
              <a:rPr lang="en-US" dirty="0">
                <a:effectLst/>
                <a:latin typeface="Times New Roman" panose="02020603050405020304" pitchFamily="18" charset="0"/>
                <a:ea typeface="Calibri" panose="020F0502020204030204" pitchFamily="34" charset="0"/>
                <a:cs typeface="Times New Roman" panose="02020603050405020304" pitchFamily="18" charset="0"/>
              </a:rPr>
              <a:t>In case of international group insolvency, the Guide recommends the following: </a:t>
            </a:r>
          </a:p>
          <a:p>
            <a:pPr marL="0" indent="0">
              <a:buNone/>
            </a:pP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GB" dirty="0">
                <a:effectLst/>
                <a:latin typeface="Times New Roman" panose="02020603050405020304" pitchFamily="18" charset="0"/>
                <a:ea typeface="Calibri" panose="020F0502020204030204" pitchFamily="34" charset="0"/>
                <a:cs typeface="Times New Roman" panose="02020603050405020304" pitchFamily="18" charset="0"/>
              </a:rPr>
              <a:t>Access to courts and recognition of foreign insolvency proceedings</a:t>
            </a:r>
          </a:p>
          <a:p>
            <a:pPr marL="0" marR="0" lvl="0" indent="0" algn="just">
              <a:spcBef>
                <a:spcPts val="0"/>
              </a:spcBef>
              <a:spcAft>
                <a:spcPts val="0"/>
              </a:spcAft>
              <a:buNone/>
            </a:pPr>
            <a:endParaRPr lang="en-US" dirty="0">
              <a:effectLst/>
              <a:latin typeface="Times New Roman" panose="02020603050405020304" pitchFamily="18" charset="0"/>
              <a:ea typeface="Calibri" panose="020F0502020204030204" pitchFamily="34" charset="0"/>
              <a:cs typeface="Mangal" panose="02040503050203030202" pitchFamily="18" charset="0"/>
            </a:endParaRPr>
          </a:p>
          <a:p>
            <a:pPr marL="342900" marR="0" lvl="0" indent="-342900" algn="just">
              <a:spcBef>
                <a:spcPts val="0"/>
              </a:spcBef>
              <a:spcAft>
                <a:spcPts val="0"/>
              </a:spcAft>
              <a:buFont typeface="Symbol" panose="05050102010706020507" pitchFamily="18" charset="2"/>
              <a:buChar char=""/>
            </a:pPr>
            <a:r>
              <a:rPr lang="en-GB" dirty="0">
                <a:effectLst/>
                <a:latin typeface="Times New Roman" panose="02020603050405020304" pitchFamily="18" charset="0"/>
                <a:ea typeface="Calibri" panose="020F0502020204030204" pitchFamily="34" charset="0"/>
                <a:cs typeface="Times New Roman" panose="02020603050405020304" pitchFamily="18" charset="0"/>
              </a:rPr>
              <a:t>Cooperation involving courts</a:t>
            </a:r>
          </a:p>
          <a:p>
            <a:pPr marL="342900" marR="0" lvl="0" indent="-342900" algn="just">
              <a:spcBef>
                <a:spcPts val="0"/>
              </a:spcBef>
              <a:spcAft>
                <a:spcPts val="0"/>
              </a:spcAft>
              <a:buFont typeface="Symbol" panose="05050102010706020507" pitchFamily="18" charset="2"/>
              <a:buChar char=""/>
            </a:pPr>
            <a:endParaRPr lang="en-GB"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GB" dirty="0">
                <a:effectLst/>
                <a:latin typeface="Times New Roman" panose="02020603050405020304" pitchFamily="18" charset="0"/>
                <a:ea typeface="Calibri" panose="020F0502020204030204" pitchFamily="34" charset="0"/>
                <a:cs typeface="Times New Roman" panose="02020603050405020304" pitchFamily="18" charset="0"/>
              </a:rPr>
              <a:t>Cooperation involving insolvency representatives</a:t>
            </a:r>
          </a:p>
          <a:p>
            <a:pPr marL="0" marR="0" lvl="0" indent="0" algn="just">
              <a:spcBef>
                <a:spcPts val="0"/>
              </a:spcBef>
              <a:spcAft>
                <a:spcPts val="0"/>
              </a:spcAft>
              <a:buNone/>
            </a:pPr>
            <a:endParaRPr lang="en-GB"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GB" dirty="0">
                <a:effectLst/>
                <a:latin typeface="Times New Roman" panose="02020603050405020304" pitchFamily="18" charset="0"/>
                <a:ea typeface="Calibri" panose="020F0502020204030204" pitchFamily="34" charset="0"/>
                <a:cs typeface="Times New Roman" panose="02020603050405020304" pitchFamily="18" charset="0"/>
              </a:rPr>
              <a:t>Cross-border insolvency agreements</a:t>
            </a:r>
            <a:endParaRPr lang="en-GB" dirty="0">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endParaRPr lang="en-GB" sz="1800" b="1" u="sng"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endParaRPr lang="en-US" sz="1800" dirty="0">
              <a:effectLst/>
              <a:latin typeface="Times New Roman" panose="02020603050405020304" pitchFamily="18" charset="0"/>
              <a:ea typeface="Calibri" panose="020F0502020204030204" pitchFamily="34" charset="0"/>
              <a:cs typeface="Mangal" panose="02040503050203030202" pitchFamily="18" charset="0"/>
            </a:endParaRPr>
          </a:p>
          <a:p>
            <a:endParaRPr lang="en-US" dirty="0"/>
          </a:p>
        </p:txBody>
      </p:sp>
    </p:spTree>
    <p:extLst>
      <p:ext uri="{BB962C8B-B14F-4D97-AF65-F5344CB8AC3E}">
        <p14:creationId xmlns:p14="http://schemas.microsoft.com/office/powerpoint/2010/main" val="67950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37817E0-3948-3884-B658-8A87CC1E93E0}"/>
              </a:ext>
            </a:extLst>
          </p:cNvPr>
          <p:cNvSpPr>
            <a:spLocks noGrp="1"/>
          </p:cNvSpPr>
          <p:nvPr>
            <p:ph type="title"/>
          </p:nvPr>
        </p:nvSpPr>
        <p:spPr>
          <a:xfrm>
            <a:off x="839788" y="339725"/>
            <a:ext cx="8945896" cy="815975"/>
          </a:xfrm>
        </p:spPr>
        <p:txBody>
          <a:bodyPr>
            <a:normAutofit fontScale="90000"/>
          </a:bodyPr>
          <a:lstStyle/>
          <a:p>
            <a:r>
              <a:rPr lang="en-GB" sz="2800" b="1" dirty="0">
                <a:effectLst/>
                <a:latin typeface="Times New Roman" panose="02020603050405020304" pitchFamily="18" charset="0"/>
                <a:ea typeface="Calibri" panose="020F0502020204030204" pitchFamily="34" charset="0"/>
              </a:rPr>
              <a:t>WORLD BANK PRINCIPLES FOR EFFECTIVE INSOLVENCY AND CREDITOR/DEBTOR REGIMES, 2021</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19D4213D-97AC-16EB-6C1B-E96C4CE8C2B7}"/>
              </a:ext>
            </a:extLst>
          </p:cNvPr>
          <p:cNvSpPr>
            <a:spLocks noGrp="1"/>
          </p:cNvSpPr>
          <p:nvPr>
            <p:ph type="sldNum" sz="quarter" idx="4"/>
          </p:nvPr>
        </p:nvSpPr>
        <p:spPr/>
        <p:txBody>
          <a:bodyPr/>
          <a:lstStyle/>
          <a:p>
            <a:fld id="{622928BF-44F2-412F-B0EA-39BAD9F958EF}" type="slidenum">
              <a:rPr lang="en-US" smtClean="0"/>
              <a:pPr/>
              <a:t>7</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A2B87479-E4F0-8ABA-074F-910B23B7AA7A}"/>
              </a:ext>
            </a:extLst>
          </p:cNvPr>
          <p:cNvSpPr>
            <a:spLocks noGrp="1"/>
          </p:cNvSpPr>
          <p:nvPr>
            <p:ph sz="quarter" idx="10"/>
          </p:nvPr>
        </p:nvSpPr>
        <p:spPr/>
        <p:txBody>
          <a:bodyPr/>
          <a:lstStyle/>
          <a:p>
            <a:pPr marL="342900" indent="-342900" algn="just">
              <a:spcAft>
                <a:spcPts val="0"/>
              </a:spcAft>
              <a:buFont typeface="Symbol" panose="05050102010706020507" pitchFamily="18" charset="2"/>
              <a:buChar char=""/>
            </a:pPr>
            <a:r>
              <a:rPr lang="en-GB" dirty="0">
                <a:latin typeface="Times New Roman" panose="02020603050405020304" pitchFamily="18" charset="0"/>
                <a:cs typeface="Times New Roman" panose="02020603050405020304" pitchFamily="18" charset="0"/>
              </a:rPr>
              <a:t>The World Bank Principles for Effective Insolvency and Creditor/ Debtor Regimes (“</a:t>
            </a:r>
            <a:r>
              <a:rPr lang="en-GB" b="1" dirty="0">
                <a:latin typeface="Times New Roman" panose="02020603050405020304" pitchFamily="18" charset="0"/>
                <a:cs typeface="Times New Roman" panose="02020603050405020304" pitchFamily="18" charset="0"/>
              </a:rPr>
              <a:t>Principles</a:t>
            </a:r>
            <a:r>
              <a:rPr lang="en-GB" dirty="0">
                <a:latin typeface="Times New Roman" panose="02020603050405020304" pitchFamily="18" charset="0"/>
                <a:cs typeface="Times New Roman" panose="02020603050405020304" pitchFamily="18" charset="0"/>
              </a:rPr>
              <a:t>”) recommend the following regarding international and domestic group insolvency: </a:t>
            </a:r>
          </a:p>
          <a:p>
            <a:pPr marL="0" marR="0" indent="0" algn="just">
              <a:spcBef>
                <a:spcPts val="0"/>
              </a:spcBef>
              <a:spcAft>
                <a:spcPts val="0"/>
              </a:spcAft>
              <a:buNone/>
            </a:pPr>
            <a:endParaRPr lang="en-US" sz="2000" dirty="0">
              <a:effectLst/>
              <a:latin typeface="Times New Roman" panose="02020603050405020304" pitchFamily="18" charset="0"/>
              <a:ea typeface="Calibri" panose="020F0502020204030204" pitchFamily="34" charset="0"/>
              <a:cs typeface="Mangal" panose="02040503050203030202" pitchFamily="18" charset="0"/>
            </a:endParaRPr>
          </a:p>
        </p:txBody>
      </p:sp>
      <p:graphicFrame>
        <p:nvGraphicFramePr>
          <p:cNvPr id="5" name="Table 5">
            <a:extLst>
              <a:ext uri="{FF2B5EF4-FFF2-40B4-BE49-F238E27FC236}">
                <a16:creationId xmlns:a16="http://schemas.microsoft.com/office/drawing/2014/main" xmlns:p14="http://schemas.microsoft.com/office/powerpoint/2010/main" xmlns="" id="{9A411933-1F32-8426-5830-994A97BAF444}"/>
              </a:ext>
            </a:extLst>
          </p:cNvPr>
          <p:cNvGraphicFramePr>
            <a:graphicFrameLocks noGrp="1"/>
          </p:cNvGraphicFramePr>
          <p:nvPr>
            <p:extLst>
              <p:ext uri="{D42A27DB-BD31-4B8C-83A1-F6EECF244321}">
                <p14:modId xmlns:p14="http://schemas.microsoft.com/office/powerpoint/2010/main" val="523257897"/>
              </p:ext>
            </p:extLst>
          </p:nvPr>
        </p:nvGraphicFramePr>
        <p:xfrm>
          <a:off x="1281870" y="2110810"/>
          <a:ext cx="10435997" cy="3171656"/>
        </p:xfrm>
        <a:graphic>
          <a:graphicData uri="http://schemas.openxmlformats.org/drawingml/2006/table">
            <a:tbl>
              <a:tblPr firstRow="1" bandRow="1">
                <a:tableStyleId>{5C22544A-7EE6-4342-B048-85BDC9FD1C3A}</a:tableStyleId>
              </a:tblPr>
              <a:tblGrid>
                <a:gridCol w="1187461">
                  <a:extLst>
                    <a:ext uri="{9D8B030D-6E8A-4147-A177-3AD203B41FA5}">
                      <a16:colId xmlns:a16="http://schemas.microsoft.com/office/drawing/2014/main" xmlns:p14="http://schemas.microsoft.com/office/powerpoint/2010/main" xmlns="" val="3556419196"/>
                    </a:ext>
                  </a:extLst>
                </a:gridCol>
                <a:gridCol w="4674953">
                  <a:extLst>
                    <a:ext uri="{9D8B030D-6E8A-4147-A177-3AD203B41FA5}">
                      <a16:colId xmlns:a16="http://schemas.microsoft.com/office/drawing/2014/main" xmlns:p14="http://schemas.microsoft.com/office/powerpoint/2010/main" xmlns="" val="1735954003"/>
                    </a:ext>
                  </a:extLst>
                </a:gridCol>
                <a:gridCol w="4573583">
                  <a:extLst>
                    <a:ext uri="{9D8B030D-6E8A-4147-A177-3AD203B41FA5}">
                      <a16:colId xmlns:a16="http://schemas.microsoft.com/office/drawing/2014/main" xmlns:p14="http://schemas.microsoft.com/office/powerpoint/2010/main" xmlns="" val="675789675"/>
                    </a:ext>
                  </a:extLst>
                </a:gridCol>
              </a:tblGrid>
              <a:tr h="658028">
                <a:tc>
                  <a:txBody>
                    <a:bodyPr/>
                    <a:lstStyle/>
                    <a:p>
                      <a:r>
                        <a:rPr lang="en-US" dirty="0">
                          <a:latin typeface="Times New Roman" panose="02020603050405020304" pitchFamily="18" charset="0"/>
                          <a:cs typeface="Times New Roman" panose="02020603050405020304" pitchFamily="18" charset="0"/>
                        </a:rPr>
                        <a:t>Sl. No. </a:t>
                      </a:r>
                    </a:p>
                  </a:txBody>
                  <a:tcPr/>
                </a:tc>
                <a:tc>
                  <a:txBody>
                    <a:bodyPr/>
                    <a:lstStyle/>
                    <a:p>
                      <a:r>
                        <a:rPr lang="en-US" dirty="0">
                          <a:latin typeface="Times New Roman" panose="02020603050405020304" pitchFamily="18" charset="0"/>
                          <a:cs typeface="Times New Roman" panose="02020603050405020304" pitchFamily="18" charset="0"/>
                        </a:rPr>
                        <a:t>Principles for International Group Insolvency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Times New Roman" panose="02020603050405020304" pitchFamily="18" charset="0"/>
                          <a:cs typeface="Times New Roman" panose="02020603050405020304" pitchFamily="18" charset="0"/>
                        </a:rPr>
                        <a:t>Principles for Domestic Group Insolvency </a:t>
                      </a:r>
                    </a:p>
                    <a:p>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532874667"/>
                  </a:ext>
                </a:extLst>
              </a:tr>
              <a:tr h="468387">
                <a:tc>
                  <a:txBody>
                    <a:bodyPr/>
                    <a:lstStyle/>
                    <a:p>
                      <a:r>
                        <a:rPr lang="en-US" b="1" dirty="0">
                          <a:latin typeface="Times New Roman" panose="02020603050405020304" pitchFamily="18" charset="0"/>
                          <a:cs typeface="Times New Roman" panose="02020603050405020304" pitchFamily="18" charset="0"/>
                        </a:rPr>
                        <a:t>1.</a:t>
                      </a: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Access to court and Recognition of Proceedings</a:t>
                      </a:r>
                      <a:endParaRPr lang="en-US" u="none" dirty="0">
                        <a:latin typeface="Times New Roman" panose="02020603050405020304" pitchFamily="18" charset="0"/>
                        <a:cs typeface="Times New Roman" panose="02020603050405020304" pitchFamily="18" charset="0"/>
                      </a:endParaRP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Procedural Coordination</a:t>
                      </a:r>
                      <a:endParaRPr lang="en-US"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2757752455"/>
                  </a:ext>
                </a:extLst>
              </a:tr>
              <a:tr h="468387">
                <a:tc>
                  <a:txBody>
                    <a:bodyPr/>
                    <a:lstStyle/>
                    <a:p>
                      <a:r>
                        <a:rPr lang="en-US" b="1" dirty="0">
                          <a:latin typeface="Times New Roman" panose="02020603050405020304" pitchFamily="18" charset="0"/>
                          <a:cs typeface="Times New Roman" panose="02020603050405020304" pitchFamily="18" charset="0"/>
                        </a:rPr>
                        <a:t>2.</a:t>
                      </a: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Cooperation involving courts</a:t>
                      </a:r>
                      <a:endParaRPr lang="en-US" u="none" dirty="0">
                        <a:latin typeface="Times New Roman" panose="02020603050405020304" pitchFamily="18" charset="0"/>
                        <a:cs typeface="Times New Roman" panose="02020603050405020304" pitchFamily="18" charset="0"/>
                      </a:endParaRP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Post-commencement finance</a:t>
                      </a:r>
                      <a:endParaRPr lang="en-US"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1774453572"/>
                  </a:ext>
                </a:extLst>
              </a:tr>
              <a:tr h="468387">
                <a:tc>
                  <a:txBody>
                    <a:bodyPr/>
                    <a:lstStyle/>
                    <a:p>
                      <a:r>
                        <a:rPr lang="en-US" b="1" dirty="0">
                          <a:latin typeface="Times New Roman" panose="02020603050405020304" pitchFamily="18" charset="0"/>
                          <a:cs typeface="Times New Roman" panose="02020603050405020304" pitchFamily="18" charset="0"/>
                        </a:rPr>
                        <a:t>3.</a:t>
                      </a: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Cooperation involving insolvency representatives</a:t>
                      </a:r>
                      <a:endParaRPr lang="en-US" u="none" dirty="0">
                        <a:latin typeface="Times New Roman" panose="02020603050405020304" pitchFamily="18" charset="0"/>
                        <a:cs typeface="Times New Roman" panose="02020603050405020304" pitchFamily="18" charset="0"/>
                      </a:endParaRP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Reorganization plans</a:t>
                      </a:r>
                      <a:endParaRPr lang="en-US"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14525053"/>
                  </a:ext>
                </a:extLst>
              </a:tr>
              <a:tr h="468387">
                <a:tc>
                  <a:txBody>
                    <a:bodyPr/>
                    <a:lstStyle/>
                    <a:p>
                      <a:r>
                        <a:rPr lang="en-US" b="1" dirty="0">
                          <a:latin typeface="Times New Roman" panose="02020603050405020304" pitchFamily="18" charset="0"/>
                          <a:cs typeface="Times New Roman" panose="02020603050405020304" pitchFamily="18" charset="0"/>
                        </a:rPr>
                        <a:t>4.</a:t>
                      </a: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Appointment of the insolvency representative</a:t>
                      </a:r>
                      <a:endParaRPr lang="en-US" u="none" dirty="0">
                        <a:latin typeface="Times New Roman" panose="02020603050405020304" pitchFamily="18" charset="0"/>
                        <a:cs typeface="Times New Roman" panose="02020603050405020304" pitchFamily="18" charset="0"/>
                      </a:endParaRP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Avoidance actions</a:t>
                      </a:r>
                      <a:endParaRPr lang="en-US"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1737162611"/>
                  </a:ext>
                </a:extLst>
              </a:tr>
              <a:tr h="468387">
                <a:tc>
                  <a:txBody>
                    <a:bodyPr/>
                    <a:lstStyle/>
                    <a:p>
                      <a:r>
                        <a:rPr lang="en-US" b="1" dirty="0">
                          <a:latin typeface="Times New Roman" panose="02020603050405020304" pitchFamily="18" charset="0"/>
                          <a:cs typeface="Times New Roman" panose="02020603050405020304" pitchFamily="18" charset="0"/>
                        </a:rPr>
                        <a:t>5.</a:t>
                      </a: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Cross-border insolvency agreements</a:t>
                      </a:r>
                      <a:endParaRPr lang="en-US" u="none" dirty="0">
                        <a:latin typeface="Times New Roman" panose="02020603050405020304" pitchFamily="18" charset="0"/>
                        <a:cs typeface="Times New Roman" panose="02020603050405020304" pitchFamily="18" charset="0"/>
                      </a:endParaRPr>
                    </a:p>
                  </a:txBody>
                  <a:tcPr/>
                </a:tc>
                <a:tc>
                  <a:txBody>
                    <a:bodyPr/>
                    <a:lstStyle/>
                    <a:p>
                      <a:r>
                        <a:rPr lang="en-GB" sz="1800" u="none" kern="1200" dirty="0">
                          <a:solidFill>
                            <a:schemeClr val="dk1"/>
                          </a:solidFill>
                          <a:effectLst/>
                          <a:latin typeface="Times New Roman" panose="02020603050405020304" pitchFamily="18" charset="0"/>
                          <a:ea typeface="+mn-ea"/>
                          <a:cs typeface="Times New Roman" panose="02020603050405020304" pitchFamily="18" charset="0"/>
                        </a:rPr>
                        <a:t> Insolvency representative</a:t>
                      </a:r>
                      <a:endParaRPr lang="en-US" u="none"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p14="http://schemas.microsoft.com/office/powerpoint/2010/main" xmlns="" val="3178793440"/>
                  </a:ext>
                </a:extLst>
              </a:tr>
            </a:tbl>
          </a:graphicData>
        </a:graphic>
      </p:graphicFrame>
    </p:spTree>
    <p:extLst>
      <p:ext uri="{BB962C8B-B14F-4D97-AF65-F5344CB8AC3E}">
        <p14:creationId xmlns:p14="http://schemas.microsoft.com/office/powerpoint/2010/main" val="4093958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37817E0-3948-3884-B658-8A87CC1E93E0}"/>
              </a:ext>
            </a:extLst>
          </p:cNvPr>
          <p:cNvSpPr>
            <a:spLocks noGrp="1"/>
          </p:cNvSpPr>
          <p:nvPr>
            <p:ph type="title"/>
          </p:nvPr>
        </p:nvSpPr>
        <p:spPr>
          <a:xfrm>
            <a:off x="839788" y="339725"/>
            <a:ext cx="8945896" cy="815975"/>
          </a:xfrm>
        </p:spPr>
        <p:txBody>
          <a:bodyPr>
            <a:normAutofit/>
          </a:bodyPr>
          <a:lstStyle/>
          <a:p>
            <a:r>
              <a:rPr lang="en-GB" sz="2800" b="1" dirty="0">
                <a:effectLst/>
                <a:latin typeface="Times New Roman" panose="02020603050405020304" pitchFamily="18" charset="0"/>
                <a:ea typeface="Calibri" panose="020F0502020204030204" pitchFamily="34" charset="0"/>
              </a:rPr>
              <a:t>GROUP INSOLVENCY IN THE EUROPEAN UNION</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19D4213D-97AC-16EB-6C1B-E96C4CE8C2B7}"/>
              </a:ext>
            </a:extLst>
          </p:cNvPr>
          <p:cNvSpPr>
            <a:spLocks noGrp="1"/>
          </p:cNvSpPr>
          <p:nvPr>
            <p:ph type="sldNum" sz="quarter" idx="4"/>
          </p:nvPr>
        </p:nvSpPr>
        <p:spPr/>
        <p:txBody>
          <a:bodyPr/>
          <a:lstStyle/>
          <a:p>
            <a:fld id="{622928BF-44F2-412F-B0EA-39BAD9F958EF}" type="slidenum">
              <a:rPr lang="en-US" smtClean="0"/>
              <a:pPr/>
              <a:t>8</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A2B87479-E4F0-8ABA-074F-910B23B7AA7A}"/>
              </a:ext>
            </a:extLst>
          </p:cNvPr>
          <p:cNvSpPr>
            <a:spLocks noGrp="1"/>
          </p:cNvSpPr>
          <p:nvPr>
            <p:ph sz="quarter" idx="10"/>
          </p:nvPr>
        </p:nvSpPr>
        <p:spPr>
          <a:xfrm>
            <a:off x="839787" y="1457058"/>
            <a:ext cx="10878079" cy="4953000"/>
          </a:xfrm>
        </p:spPr>
        <p:txBody>
          <a:bodyPr/>
          <a:lstStyle/>
          <a:p>
            <a:pPr marL="342900" indent="-342900" algn="just">
              <a:spcAft>
                <a:spcPts val="0"/>
              </a:spcAft>
              <a:buFont typeface="Symbol" panose="05050102010706020507" pitchFamily="18" charset="2"/>
              <a:buChar char=""/>
            </a:pPr>
            <a:r>
              <a:rPr lang="en-GB" dirty="0">
                <a:latin typeface="Times New Roman" panose="02020603050405020304" pitchFamily="18" charset="0"/>
                <a:cs typeface="Times New Roman" panose="02020603050405020304" pitchFamily="18" charset="0"/>
              </a:rPr>
              <a:t>Regulation (EU) 2015/848 on Insolvency Proceedings (“</a:t>
            </a:r>
            <a:r>
              <a:rPr lang="en-GB" b="1" dirty="0">
                <a:latin typeface="Times New Roman" panose="02020603050405020304" pitchFamily="18" charset="0"/>
                <a:cs typeface="Times New Roman" panose="02020603050405020304" pitchFamily="18" charset="0"/>
              </a:rPr>
              <a:t>Regulation”</a:t>
            </a:r>
            <a:r>
              <a:rPr lang="en-GB" dirty="0">
                <a:latin typeface="Times New Roman" panose="02020603050405020304" pitchFamily="18" charset="0"/>
                <a:cs typeface="Times New Roman" panose="02020603050405020304" pitchFamily="18" charset="0"/>
              </a:rPr>
              <a:t>) provides a mechanism for dealing with cross-border group (defined as parent and all its subsidiary entities) insolvency cases within the European Union. This Regulation provides for: </a:t>
            </a:r>
            <a:endParaRPr lang="en-US" dirty="0">
              <a:latin typeface="Times New Roman" panose="02020603050405020304" pitchFamily="18" charset="0"/>
              <a:cs typeface="Times New Roman" panose="02020603050405020304" pitchFamily="18" charset="0"/>
            </a:endParaRPr>
          </a:p>
          <a:p>
            <a:pPr marL="0" marR="0" indent="0" algn="just">
              <a:spcBef>
                <a:spcPts val="0"/>
              </a:spcBef>
              <a:spcAft>
                <a:spcPts val="0"/>
              </a:spcAft>
              <a:buNone/>
            </a:pPr>
            <a:endParaRPr lang="en-US" dirty="0">
              <a:effectLst/>
              <a:latin typeface="Times New Roman" panose="02020603050405020304" pitchFamily="18" charset="0"/>
              <a:ea typeface="Calibri" panose="020F0502020204030204" pitchFamily="34" charset="0"/>
              <a:cs typeface="Mangal" panose="02040503050203030202" pitchFamily="18" charset="0"/>
            </a:endParaRPr>
          </a:p>
          <a:p>
            <a:pPr marL="662940" lvl="1" indent="-342900" algn="just">
              <a:spcAft>
                <a:spcPts val="0"/>
              </a:spcAft>
              <a:buFont typeface="Symbol" panose="05050102010706020507" pitchFamily="18" charset="2"/>
              <a:buChar char=""/>
            </a:pPr>
            <a:r>
              <a:rPr lang="en-GB" sz="2000" dirty="0">
                <a:effectLst/>
                <a:latin typeface="Times New Roman" panose="02020603050405020304" pitchFamily="18" charset="0"/>
                <a:ea typeface="Calibri" panose="020F0502020204030204" pitchFamily="34" charset="0"/>
                <a:cs typeface="Times New Roman" panose="02020603050405020304" pitchFamily="18" charset="0"/>
              </a:rPr>
              <a:t>Mandatory cooperation and communication between insolvency representatives</a:t>
            </a:r>
          </a:p>
          <a:p>
            <a:pPr marL="662940" lvl="1" indent="-342900" algn="just">
              <a:spcAft>
                <a:spcPts val="0"/>
              </a:spcAft>
              <a:buFont typeface="Symbol" panose="05050102010706020507" pitchFamily="18" charset="2"/>
              <a:buChar char=""/>
            </a:pPr>
            <a:endParaRPr lang="en-US" sz="2000" dirty="0">
              <a:effectLst/>
              <a:latin typeface="Times New Roman" panose="02020603050405020304" pitchFamily="18" charset="0"/>
              <a:ea typeface="Calibri" panose="020F0502020204030204" pitchFamily="34" charset="0"/>
              <a:cs typeface="Mangal" panose="02040503050203030202" pitchFamily="18" charset="0"/>
            </a:endParaRPr>
          </a:p>
          <a:p>
            <a:pPr marL="662940" lvl="1" indent="-342900" algn="just">
              <a:spcAft>
                <a:spcPts val="0"/>
              </a:spcAft>
              <a:buFont typeface="Symbol" panose="05050102010706020507" pitchFamily="18" charset="2"/>
              <a:buChar char=""/>
            </a:pPr>
            <a:r>
              <a:rPr lang="en-GB" sz="2000" dirty="0">
                <a:effectLst/>
                <a:latin typeface="Times New Roman" panose="02020603050405020304" pitchFamily="18" charset="0"/>
                <a:ea typeface="Calibri" panose="020F0502020204030204" pitchFamily="34" charset="0"/>
                <a:cs typeface="Times New Roman" panose="02020603050405020304" pitchFamily="18" charset="0"/>
              </a:rPr>
              <a:t>Rights of access to an insolvency representative</a:t>
            </a:r>
          </a:p>
          <a:p>
            <a:pPr marL="662940" lvl="1" indent="-342900" algn="just">
              <a:spcAft>
                <a:spcPts val="0"/>
              </a:spcAft>
              <a:buFont typeface="Symbol" panose="05050102010706020507" pitchFamily="18" charset="2"/>
              <a:buChar char=""/>
            </a:pPr>
            <a:endParaRPr lang="en-US" sz="2000" dirty="0">
              <a:effectLst/>
              <a:latin typeface="Times New Roman" panose="02020603050405020304" pitchFamily="18" charset="0"/>
              <a:ea typeface="Calibri" panose="020F0502020204030204" pitchFamily="34" charset="0"/>
              <a:cs typeface="Mangal" panose="02040503050203030202" pitchFamily="18" charset="0"/>
            </a:endParaRPr>
          </a:p>
          <a:p>
            <a:pPr marL="662940" lvl="1" indent="-342900" algn="just">
              <a:spcAft>
                <a:spcPts val="0"/>
              </a:spcAft>
              <a:buFont typeface="Symbol" panose="05050102010706020507" pitchFamily="18" charset="2"/>
              <a:buChar char=""/>
            </a:pPr>
            <a:r>
              <a:rPr lang="en-GB" sz="2000" dirty="0">
                <a:effectLst/>
                <a:latin typeface="Times New Roman" panose="02020603050405020304" pitchFamily="18" charset="0"/>
                <a:ea typeface="Calibri" panose="020F0502020204030204" pitchFamily="34" charset="0"/>
                <a:cs typeface="Times New Roman" panose="02020603050405020304" pitchFamily="18" charset="0"/>
              </a:rPr>
              <a:t>Opening of ‘group coordination proceedings’</a:t>
            </a:r>
            <a:endParaRPr lang="en-US" sz="2400" dirty="0"/>
          </a:p>
        </p:txBody>
      </p:sp>
    </p:spTree>
    <p:extLst>
      <p:ext uri="{BB962C8B-B14F-4D97-AF65-F5344CB8AC3E}">
        <p14:creationId xmlns:p14="http://schemas.microsoft.com/office/powerpoint/2010/main" val="725921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14="http://schemas.microsoft.com/office/powerpoint/2010/main" xmlns="" id="{A37817E0-3948-3884-B658-8A87CC1E93E0}"/>
              </a:ext>
            </a:extLst>
          </p:cNvPr>
          <p:cNvSpPr>
            <a:spLocks noGrp="1"/>
          </p:cNvSpPr>
          <p:nvPr>
            <p:ph type="title"/>
          </p:nvPr>
        </p:nvSpPr>
        <p:spPr>
          <a:xfrm>
            <a:off x="839788" y="339725"/>
            <a:ext cx="8945896" cy="815975"/>
          </a:xfrm>
        </p:spPr>
        <p:txBody>
          <a:bodyPr>
            <a:normAutofit/>
          </a:bodyPr>
          <a:lstStyle/>
          <a:p>
            <a:r>
              <a:rPr lang="en-GB" sz="2800" b="1" dirty="0">
                <a:effectLst/>
                <a:latin typeface="Times New Roman" panose="02020603050405020304" pitchFamily="18" charset="0"/>
                <a:ea typeface="Calibri" panose="020F0502020204030204" pitchFamily="34" charset="0"/>
              </a:rPr>
              <a:t>GROUP INSOLVENCY IN THE </a:t>
            </a:r>
            <a:r>
              <a:rPr lang="en-GB" b="1" dirty="0">
                <a:latin typeface="Times New Roman" panose="02020603050405020304" pitchFamily="18" charset="0"/>
                <a:ea typeface="Calibri" panose="020F0502020204030204" pitchFamily="34" charset="0"/>
              </a:rPr>
              <a:t>UNITED STATES</a:t>
            </a:r>
            <a:endParaRPr lang="en-US" dirty="0"/>
          </a:p>
        </p:txBody>
      </p:sp>
      <p:sp>
        <p:nvSpPr>
          <p:cNvPr id="3" name="Slide Number Placeholder 2">
            <a:extLst>
              <a:ext uri="{FF2B5EF4-FFF2-40B4-BE49-F238E27FC236}">
                <a16:creationId xmlns:a16="http://schemas.microsoft.com/office/drawing/2014/main" xmlns:p14="http://schemas.microsoft.com/office/powerpoint/2010/main" xmlns="" id="{19D4213D-97AC-16EB-6C1B-E96C4CE8C2B7}"/>
              </a:ext>
            </a:extLst>
          </p:cNvPr>
          <p:cNvSpPr>
            <a:spLocks noGrp="1"/>
          </p:cNvSpPr>
          <p:nvPr>
            <p:ph type="sldNum" sz="quarter" idx="4"/>
          </p:nvPr>
        </p:nvSpPr>
        <p:spPr/>
        <p:txBody>
          <a:bodyPr/>
          <a:lstStyle/>
          <a:p>
            <a:fld id="{622928BF-44F2-412F-B0EA-39BAD9F958EF}" type="slidenum">
              <a:rPr lang="en-US" smtClean="0"/>
              <a:pPr/>
              <a:t>9</a:t>
            </a:fld>
            <a:endParaRPr lang="en-US" dirty="0"/>
          </a:p>
        </p:txBody>
      </p:sp>
      <p:sp>
        <p:nvSpPr>
          <p:cNvPr id="4" name="Content Placeholder 3">
            <a:extLst>
              <a:ext uri="{FF2B5EF4-FFF2-40B4-BE49-F238E27FC236}">
                <a16:creationId xmlns:a16="http://schemas.microsoft.com/office/drawing/2014/main" xmlns:p14="http://schemas.microsoft.com/office/powerpoint/2010/main" xmlns="" id="{A2B87479-E4F0-8ABA-074F-910B23B7AA7A}"/>
              </a:ext>
            </a:extLst>
          </p:cNvPr>
          <p:cNvSpPr>
            <a:spLocks noGrp="1"/>
          </p:cNvSpPr>
          <p:nvPr>
            <p:ph sz="quarter" idx="10"/>
          </p:nvPr>
        </p:nvSpPr>
        <p:spPr>
          <a:xfrm>
            <a:off x="839787" y="1448512"/>
            <a:ext cx="10878079" cy="4953000"/>
          </a:xfrm>
        </p:spPr>
        <p:txBody>
          <a:bodyPr/>
          <a:lstStyle/>
          <a:p>
            <a:pPr marL="342900" lvl="0" indent="-342900" algn="just">
              <a:spcAft>
                <a:spcPts val="0"/>
              </a:spcAft>
              <a:buFont typeface="Symbol" panose="05050102010706020507" pitchFamily="18" charset="2"/>
              <a:buChar char=""/>
            </a:pPr>
            <a:r>
              <a:rPr lang="en-GB" b="1" dirty="0">
                <a:latin typeface="Times New Roman" panose="02020603050405020304" pitchFamily="18" charset="0"/>
                <a:cs typeface="Times New Roman" panose="02020603050405020304" pitchFamily="18" charset="0"/>
              </a:rPr>
              <a:t>Substantive consolidation: </a:t>
            </a:r>
            <a:r>
              <a:rPr lang="en-GB" dirty="0">
                <a:latin typeface="Times New Roman" panose="02020603050405020304" pitchFamily="18" charset="0"/>
                <a:cs typeface="Times New Roman" panose="02020603050405020304" pitchFamily="18" charset="0"/>
              </a:rPr>
              <a:t>In the US, substantive consolidation mechanisms, including deemed and partial consolidation mechanisms, are used widely. The factors that are used to assess this include commingling of assets/business functions and use of consolidated financial statements. </a:t>
            </a:r>
          </a:p>
          <a:p>
            <a:pPr marL="0" marR="0" lvl="0" indent="0" algn="just">
              <a:spcBef>
                <a:spcPts val="0"/>
              </a:spcBef>
              <a:spcAft>
                <a:spcPts val="0"/>
              </a:spcAft>
              <a:buNone/>
            </a:pPr>
            <a:endParaRPr lang="en-US" dirty="0">
              <a:latin typeface="Times New Roman" panose="02020603050405020304" pitchFamily="18" charset="0"/>
              <a:cs typeface="Times New Roman" panose="02020603050405020304" pitchFamily="18" charset="0"/>
            </a:endParaRPr>
          </a:p>
          <a:p>
            <a:pPr marL="342900" indent="-342900" algn="just">
              <a:spcAft>
                <a:spcPts val="0"/>
              </a:spcAft>
              <a:buFont typeface="Symbol" panose="05050102010706020507" pitchFamily="18" charset="2"/>
              <a:buChar char=""/>
            </a:pPr>
            <a:r>
              <a:rPr lang="en-GB" b="1" dirty="0">
                <a:latin typeface="Times New Roman" panose="02020603050405020304" pitchFamily="18" charset="0"/>
                <a:cs typeface="Times New Roman" panose="02020603050405020304" pitchFamily="18" charset="0"/>
              </a:rPr>
              <a:t>Procedural co-ordination: </a:t>
            </a:r>
            <a:r>
              <a:rPr lang="en-GB" dirty="0">
                <a:latin typeface="Times New Roman" panose="02020603050405020304" pitchFamily="18" charset="0"/>
                <a:cs typeface="Times New Roman" panose="02020603050405020304" pitchFamily="18" charset="0"/>
              </a:rPr>
              <a:t>In the US, procedural co-ordination is witnessed in the form of joint administration of proceedings. </a:t>
            </a:r>
          </a:p>
          <a:p>
            <a:pPr marL="342900" indent="-342900" algn="just">
              <a:spcAft>
                <a:spcPts val="0"/>
              </a:spcAft>
              <a:buFont typeface="Symbol" panose="05050102010706020507" pitchFamily="18" charset="2"/>
              <a:buChar char=""/>
            </a:pPr>
            <a:endParaRPr lang="en-GB" dirty="0">
              <a:latin typeface="Times New Roman" panose="02020603050405020304" pitchFamily="18" charset="0"/>
              <a:cs typeface="Times New Roman" panose="02020603050405020304" pitchFamily="18" charset="0"/>
            </a:endParaRPr>
          </a:p>
          <a:p>
            <a:pPr marL="342900" indent="-342900" algn="just">
              <a:spcAft>
                <a:spcPts val="0"/>
              </a:spcAft>
              <a:buFont typeface="Symbol" panose="05050102010706020507" pitchFamily="18" charset="2"/>
              <a:buChar char=""/>
            </a:pPr>
            <a:r>
              <a:rPr lang="en-GB" b="1" dirty="0">
                <a:latin typeface="Times New Roman" panose="02020603050405020304" pitchFamily="18" charset="0"/>
                <a:cs typeface="Times New Roman" panose="02020603050405020304" pitchFamily="18" charset="0"/>
              </a:rPr>
              <a:t>Perverse Behaviour: </a:t>
            </a:r>
            <a:r>
              <a:rPr lang="en-GB" dirty="0">
                <a:latin typeface="Times New Roman" panose="02020603050405020304" pitchFamily="18" charset="0"/>
                <a:cs typeface="Times New Roman" panose="02020603050405020304" pitchFamily="18" charset="0"/>
              </a:rPr>
              <a:t>There are also specific provisions allowing equitable subordination of claims of the parent company where it has violated its fiduciary duty resulting in injuries to the subsidiary’s creditors or other shareholders.</a:t>
            </a:r>
            <a:endParaRPr lang="en-US" dirty="0">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274500714"/>
      </p:ext>
    </p:extLst>
  </p:cSld>
  <p:clrMapOvr>
    <a:masterClrMapping/>
  </p:clrMapOvr>
</p:sld>
</file>

<file path=ppt/theme/theme1.xml><?xml version="1.0" encoding="utf-8"?>
<a:theme xmlns:a="http://schemas.openxmlformats.org/drawingml/2006/main" name="Wide Template">
  <a:themeElements>
    <a:clrScheme name="SAM-2022">
      <a:dk1>
        <a:srgbClr val="000000"/>
      </a:dk1>
      <a:lt1>
        <a:srgbClr val="FFFFFF"/>
      </a:lt1>
      <a:dk2>
        <a:srgbClr val="002856"/>
      </a:dk2>
      <a:lt2>
        <a:srgbClr val="EAF6FE"/>
      </a:lt2>
      <a:accent1>
        <a:srgbClr val="002856"/>
      </a:accent1>
      <a:accent2>
        <a:srgbClr val="BC995C"/>
      </a:accent2>
      <a:accent3>
        <a:srgbClr val="38A8E0"/>
      </a:accent3>
      <a:accent4>
        <a:srgbClr val="9B3763"/>
      </a:accent4>
      <a:accent5>
        <a:srgbClr val="52B648"/>
      </a:accent5>
      <a:accent6>
        <a:srgbClr val="C5351C"/>
      </a:accent6>
      <a:hlink>
        <a:srgbClr val="38A8E0"/>
      </a:hlink>
      <a:folHlink>
        <a:srgbClr val="B3995D"/>
      </a:folHlink>
    </a:clrScheme>
    <a:fontScheme name="SAM &amp; Co PP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lank" id="{09018EE6-7D79-46DD-82E4-B961010B1D4F}" vid="{4E713024-82BD-44D7-9FDD-8363FE02A6B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682372B5B9144B8A20D8D68C6B95EE" ma:contentTypeVersion="7" ma:contentTypeDescription="Create a new document." ma:contentTypeScope="" ma:versionID="063381a43d8ca39ef4c648dceb86097f">
  <xsd:schema xmlns:xsd="http://www.w3.org/2001/XMLSchema" xmlns:xs="http://www.w3.org/2001/XMLSchema" xmlns:p="http://schemas.microsoft.com/office/2006/metadata/properties" xmlns:ns3="34447d74-2925-4743-ae1f-80815e1e016a" xmlns:ns4="21ea7efd-9a4c-4392-9bb2-5d29f0f96cd7" targetNamespace="http://schemas.microsoft.com/office/2006/metadata/properties" ma:root="true" ma:fieldsID="d9f274692b592bb66364a30f7ccdc86d" ns3:_="" ns4:_="">
    <xsd:import namespace="34447d74-2925-4743-ae1f-80815e1e016a"/>
    <xsd:import namespace="21ea7efd-9a4c-4392-9bb2-5d29f0f96cd7"/>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447d74-2925-4743-ae1f-80815e1e01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ea7efd-9a4c-4392-9bb2-5d29f0f96cd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CA1E97-747F-4D39-AAB0-C436250FCB6D}">
  <ds:schemaRefs>
    <ds:schemaRef ds:uri="http://schemas.microsoft.com/sharepoint/v3/contenttype/forms"/>
  </ds:schemaRefs>
</ds:datastoreItem>
</file>

<file path=customXml/itemProps2.xml><?xml version="1.0" encoding="utf-8"?>
<ds:datastoreItem xmlns:ds="http://schemas.openxmlformats.org/officeDocument/2006/customXml" ds:itemID="{9A008625-A796-4AC6-A157-CD5358C12DE8}">
  <ds:schemaRefs>
    <ds:schemaRef ds:uri="http://schemas.microsoft.com/office/2006/documentManagement/types"/>
    <ds:schemaRef ds:uri="21ea7efd-9a4c-4392-9bb2-5d29f0f96cd7"/>
    <ds:schemaRef ds:uri="http://www.w3.org/XML/1998/namespace"/>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schemas.openxmlformats.org/package/2006/metadata/core-properties"/>
    <ds:schemaRef ds:uri="34447d74-2925-4743-ae1f-80815e1e016a"/>
  </ds:schemaRefs>
</ds:datastoreItem>
</file>

<file path=customXml/itemProps3.xml><?xml version="1.0" encoding="utf-8"?>
<ds:datastoreItem xmlns:ds="http://schemas.openxmlformats.org/officeDocument/2006/customXml" ds:itemID="{35F607E4-02B7-44E8-B2C9-3D6EA7536D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447d74-2925-4743-ae1f-80815e1e016a"/>
    <ds:schemaRef ds:uri="21ea7efd-9a4c-4392-9bb2-5d29f0f96c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2022</Words>
  <Application>Microsoft Office PowerPoint</Application>
  <PresentationFormat>Custom</PresentationFormat>
  <Paragraphs>191</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Wide Template</vt:lpstr>
      <vt:lpstr>GROUP INSOLVENCY  &amp;  BALANCING INTERESTS OF STAKEHOLDERS UNDER IBC, 2016</vt:lpstr>
      <vt:lpstr>OBJECTIVES AND PRINCIPLES OF IBC</vt:lpstr>
      <vt:lpstr>NEED FOR GROUP INSOLVENCY</vt:lpstr>
      <vt:lpstr>   TYPES OF RULES TO DEAL WITH GROUP INSOLVENCY ISSUES </vt:lpstr>
      <vt:lpstr>UNCITRAL MODEL LAW ON ENTERPRISE GROUP INSOLVENCY </vt:lpstr>
      <vt:lpstr> UNCITRAL LEGISLATIVE GUIDE, PART 3: TREATMENT OF ENTERPRISE GROUPS IN INSOLVENCY   </vt:lpstr>
      <vt:lpstr>WORLD BANK PRINCIPLES FOR EFFECTIVE INSOLVENCY AND CREDITOR/DEBTOR REGIMES, 2021</vt:lpstr>
      <vt:lpstr>GROUP INSOLVENCY IN THE EUROPEAN UNION</vt:lpstr>
      <vt:lpstr>GROUP INSOLVENCY IN THE UNITED STATES</vt:lpstr>
      <vt:lpstr>INSOLVENCY &amp; BANKRUPTCY CODE 2016</vt:lpstr>
      <vt:lpstr>RECOMMENDATIONS OF THE WORKING GROUP ON GROUP INSOLVENCY </vt:lpstr>
      <vt:lpstr>REPORT OF CBIRC-II ON GROUP INSOLVENCY, DECEMBER 2021</vt:lpstr>
      <vt:lpstr>JUDICIAL TRENDS </vt:lpstr>
      <vt:lpstr>CHALLENGES ARISING IN PRACTICE </vt:lpstr>
      <vt:lpstr>A BALANCING ACT UNDER THE IBC</vt:lpstr>
      <vt:lpstr>PowerPoint Presentation</vt:lpstr>
      <vt:lpstr>JUDICIAL PRECEDENT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INSOLVENCY  &amp;  BALANCING INTERESTS OF STAKEHOLDERS UNDER IBC, 2016</dc:title>
  <dc:creator>MDPICAI</dc:creator>
  <cp:lastModifiedBy>ICAI</cp:lastModifiedBy>
  <cp:revision>1</cp:revision>
  <cp:lastPrinted>1899-12-31T18:30:00Z</cp:lastPrinted>
  <dcterms:created xsi:type="dcterms:W3CDTF">1899-12-31T18:30:00Z</dcterms:created>
  <dcterms:modified xsi:type="dcterms:W3CDTF">2023-07-26T06:56:37Z</dcterms:modified>
</cp:coreProperties>
</file>