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317" r:id="rId2"/>
    <p:sldId id="1005" r:id="rId3"/>
    <p:sldId id="953" r:id="rId4"/>
    <p:sldId id="714" r:id="rId5"/>
    <p:sldId id="715" r:id="rId6"/>
    <p:sldId id="727" r:id="rId7"/>
    <p:sldId id="553" r:id="rId8"/>
    <p:sldId id="1029" r:id="rId9"/>
    <p:sldId id="1036" r:id="rId10"/>
    <p:sldId id="956" r:id="rId11"/>
    <p:sldId id="1004" r:id="rId12"/>
    <p:sldId id="1028" r:id="rId13"/>
    <p:sldId id="684" r:id="rId14"/>
    <p:sldId id="790" r:id="rId15"/>
    <p:sldId id="686" r:id="rId16"/>
    <p:sldId id="927" r:id="rId17"/>
    <p:sldId id="687" r:id="rId18"/>
    <p:sldId id="266" r:id="rId19"/>
    <p:sldId id="975" r:id="rId20"/>
    <p:sldId id="1031" r:id="rId21"/>
    <p:sldId id="745" r:id="rId22"/>
    <p:sldId id="978" r:id="rId23"/>
    <p:sldId id="1021" r:id="rId24"/>
    <p:sldId id="1022" r:id="rId25"/>
    <p:sldId id="1023" r:id="rId26"/>
    <p:sldId id="1024" r:id="rId27"/>
    <p:sldId id="1025" r:id="rId28"/>
    <p:sldId id="1026" r:id="rId29"/>
    <p:sldId id="922" r:id="rId30"/>
    <p:sldId id="1032" r:id="rId31"/>
    <p:sldId id="977" r:id="rId32"/>
    <p:sldId id="748" r:id="rId33"/>
    <p:sldId id="1011" r:id="rId34"/>
    <p:sldId id="1033" r:id="rId35"/>
    <p:sldId id="752" r:id="rId36"/>
    <p:sldId id="1037" r:id="rId37"/>
    <p:sldId id="1012" r:id="rId38"/>
    <p:sldId id="1035" r:id="rId39"/>
    <p:sldId id="755" r:id="rId40"/>
    <p:sldId id="1014" r:id="rId41"/>
    <p:sldId id="835" r:id="rId42"/>
    <p:sldId id="659" r:id="rId43"/>
    <p:sldId id="265" r:id="rId44"/>
    <p:sldId id="1013" r:id="rId45"/>
    <p:sldId id="837" r:id="rId46"/>
    <p:sldId id="1015" r:id="rId47"/>
    <p:sldId id="1016" r:id="rId48"/>
    <p:sldId id="899" r:id="rId49"/>
    <p:sldId id="677" r:id="rId50"/>
    <p:sldId id="678" r:id="rId51"/>
    <p:sldId id="676" r:id="rId52"/>
    <p:sldId id="679" r:id="rId53"/>
    <p:sldId id="1006" r:id="rId54"/>
    <p:sldId id="961" r:id="rId55"/>
    <p:sldId id="836" r:id="rId56"/>
    <p:sldId id="680" r:id="rId57"/>
    <p:sldId id="970" r:id="rId58"/>
    <p:sldId id="1018" r:id="rId59"/>
    <p:sldId id="1019" r:id="rId60"/>
    <p:sldId id="1020" r:id="rId61"/>
    <p:sldId id="1034" r:id="rId62"/>
    <p:sldId id="838" r:id="rId63"/>
    <p:sldId id="920" r:id="rId64"/>
    <p:sldId id="1017" r:id="rId65"/>
    <p:sldId id="924" r:id="rId66"/>
    <p:sldId id="923" r:id="rId67"/>
    <p:sldId id="315" r:id="rId6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E38B90-2EBF-45B5-BDD4-57930BB070B8}">
          <p14:sldIdLst>
            <p14:sldId id="317"/>
            <p14:sldId id="1005"/>
            <p14:sldId id="953"/>
            <p14:sldId id="714"/>
            <p14:sldId id="715"/>
            <p14:sldId id="727"/>
            <p14:sldId id="553"/>
            <p14:sldId id="1029"/>
          </p14:sldIdLst>
        </p14:section>
        <p14:section name="Untitled Section" id="{30F158D9-727A-48F5-AB1A-9CE640FD4A6C}">
          <p14:sldIdLst>
            <p14:sldId id="1036"/>
            <p14:sldId id="956"/>
            <p14:sldId id="1004"/>
            <p14:sldId id="1028"/>
            <p14:sldId id="684"/>
            <p14:sldId id="790"/>
            <p14:sldId id="686"/>
            <p14:sldId id="927"/>
            <p14:sldId id="687"/>
            <p14:sldId id="266"/>
            <p14:sldId id="975"/>
            <p14:sldId id="1031"/>
            <p14:sldId id="745"/>
            <p14:sldId id="978"/>
            <p14:sldId id="1021"/>
            <p14:sldId id="1022"/>
            <p14:sldId id="1023"/>
            <p14:sldId id="1024"/>
            <p14:sldId id="1025"/>
            <p14:sldId id="1026"/>
            <p14:sldId id="922"/>
            <p14:sldId id="1032"/>
            <p14:sldId id="977"/>
            <p14:sldId id="748"/>
            <p14:sldId id="1011"/>
            <p14:sldId id="1033"/>
            <p14:sldId id="752"/>
            <p14:sldId id="1037"/>
            <p14:sldId id="1012"/>
            <p14:sldId id="1035"/>
            <p14:sldId id="755"/>
            <p14:sldId id="1014"/>
            <p14:sldId id="835"/>
            <p14:sldId id="659"/>
            <p14:sldId id="265"/>
            <p14:sldId id="1013"/>
            <p14:sldId id="837"/>
            <p14:sldId id="1015"/>
            <p14:sldId id="1016"/>
            <p14:sldId id="899"/>
            <p14:sldId id="677"/>
            <p14:sldId id="678"/>
            <p14:sldId id="676"/>
            <p14:sldId id="679"/>
            <p14:sldId id="1006"/>
            <p14:sldId id="961"/>
            <p14:sldId id="836"/>
            <p14:sldId id="680"/>
            <p14:sldId id="970"/>
            <p14:sldId id="1018"/>
            <p14:sldId id="1019"/>
            <p14:sldId id="1020"/>
            <p14:sldId id="1034"/>
            <p14:sldId id="838"/>
            <p14:sldId id="920"/>
            <p14:sldId id="1017"/>
            <p14:sldId id="924"/>
            <p14:sldId id="923"/>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CA4CF-E6AE-42F2-8A29-2A5251081602}" v="318" dt="2024-07-24T09:47:58.284"/>
    <p1510:client id="{C11B728E-15D2-4048-B4BF-8CC1914BC0A5}" v="3407" dt="2024-07-24T10:44:21.127"/>
    <p1510:client id="{F9664CA8-CF03-43AC-945E-9CD9F932E3C7}" v="4864" dt="2024-07-24T10:40:22.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6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weta Devadiga" userId="S::shweta.devadiga@ad.infosys.com::8dd69335-8f82-4bea-a129-3890f620674a" providerId="AD" clId="Web-{F2CC34A2-F22C-D122-5993-52E7DBD7E2F5}"/>
    <pc:docChg chg="modSld">
      <pc:chgData name="Shweta Devadiga" userId="S::shweta.devadiga@ad.infosys.com::8dd69335-8f82-4bea-a129-3890f620674a" providerId="AD" clId="Web-{F2CC34A2-F22C-D122-5993-52E7DBD7E2F5}" dt="2024-07-23T15:32:06.003" v="7"/>
      <pc:docMkLst>
        <pc:docMk/>
      </pc:docMkLst>
      <pc:sldChg chg="addSp delSp modSp">
        <pc:chgData name="Shweta Devadiga" userId="S::shweta.devadiga@ad.infosys.com::8dd69335-8f82-4bea-a129-3890f620674a" providerId="AD" clId="Web-{F2CC34A2-F22C-D122-5993-52E7DBD7E2F5}" dt="2024-07-23T15:32:06.003" v="7"/>
        <pc:sldMkLst>
          <pc:docMk/>
          <pc:sldMk cId="1136735030" sldId="727"/>
        </pc:sldMkLst>
        <pc:graphicFrameChg chg="add del">
          <ac:chgData name="Shweta Devadiga" userId="S::shweta.devadiga@ad.infosys.com::8dd69335-8f82-4bea-a129-3890f620674a" providerId="AD" clId="Web-{F2CC34A2-F22C-D122-5993-52E7DBD7E2F5}" dt="2024-07-23T15:32:06.003" v="7"/>
          <ac:graphicFrameMkLst>
            <pc:docMk/>
            <pc:sldMk cId="1136735030" sldId="727"/>
            <ac:graphicFrameMk id="12" creationId="{00000000-0008-0000-0400-000002000000}"/>
          </ac:graphicFrameMkLst>
        </pc:graphicFrameChg>
        <pc:picChg chg="add del mod">
          <ac:chgData name="Shweta Devadiga" userId="S::shweta.devadiga@ad.infosys.com::8dd69335-8f82-4bea-a129-3890f620674a" providerId="AD" clId="Web-{F2CC34A2-F22C-D122-5993-52E7DBD7E2F5}" dt="2024-07-23T15:32:04.644" v="6"/>
          <ac:picMkLst>
            <pc:docMk/>
            <pc:sldMk cId="1136735030" sldId="727"/>
            <ac:picMk id="11" creationId="{AF57130C-AFEE-8CA1-6E20-09553B29F3E0}"/>
          </ac:picMkLst>
        </pc:picChg>
      </pc:sldChg>
    </pc:docChg>
  </pc:docChgLst>
  <pc:docChgLst>
    <pc:chgData name="Janvi Sanjay Varma" userId="75d40ef3-4d57-4672-8fe5-bbf054ccee80" providerId="ADAL" clId="{58695CDF-864B-48F2-9252-B021393B8790}"/>
    <pc:docChg chg="custSel modSld">
      <pc:chgData name="Janvi Sanjay Varma" userId="75d40ef3-4d57-4672-8fe5-bbf054ccee80" providerId="ADAL" clId="{58695CDF-864B-48F2-9252-B021393B8790}" dt="2024-07-24T06:06:56.164" v="33" actId="20577"/>
      <pc:docMkLst>
        <pc:docMk/>
      </pc:docMkLst>
      <pc:sldChg chg="addSp delSp modSp mod">
        <pc:chgData name="Janvi Sanjay Varma" userId="75d40ef3-4d57-4672-8fe5-bbf054ccee80" providerId="ADAL" clId="{58695CDF-864B-48F2-9252-B021393B8790}" dt="2024-07-24T04:55:14.388" v="11" actId="14100"/>
        <pc:sldMkLst>
          <pc:docMk/>
          <pc:sldMk cId="1418616432" sldId="553"/>
        </pc:sldMkLst>
        <pc:graphicFrameChg chg="del">
          <ac:chgData name="Janvi Sanjay Varma" userId="75d40ef3-4d57-4672-8fe5-bbf054ccee80" providerId="ADAL" clId="{58695CDF-864B-48F2-9252-B021393B8790}" dt="2024-07-24T04:54:07.201" v="0" actId="478"/>
          <ac:graphicFrameMkLst>
            <pc:docMk/>
            <pc:sldMk cId="1418616432" sldId="553"/>
            <ac:graphicFrameMk id="5" creationId="{8288D6B0-C05F-4D04-9684-85738BF0CA4B}"/>
          </ac:graphicFrameMkLst>
        </pc:graphicFrameChg>
        <pc:graphicFrameChg chg="add del mod">
          <ac:chgData name="Janvi Sanjay Varma" userId="75d40ef3-4d57-4672-8fe5-bbf054ccee80" providerId="ADAL" clId="{58695CDF-864B-48F2-9252-B021393B8790}" dt="2024-07-24T04:54:32.412" v="6" actId="478"/>
          <ac:graphicFrameMkLst>
            <pc:docMk/>
            <pc:sldMk cId="1418616432" sldId="553"/>
            <ac:graphicFrameMk id="6" creationId="{8288D6B0-C05F-4D04-9684-85738BF0CA4B}"/>
          </ac:graphicFrameMkLst>
        </pc:graphicFrameChg>
        <pc:graphicFrameChg chg="add mod">
          <ac:chgData name="Janvi Sanjay Varma" userId="75d40ef3-4d57-4672-8fe5-bbf054ccee80" providerId="ADAL" clId="{58695CDF-864B-48F2-9252-B021393B8790}" dt="2024-07-24T04:55:14.388" v="11" actId="14100"/>
          <ac:graphicFrameMkLst>
            <pc:docMk/>
            <pc:sldMk cId="1418616432" sldId="553"/>
            <ac:graphicFrameMk id="8" creationId="{8288D6B0-C05F-4D04-9684-85738BF0CA4B}"/>
          </ac:graphicFrameMkLst>
        </pc:graphicFrameChg>
      </pc:sldChg>
      <pc:sldChg chg="addSp delSp modSp mod">
        <pc:chgData name="Janvi Sanjay Varma" userId="75d40ef3-4d57-4672-8fe5-bbf054ccee80" providerId="ADAL" clId="{58695CDF-864B-48F2-9252-B021393B8790}" dt="2024-07-24T05:08:27.552" v="24" actId="478"/>
        <pc:sldMkLst>
          <pc:docMk/>
          <pc:sldMk cId="691362188" sldId="918"/>
        </pc:sldMkLst>
        <pc:graphicFrameChg chg="add mod">
          <ac:chgData name="Janvi Sanjay Varma" userId="75d40ef3-4d57-4672-8fe5-bbf054ccee80" providerId="ADAL" clId="{58695CDF-864B-48F2-9252-B021393B8790}" dt="2024-07-24T05:01:09.700" v="13"/>
          <ac:graphicFrameMkLst>
            <pc:docMk/>
            <pc:sldMk cId="691362188" sldId="918"/>
            <ac:graphicFrameMk id="5" creationId="{38B79691-5E17-2ED3-A103-8A22451CE35E}"/>
          </ac:graphicFrameMkLst>
        </pc:graphicFrameChg>
        <pc:graphicFrameChg chg="add del mod modGraphic">
          <ac:chgData name="Janvi Sanjay Varma" userId="75d40ef3-4d57-4672-8fe5-bbf054ccee80" providerId="ADAL" clId="{58695CDF-864B-48F2-9252-B021393B8790}" dt="2024-07-24T05:08:27.552" v="24" actId="478"/>
          <ac:graphicFrameMkLst>
            <pc:docMk/>
            <pc:sldMk cId="691362188" sldId="918"/>
            <ac:graphicFrameMk id="7" creationId="{58703BF9-40D6-9540-96BD-F1F779F3313B}"/>
          </ac:graphicFrameMkLst>
        </pc:graphicFrameChg>
        <pc:picChg chg="del">
          <ac:chgData name="Janvi Sanjay Varma" userId="75d40ef3-4d57-4672-8fe5-bbf054ccee80" providerId="ADAL" clId="{58695CDF-864B-48F2-9252-B021393B8790}" dt="2024-07-24T05:00:38.388" v="12" actId="478"/>
          <ac:picMkLst>
            <pc:docMk/>
            <pc:sldMk cId="691362188" sldId="918"/>
            <ac:picMk id="6" creationId="{6BC1287C-3B64-AF10-9E8F-6212DCD54494}"/>
          </ac:picMkLst>
        </pc:picChg>
      </pc:sldChg>
      <pc:sldChg chg="modSp mod">
        <pc:chgData name="Janvi Sanjay Varma" userId="75d40ef3-4d57-4672-8fe5-bbf054ccee80" providerId="ADAL" clId="{58695CDF-864B-48F2-9252-B021393B8790}" dt="2024-07-24T06:06:56.164" v="33" actId="20577"/>
        <pc:sldMkLst>
          <pc:docMk/>
          <pc:sldMk cId="2013356801" sldId="1020"/>
        </pc:sldMkLst>
        <pc:spChg chg="mod">
          <ac:chgData name="Janvi Sanjay Varma" userId="75d40ef3-4d57-4672-8fe5-bbf054ccee80" providerId="ADAL" clId="{58695CDF-864B-48F2-9252-B021393B8790}" dt="2024-07-24T06:06:56.164" v="33" actId="20577"/>
          <ac:spMkLst>
            <pc:docMk/>
            <pc:sldMk cId="2013356801" sldId="1020"/>
            <ac:spMk id="10243" creationId="{00000000-0000-0000-0000-000000000000}"/>
          </ac:spMkLst>
        </pc:spChg>
      </pc:sldChg>
    </pc:docChg>
  </pc:docChgLst>
  <pc:docChgLst>
    <pc:chgData name="Shweta Devadiga" userId="S::shweta.devadiga@ad.infosys.com::8dd69335-8f82-4bea-a129-3890f620674a" providerId="AD" clId="Web-{540751B5-6E95-3EAC-AF11-4A032CCBDE67}"/>
    <pc:docChg chg="modSld">
      <pc:chgData name="Shweta Devadiga" userId="S::shweta.devadiga@ad.infosys.com::8dd69335-8f82-4bea-a129-3890f620674a" providerId="AD" clId="Web-{540751B5-6E95-3EAC-AF11-4A032CCBDE67}" dt="2024-07-23T15:33:14.205" v="1"/>
      <pc:docMkLst>
        <pc:docMk/>
      </pc:docMkLst>
      <pc:sldChg chg="addSp delSp">
        <pc:chgData name="Shweta Devadiga" userId="S::shweta.devadiga@ad.infosys.com::8dd69335-8f82-4bea-a129-3890f620674a" providerId="AD" clId="Web-{540751B5-6E95-3EAC-AF11-4A032CCBDE67}" dt="2024-07-23T15:33:14.205" v="1"/>
        <pc:sldMkLst>
          <pc:docMk/>
          <pc:sldMk cId="1136735030" sldId="727"/>
        </pc:sldMkLst>
        <pc:graphicFrameChg chg="add del">
          <ac:chgData name="Shweta Devadiga" userId="S::shweta.devadiga@ad.infosys.com::8dd69335-8f82-4bea-a129-3890f620674a" providerId="AD" clId="Web-{540751B5-6E95-3EAC-AF11-4A032CCBDE67}" dt="2024-07-23T15:33:14.205" v="1"/>
          <ac:graphicFrameMkLst>
            <pc:docMk/>
            <pc:sldMk cId="1136735030" sldId="727"/>
            <ac:graphicFrameMk id="12" creationId="{00000000-0008-0000-0400-000002000000}"/>
          </ac:graphicFrameMkLst>
        </pc:graphicFrameChg>
      </pc:sldChg>
    </pc:docChg>
  </pc:docChgLst>
  <pc:docChgLst>
    <pc:chgData name="Shweta Devadiga" userId="8dd69335-8f82-4bea-a129-3890f620674a" providerId="ADAL" clId="{D8D2158A-D37F-4B0C-8429-107601805BCC}"/>
    <pc:docChg chg="undo redo custSel addSld modSld sldOrd">
      <pc:chgData name="Shweta Devadiga" userId="8dd69335-8f82-4bea-a129-3890f620674a" providerId="ADAL" clId="{D8D2158A-D37F-4B0C-8429-107601805BCC}" dt="2024-07-23T10:31:22.140" v="299" actId="121"/>
      <pc:docMkLst>
        <pc:docMk/>
      </pc:docMkLst>
      <pc:sldChg chg="addSp delSp modSp mod setBg">
        <pc:chgData name="Shweta Devadiga" userId="8dd69335-8f82-4bea-a129-3890f620674a" providerId="ADAL" clId="{D8D2158A-D37F-4B0C-8429-107601805BCC}" dt="2024-07-22T12:13:31.673" v="45"/>
        <pc:sldMkLst>
          <pc:docMk/>
          <pc:sldMk cId="3128763736" sldId="554"/>
        </pc:sldMkLst>
        <pc:spChg chg="mod">
          <ac:chgData name="Shweta Devadiga" userId="8dd69335-8f82-4bea-a129-3890f620674a" providerId="ADAL" clId="{D8D2158A-D37F-4B0C-8429-107601805BCC}" dt="2024-07-22T12:13:07.607" v="39"/>
          <ac:spMkLst>
            <pc:docMk/>
            <pc:sldMk cId="3128763736" sldId="554"/>
            <ac:spMk id="3" creationId="{00000000-0000-0000-0000-000000000000}"/>
          </ac:spMkLst>
        </pc:spChg>
        <pc:spChg chg="mod">
          <ac:chgData name="Shweta Devadiga" userId="8dd69335-8f82-4bea-a129-3890f620674a" providerId="ADAL" clId="{D8D2158A-D37F-4B0C-8429-107601805BCC}" dt="2024-07-22T12:13:07.607" v="39"/>
          <ac:spMkLst>
            <pc:docMk/>
            <pc:sldMk cId="3128763736" sldId="554"/>
            <ac:spMk id="5" creationId="{00000000-0000-0000-0000-000000000000}"/>
          </ac:spMkLst>
        </pc:spChg>
        <pc:spChg chg="mod">
          <ac:chgData name="Shweta Devadiga" userId="8dd69335-8f82-4bea-a129-3890f620674a" providerId="ADAL" clId="{D8D2158A-D37F-4B0C-8429-107601805BCC}" dt="2024-07-22T12:13:07.607" v="39"/>
          <ac:spMkLst>
            <pc:docMk/>
            <pc:sldMk cId="3128763736" sldId="554"/>
            <ac:spMk id="6" creationId="{00000000-0000-0000-0000-000000000000}"/>
          </ac:spMkLst>
        </pc:spChg>
        <pc:graphicFrameChg chg="add del mod modGraphic">
          <ac:chgData name="Shweta Devadiga" userId="8dd69335-8f82-4bea-a129-3890f620674a" providerId="ADAL" clId="{D8D2158A-D37F-4B0C-8429-107601805BCC}" dt="2024-07-22T12:13:31.673" v="45"/>
          <ac:graphicFrameMkLst>
            <pc:docMk/>
            <pc:sldMk cId="3128763736" sldId="554"/>
            <ac:graphicFrameMk id="4" creationId="{6B45CDE8-D25D-6A49-2D52-C42F1EC0A2E4}"/>
          </ac:graphicFrameMkLst>
        </pc:graphicFrameChg>
        <pc:graphicFrameChg chg="add mod modGraphic">
          <ac:chgData name="Shweta Devadiga" userId="8dd69335-8f82-4bea-a129-3890f620674a" providerId="ADAL" clId="{D8D2158A-D37F-4B0C-8429-107601805BCC}" dt="2024-07-22T12:09:58.507" v="7" actId="14100"/>
          <ac:graphicFrameMkLst>
            <pc:docMk/>
            <pc:sldMk cId="3128763736" sldId="554"/>
            <ac:graphicFrameMk id="8" creationId="{2A4867C9-FD3E-AB53-BB1D-E0232ABB3F12}"/>
          </ac:graphicFrameMkLst>
        </pc:graphicFrameChg>
      </pc:sldChg>
      <pc:sldChg chg="addSp delSp modSp mod">
        <pc:chgData name="Shweta Devadiga" userId="8dd69335-8f82-4bea-a129-3890f620674a" providerId="ADAL" clId="{D8D2158A-D37F-4B0C-8429-107601805BCC}" dt="2024-07-23T10:31:22.140" v="299" actId="121"/>
        <pc:sldMkLst>
          <pc:docMk/>
          <pc:sldMk cId="1039467189" sldId="680"/>
        </pc:sldMkLst>
        <pc:graphicFrameChg chg="add mod modGraphic">
          <ac:chgData name="Shweta Devadiga" userId="8dd69335-8f82-4bea-a129-3890f620674a" providerId="ADAL" clId="{D8D2158A-D37F-4B0C-8429-107601805BCC}" dt="2024-07-23T10:06:09.227" v="248" actId="14100"/>
          <ac:graphicFrameMkLst>
            <pc:docMk/>
            <pc:sldMk cId="1039467189" sldId="680"/>
            <ac:graphicFrameMk id="5" creationId="{79ACFFFA-36AD-7F0F-A5E0-FF2CB00429AB}"/>
          </ac:graphicFrameMkLst>
        </pc:graphicFrameChg>
        <pc:graphicFrameChg chg="add del mod modGraphic">
          <ac:chgData name="Shweta Devadiga" userId="8dd69335-8f82-4bea-a129-3890f620674a" providerId="ADAL" clId="{D8D2158A-D37F-4B0C-8429-107601805BCC}" dt="2024-07-23T10:08:13.927" v="257" actId="478"/>
          <ac:graphicFrameMkLst>
            <pc:docMk/>
            <pc:sldMk cId="1039467189" sldId="680"/>
            <ac:graphicFrameMk id="6" creationId="{926CC995-9D41-23B5-BCA5-6D18D0FB2F5B}"/>
          </ac:graphicFrameMkLst>
        </pc:graphicFrameChg>
        <pc:graphicFrameChg chg="add mod modGraphic">
          <ac:chgData name="Shweta Devadiga" userId="8dd69335-8f82-4bea-a129-3890f620674a" providerId="ADAL" clId="{D8D2158A-D37F-4B0C-8429-107601805BCC}" dt="2024-07-23T10:08:59.917" v="266" actId="14100"/>
          <ac:graphicFrameMkLst>
            <pc:docMk/>
            <pc:sldMk cId="1039467189" sldId="680"/>
            <ac:graphicFrameMk id="7" creationId="{57437465-1D1E-C07C-0530-1870D4DFBB25}"/>
          </ac:graphicFrameMkLst>
        </pc:graphicFrameChg>
        <pc:graphicFrameChg chg="add del mod modGraphic">
          <ac:chgData name="Shweta Devadiga" userId="8dd69335-8f82-4bea-a129-3890f620674a" providerId="ADAL" clId="{D8D2158A-D37F-4B0C-8429-107601805BCC}" dt="2024-07-23T10:31:02.898" v="295" actId="478"/>
          <ac:graphicFrameMkLst>
            <pc:docMk/>
            <pc:sldMk cId="1039467189" sldId="680"/>
            <ac:graphicFrameMk id="8" creationId="{D1607D9B-DBD6-D09B-AB12-9E4B45EED381}"/>
          </ac:graphicFrameMkLst>
        </pc:graphicFrameChg>
        <pc:graphicFrameChg chg="add mod modGraphic">
          <ac:chgData name="Shweta Devadiga" userId="8dd69335-8f82-4bea-a129-3890f620674a" providerId="ADAL" clId="{D8D2158A-D37F-4B0C-8429-107601805BCC}" dt="2024-07-23T10:31:22.140" v="299" actId="121"/>
          <ac:graphicFrameMkLst>
            <pc:docMk/>
            <pc:sldMk cId="1039467189" sldId="680"/>
            <ac:graphicFrameMk id="9" creationId="{6179040C-CA3B-4FA4-8F65-1281B37E742D}"/>
          </ac:graphicFrameMkLst>
        </pc:graphicFrameChg>
        <pc:graphicFrameChg chg="add del">
          <ac:chgData name="Shweta Devadiga" userId="8dd69335-8f82-4bea-a129-3890f620674a" providerId="ADAL" clId="{D8D2158A-D37F-4B0C-8429-107601805BCC}" dt="2024-07-23T10:06:35.052" v="250" actId="478"/>
          <ac:graphicFrameMkLst>
            <pc:docMk/>
            <pc:sldMk cId="1039467189" sldId="680"/>
            <ac:graphicFrameMk id="22" creationId="{00000000-0000-0000-0000-000000000000}"/>
          </ac:graphicFrameMkLst>
        </pc:graphicFrameChg>
      </pc:sldChg>
      <pc:sldChg chg="modSp mod">
        <pc:chgData name="Shweta Devadiga" userId="8dd69335-8f82-4bea-a129-3890f620674a" providerId="ADAL" clId="{D8D2158A-D37F-4B0C-8429-107601805BCC}" dt="2024-07-23T10:20:47.291" v="294" actId="20577"/>
        <pc:sldMkLst>
          <pc:docMk/>
          <pc:sldMk cId="2717065344" sldId="715"/>
        </pc:sldMkLst>
        <pc:graphicFrameChg chg="modGraphic">
          <ac:chgData name="Shweta Devadiga" userId="8dd69335-8f82-4bea-a129-3890f620674a" providerId="ADAL" clId="{D8D2158A-D37F-4B0C-8429-107601805BCC}" dt="2024-07-23T10:20:47.291" v="294" actId="20577"/>
          <ac:graphicFrameMkLst>
            <pc:docMk/>
            <pc:sldMk cId="2717065344" sldId="715"/>
            <ac:graphicFrameMk id="11" creationId="{00000000-0000-0000-0000-000000000000}"/>
          </ac:graphicFrameMkLst>
        </pc:graphicFrameChg>
      </pc:sldChg>
      <pc:sldChg chg="addSp delSp modSp mod">
        <pc:chgData name="Shweta Devadiga" userId="8dd69335-8f82-4bea-a129-3890f620674a" providerId="ADAL" clId="{D8D2158A-D37F-4B0C-8429-107601805BCC}" dt="2024-07-23T10:16:25.853" v="290" actId="121"/>
        <pc:sldMkLst>
          <pc:docMk/>
          <pc:sldMk cId="2478837309" sldId="888"/>
        </pc:sldMkLst>
        <pc:graphicFrameChg chg="add mod">
          <ac:chgData name="Shweta Devadiga" userId="8dd69335-8f82-4bea-a129-3890f620674a" providerId="ADAL" clId="{D8D2158A-D37F-4B0C-8429-107601805BCC}" dt="2024-07-23T10:12:18.997" v="277"/>
          <ac:graphicFrameMkLst>
            <pc:docMk/>
            <pc:sldMk cId="2478837309" sldId="888"/>
            <ac:graphicFrameMk id="5" creationId="{11F0DD82-5E27-E407-0615-6FF19D4554FD}"/>
          </ac:graphicFrameMkLst>
        </pc:graphicFrameChg>
        <pc:graphicFrameChg chg="add del mod modGraphic">
          <ac:chgData name="Shweta Devadiga" userId="8dd69335-8f82-4bea-a129-3890f620674a" providerId="ADAL" clId="{D8D2158A-D37F-4B0C-8429-107601805BCC}" dt="2024-07-23T10:13:02.308" v="285" actId="478"/>
          <ac:graphicFrameMkLst>
            <pc:docMk/>
            <pc:sldMk cId="2478837309" sldId="888"/>
            <ac:graphicFrameMk id="6" creationId="{DDD17240-F958-F94F-1692-DF274072F029}"/>
          </ac:graphicFrameMkLst>
        </pc:graphicFrameChg>
        <pc:graphicFrameChg chg="add mod modGraphic">
          <ac:chgData name="Shweta Devadiga" userId="8dd69335-8f82-4bea-a129-3890f620674a" providerId="ADAL" clId="{D8D2158A-D37F-4B0C-8429-107601805BCC}" dt="2024-07-23T10:16:25.853" v="290" actId="121"/>
          <ac:graphicFrameMkLst>
            <pc:docMk/>
            <pc:sldMk cId="2478837309" sldId="888"/>
            <ac:graphicFrameMk id="7" creationId="{B14EFCED-D602-27A3-65F2-5510DDE7DB09}"/>
          </ac:graphicFrameMkLst>
        </pc:graphicFrameChg>
        <pc:graphicFrameChg chg="del">
          <ac:chgData name="Shweta Devadiga" userId="8dd69335-8f82-4bea-a129-3890f620674a" providerId="ADAL" clId="{D8D2158A-D37F-4B0C-8429-107601805BCC}" dt="2024-07-23T10:10:14.824" v="276" actId="478"/>
          <ac:graphicFrameMkLst>
            <pc:docMk/>
            <pc:sldMk cId="2478837309" sldId="888"/>
            <ac:graphicFrameMk id="22" creationId="{00000000-0000-0000-0000-000000000000}"/>
          </ac:graphicFrameMkLst>
        </pc:graphicFrameChg>
      </pc:sldChg>
      <pc:sldChg chg="addSp delSp modSp add mod setBg">
        <pc:chgData name="Shweta Devadiga" userId="8dd69335-8f82-4bea-a129-3890f620674a" providerId="ADAL" clId="{D8D2158A-D37F-4B0C-8429-107601805BCC}" dt="2024-07-23T09:36:53.190" v="196"/>
        <pc:sldMkLst>
          <pc:docMk/>
          <pc:sldMk cId="1288666832" sldId="1004"/>
        </pc:sldMkLst>
        <pc:spChg chg="mod">
          <ac:chgData name="Shweta Devadiga" userId="8dd69335-8f82-4bea-a129-3890f620674a" providerId="ADAL" clId="{D8D2158A-D37F-4B0C-8429-107601805BCC}" dt="2024-07-22T12:13:05.309" v="38"/>
          <ac:spMkLst>
            <pc:docMk/>
            <pc:sldMk cId="1288666832" sldId="1004"/>
            <ac:spMk id="3" creationId="{00000000-0000-0000-0000-000000000000}"/>
          </ac:spMkLst>
        </pc:spChg>
        <pc:spChg chg="mod">
          <ac:chgData name="Shweta Devadiga" userId="8dd69335-8f82-4bea-a129-3890f620674a" providerId="ADAL" clId="{D8D2158A-D37F-4B0C-8429-107601805BCC}" dt="2024-07-22T12:13:05.309" v="38"/>
          <ac:spMkLst>
            <pc:docMk/>
            <pc:sldMk cId="1288666832" sldId="1004"/>
            <ac:spMk id="5" creationId="{00000000-0000-0000-0000-000000000000}"/>
          </ac:spMkLst>
        </pc:spChg>
        <pc:spChg chg="mod">
          <ac:chgData name="Shweta Devadiga" userId="8dd69335-8f82-4bea-a129-3890f620674a" providerId="ADAL" clId="{D8D2158A-D37F-4B0C-8429-107601805BCC}" dt="2024-07-22T12:13:05.309" v="38"/>
          <ac:spMkLst>
            <pc:docMk/>
            <pc:sldMk cId="1288666832" sldId="1004"/>
            <ac:spMk id="6" creationId="{00000000-0000-0000-0000-000000000000}"/>
          </ac:spMkLst>
        </pc:spChg>
        <pc:graphicFrameChg chg="del">
          <ac:chgData name="Shweta Devadiga" userId="8dd69335-8f82-4bea-a129-3890f620674a" providerId="ADAL" clId="{D8D2158A-D37F-4B0C-8429-107601805BCC}" dt="2024-07-22T12:10:35.442" v="12" actId="478"/>
          <ac:graphicFrameMkLst>
            <pc:docMk/>
            <pc:sldMk cId="1288666832" sldId="1004"/>
            <ac:graphicFrameMk id="4" creationId="{6B45CDE8-D25D-6A49-2D52-C42F1EC0A2E4}"/>
          </ac:graphicFrameMkLst>
        </pc:graphicFrameChg>
        <pc:graphicFrameChg chg="add del mod modGraphic">
          <ac:chgData name="Shweta Devadiga" userId="8dd69335-8f82-4bea-a129-3890f620674a" providerId="ADAL" clId="{D8D2158A-D37F-4B0C-8429-107601805BCC}" dt="2024-07-22T12:12:43.371" v="29" actId="478"/>
          <ac:graphicFrameMkLst>
            <pc:docMk/>
            <pc:sldMk cId="1288666832" sldId="1004"/>
            <ac:graphicFrameMk id="8" creationId="{EC06BCB6-F6DD-7103-E118-09331C92091C}"/>
          </ac:graphicFrameMkLst>
        </pc:graphicFrameChg>
        <pc:graphicFrameChg chg="add mod modGraphic">
          <ac:chgData name="Shweta Devadiga" userId="8dd69335-8f82-4bea-a129-3890f620674a" providerId="ADAL" clId="{D8D2158A-D37F-4B0C-8429-107601805BCC}" dt="2024-07-23T09:36:53.190" v="196"/>
          <ac:graphicFrameMkLst>
            <pc:docMk/>
            <pc:sldMk cId="1288666832" sldId="1004"/>
            <ac:graphicFrameMk id="10" creationId="{9F1AE424-254A-B11D-997E-0128679ADF83}"/>
          </ac:graphicFrameMkLst>
        </pc:graphicFrameChg>
      </pc:sldChg>
      <pc:sldChg chg="addSp delSp modSp mod ord">
        <pc:chgData name="Shweta Devadiga" userId="8dd69335-8f82-4bea-a129-3890f620674a" providerId="ADAL" clId="{D8D2158A-D37F-4B0C-8429-107601805BCC}" dt="2024-07-23T10:04:54.853" v="238"/>
        <pc:sldMkLst>
          <pc:docMk/>
          <pc:sldMk cId="1812680951" sldId="1006"/>
        </pc:sldMkLst>
        <pc:spChg chg="add del">
          <ac:chgData name="Shweta Devadiga" userId="8dd69335-8f82-4bea-a129-3890f620674a" providerId="ADAL" clId="{D8D2158A-D37F-4B0C-8429-107601805BCC}" dt="2024-07-23T09:29:53.859" v="119" actId="22"/>
          <ac:spMkLst>
            <pc:docMk/>
            <pc:sldMk cId="1812680951" sldId="1006"/>
            <ac:spMk id="8" creationId="{4DA5EB3B-42F9-4A2A-B488-64BE6454140B}"/>
          </ac:spMkLst>
        </pc:spChg>
        <pc:spChg chg="add mod">
          <ac:chgData name="Shweta Devadiga" userId="8dd69335-8f82-4bea-a129-3890f620674a" providerId="ADAL" clId="{D8D2158A-D37F-4B0C-8429-107601805BCC}" dt="2024-07-23T09:41:16.053" v="233" actId="1076"/>
          <ac:spMkLst>
            <pc:docMk/>
            <pc:sldMk cId="1812680951" sldId="1006"/>
            <ac:spMk id="12" creationId="{236AB7C7-FFC4-BBA9-BCEA-904CDF380CA0}"/>
          </ac:spMkLst>
        </pc:spChg>
        <pc:graphicFrameChg chg="add del mod modGraphic">
          <ac:chgData name="Shweta Devadiga" userId="8dd69335-8f82-4bea-a129-3890f620674a" providerId="ADAL" clId="{D8D2158A-D37F-4B0C-8429-107601805BCC}" dt="2024-07-23T09:29:24.176" v="117" actId="478"/>
          <ac:graphicFrameMkLst>
            <pc:docMk/>
            <pc:sldMk cId="1812680951" sldId="1006"/>
            <ac:graphicFrameMk id="5" creationId="{E864701C-E6F5-A65D-8C1E-209A0D5A2788}"/>
          </ac:graphicFrameMkLst>
        </pc:graphicFrameChg>
        <pc:graphicFrameChg chg="del mod modGraphic">
          <ac:chgData name="Shweta Devadiga" userId="8dd69335-8f82-4bea-a129-3890f620674a" providerId="ADAL" clId="{D8D2158A-D37F-4B0C-8429-107601805BCC}" dt="2024-07-23T09:28:24.033" v="86" actId="478"/>
          <ac:graphicFrameMkLst>
            <pc:docMk/>
            <pc:sldMk cId="1812680951" sldId="1006"/>
            <ac:graphicFrameMk id="6" creationId="{0BC49C1B-C093-67D1-1A9E-DC710A988104}"/>
          </ac:graphicFrameMkLst>
        </pc:graphicFrameChg>
        <pc:graphicFrameChg chg="add del mod modGraphic">
          <ac:chgData name="Shweta Devadiga" userId="8dd69335-8f82-4bea-a129-3890f620674a" providerId="ADAL" clId="{D8D2158A-D37F-4B0C-8429-107601805BCC}" dt="2024-07-23T09:32:01.186" v="143" actId="478"/>
          <ac:graphicFrameMkLst>
            <pc:docMk/>
            <pc:sldMk cId="1812680951" sldId="1006"/>
            <ac:graphicFrameMk id="9" creationId="{C47969D0-2E56-4715-F6B4-CBF578DBF985}"/>
          </ac:graphicFrameMkLst>
        </pc:graphicFrameChg>
        <pc:graphicFrameChg chg="add del mod modGraphic">
          <ac:chgData name="Shweta Devadiga" userId="8dd69335-8f82-4bea-a129-3890f620674a" providerId="ADAL" clId="{D8D2158A-D37F-4B0C-8429-107601805BCC}" dt="2024-07-23T09:36:08.773" v="190" actId="478"/>
          <ac:graphicFrameMkLst>
            <pc:docMk/>
            <pc:sldMk cId="1812680951" sldId="1006"/>
            <ac:graphicFrameMk id="10" creationId="{1A13311A-B0C8-7F28-8D69-E89E303862A6}"/>
          </ac:graphicFrameMkLst>
        </pc:graphicFrameChg>
        <pc:graphicFrameChg chg="add mod modGraphic">
          <ac:chgData name="Shweta Devadiga" userId="8dd69335-8f82-4bea-a129-3890f620674a" providerId="ADAL" clId="{D8D2158A-D37F-4B0C-8429-107601805BCC}" dt="2024-07-23T09:41:23.061" v="234" actId="12385"/>
          <ac:graphicFrameMkLst>
            <pc:docMk/>
            <pc:sldMk cId="1812680951" sldId="1006"/>
            <ac:graphicFrameMk id="11" creationId="{2047B880-3637-CB3C-82FC-ABE842800E60}"/>
          </ac:graphicFrameMkLst>
        </pc:graphicFrameChg>
      </pc:sldChg>
    </pc:docChg>
  </pc:docChgLst>
  <pc:docChgLst>
    <pc:chgData name="Shweta Devadiga" userId="8dd69335-8f82-4bea-a129-3890f620674a" providerId="ADAL" clId="{315CA4CF-E6AE-42F2-8A29-2A5251081602}"/>
    <pc:docChg chg="undo custSel addSld modSld modSection">
      <pc:chgData name="Shweta Devadiga" userId="8dd69335-8f82-4bea-a129-3890f620674a" providerId="ADAL" clId="{315CA4CF-E6AE-42F2-8A29-2A5251081602}" dt="2024-07-24T09:47:58.284" v="301"/>
      <pc:docMkLst>
        <pc:docMk/>
      </pc:docMkLst>
      <pc:sldChg chg="addSp delSp modSp mod">
        <pc:chgData name="Shweta Devadiga" userId="8dd69335-8f82-4bea-a129-3890f620674a" providerId="ADAL" clId="{315CA4CF-E6AE-42F2-8A29-2A5251081602}" dt="2024-07-24T09:47:58.284" v="301"/>
        <pc:sldMkLst>
          <pc:docMk/>
          <pc:sldMk cId="1136735030" sldId="727"/>
        </pc:sldMkLst>
        <pc:spChg chg="mod">
          <ac:chgData name="Shweta Devadiga" userId="8dd69335-8f82-4bea-a129-3890f620674a" providerId="ADAL" clId="{315CA4CF-E6AE-42F2-8A29-2A5251081602}" dt="2024-07-23T15:46:39.897" v="51" actId="14100"/>
          <ac:spMkLst>
            <pc:docMk/>
            <pc:sldMk cId="1136735030" sldId="727"/>
            <ac:spMk id="6" creationId="{00000000-0000-0000-0000-000000000000}"/>
          </ac:spMkLst>
        </pc:spChg>
        <pc:graphicFrameChg chg="add del mod">
          <ac:chgData name="Shweta Devadiga" userId="8dd69335-8f82-4bea-a129-3890f620674a" providerId="ADAL" clId="{315CA4CF-E6AE-42F2-8A29-2A5251081602}" dt="2024-07-24T09:38:46.620" v="240"/>
          <ac:graphicFrameMkLst>
            <pc:docMk/>
            <pc:sldMk cId="1136735030" sldId="727"/>
            <ac:graphicFrameMk id="7" creationId="{00000000-0008-0000-0400-000002000000}"/>
          </ac:graphicFrameMkLst>
        </pc:graphicFrameChg>
        <pc:graphicFrameChg chg="add del mod">
          <ac:chgData name="Shweta Devadiga" userId="8dd69335-8f82-4bea-a129-3890f620674a" providerId="ADAL" clId="{315CA4CF-E6AE-42F2-8A29-2A5251081602}" dt="2024-07-24T09:39:02.733" v="248"/>
          <ac:graphicFrameMkLst>
            <pc:docMk/>
            <pc:sldMk cId="1136735030" sldId="727"/>
            <ac:graphicFrameMk id="8" creationId="{00000000-0008-0000-0400-000002000000}"/>
          </ac:graphicFrameMkLst>
        </pc:graphicFrameChg>
        <pc:graphicFrameChg chg="del">
          <ac:chgData name="Shweta Devadiga" userId="8dd69335-8f82-4bea-a129-3890f620674a" providerId="ADAL" clId="{315CA4CF-E6AE-42F2-8A29-2A5251081602}" dt="2024-07-23T15:33:40.125" v="8" actId="478"/>
          <ac:graphicFrameMkLst>
            <pc:docMk/>
            <pc:sldMk cId="1136735030" sldId="727"/>
            <ac:graphicFrameMk id="10" creationId="{00000000-0000-0000-0000-000000000000}"/>
          </ac:graphicFrameMkLst>
        </pc:graphicFrameChg>
        <pc:graphicFrameChg chg="add mod">
          <ac:chgData name="Shweta Devadiga" userId="8dd69335-8f82-4bea-a129-3890f620674a" providerId="ADAL" clId="{315CA4CF-E6AE-42F2-8A29-2A5251081602}" dt="2024-07-24T09:47:58.284" v="301"/>
          <ac:graphicFrameMkLst>
            <pc:docMk/>
            <pc:sldMk cId="1136735030" sldId="727"/>
            <ac:graphicFrameMk id="10" creationId="{00000000-0008-0000-0400-000002000000}"/>
          </ac:graphicFrameMkLst>
        </pc:graphicFrameChg>
        <pc:graphicFrameChg chg="add mod">
          <ac:chgData name="Shweta Devadiga" userId="8dd69335-8f82-4bea-a129-3890f620674a" providerId="ADAL" clId="{315CA4CF-E6AE-42F2-8A29-2A5251081602}" dt="2024-07-23T15:33:06.560" v="3"/>
          <ac:graphicFrameMkLst>
            <pc:docMk/>
            <pc:sldMk cId="1136735030" sldId="727"/>
            <ac:graphicFrameMk id="11" creationId="{00000000-0008-0000-0400-000002000000}"/>
          </ac:graphicFrameMkLst>
        </pc:graphicFrameChg>
        <pc:graphicFrameChg chg="del">
          <ac:chgData name="Shweta Devadiga" userId="8dd69335-8f82-4bea-a129-3890f620674a" providerId="ADAL" clId="{315CA4CF-E6AE-42F2-8A29-2A5251081602}" dt="2024-07-23T15:33:22.964" v="4" actId="478"/>
          <ac:graphicFrameMkLst>
            <pc:docMk/>
            <pc:sldMk cId="1136735030" sldId="727"/>
            <ac:graphicFrameMk id="12" creationId="{00000000-0008-0000-0400-000002000000}"/>
          </ac:graphicFrameMkLst>
        </pc:graphicFrameChg>
        <pc:graphicFrameChg chg="del">
          <ac:chgData name="Shweta Devadiga" userId="8dd69335-8f82-4bea-a129-3890f620674a" providerId="ADAL" clId="{315CA4CF-E6AE-42F2-8A29-2A5251081602}" dt="2024-07-23T15:33:26.580" v="5" actId="478"/>
          <ac:graphicFrameMkLst>
            <pc:docMk/>
            <pc:sldMk cId="1136735030" sldId="727"/>
            <ac:graphicFrameMk id="13" creationId="{4DC6541E-4B1B-3794-02DF-0333A3D549B1}"/>
          </ac:graphicFrameMkLst>
        </pc:graphicFrameChg>
        <pc:graphicFrameChg chg="add del mod">
          <ac:chgData name="Shweta Devadiga" userId="8dd69335-8f82-4bea-a129-3890f620674a" providerId="ADAL" clId="{315CA4CF-E6AE-42F2-8A29-2A5251081602}" dt="2024-07-23T15:41:08.476" v="20" actId="478"/>
          <ac:graphicFrameMkLst>
            <pc:docMk/>
            <pc:sldMk cId="1136735030" sldId="727"/>
            <ac:graphicFrameMk id="14" creationId="{00000000-0008-0000-0400-000002000000}"/>
          </ac:graphicFrameMkLst>
        </pc:graphicFrameChg>
        <pc:graphicFrameChg chg="add mod">
          <ac:chgData name="Shweta Devadiga" userId="8dd69335-8f82-4bea-a129-3890f620674a" providerId="ADAL" clId="{315CA4CF-E6AE-42F2-8A29-2A5251081602}" dt="2024-07-23T15:41:16.707" v="25"/>
          <ac:graphicFrameMkLst>
            <pc:docMk/>
            <pc:sldMk cId="1136735030" sldId="727"/>
            <ac:graphicFrameMk id="15" creationId="{00000000-0008-0000-0400-000002000000}"/>
          </ac:graphicFrameMkLst>
        </pc:graphicFrameChg>
        <pc:graphicFrameChg chg="add del mod">
          <ac:chgData name="Shweta Devadiga" userId="8dd69335-8f82-4bea-a129-3890f620674a" providerId="ADAL" clId="{315CA4CF-E6AE-42F2-8A29-2A5251081602}" dt="2024-07-23T15:42:35.531" v="34" actId="478"/>
          <ac:graphicFrameMkLst>
            <pc:docMk/>
            <pc:sldMk cId="1136735030" sldId="727"/>
            <ac:graphicFrameMk id="16" creationId="{00000000-0008-0000-0400-000002000000}"/>
          </ac:graphicFrameMkLst>
        </pc:graphicFrameChg>
        <pc:graphicFrameChg chg="add del mod">
          <ac:chgData name="Shweta Devadiga" userId="8dd69335-8f82-4bea-a129-3890f620674a" providerId="ADAL" clId="{315CA4CF-E6AE-42F2-8A29-2A5251081602}" dt="2024-07-24T09:38:23.685" v="236" actId="478"/>
          <ac:graphicFrameMkLst>
            <pc:docMk/>
            <pc:sldMk cId="1136735030" sldId="727"/>
            <ac:graphicFrameMk id="17" creationId="{00000000-0008-0000-0400-000002000000}"/>
          </ac:graphicFrameMkLst>
        </pc:graphicFrameChg>
      </pc:sldChg>
      <pc:sldChg chg="addSp delSp modSp add mod">
        <pc:chgData name="Shweta Devadiga" userId="8dd69335-8f82-4bea-a129-3890f620674a" providerId="ADAL" clId="{315CA4CF-E6AE-42F2-8A29-2A5251081602}" dt="2024-07-24T05:15:53.103" v="201" actId="1035"/>
        <pc:sldMkLst>
          <pc:docMk/>
          <pc:sldMk cId="1362669436" sldId="1021"/>
        </pc:sldMkLst>
        <pc:spChg chg="del mod">
          <ac:chgData name="Shweta Devadiga" userId="8dd69335-8f82-4bea-a129-3890f620674a" providerId="ADAL" clId="{315CA4CF-E6AE-42F2-8A29-2A5251081602}" dt="2024-07-24T04:53:28.879" v="55" actId="478"/>
          <ac:spMkLst>
            <pc:docMk/>
            <pc:sldMk cId="1362669436" sldId="1021"/>
            <ac:spMk id="6" creationId="{00000000-0000-0000-0000-000000000000}"/>
          </ac:spMkLst>
        </pc:spChg>
        <pc:spChg chg="mod">
          <ac:chgData name="Shweta Devadiga" userId="8dd69335-8f82-4bea-a129-3890f620674a" providerId="ADAL" clId="{315CA4CF-E6AE-42F2-8A29-2A5251081602}" dt="2024-07-24T04:55:55.123" v="77" actId="20577"/>
          <ac:spMkLst>
            <pc:docMk/>
            <pc:sldMk cId="1362669436" sldId="1021"/>
            <ac:spMk id="9" creationId="{00000000-0000-0000-0000-000000000000}"/>
          </ac:spMkLst>
        </pc:spChg>
        <pc:spChg chg="add mod">
          <ac:chgData name="Shweta Devadiga" userId="8dd69335-8f82-4bea-a129-3890f620674a" providerId="ADAL" clId="{315CA4CF-E6AE-42F2-8A29-2A5251081602}" dt="2024-07-24T05:15:53.103" v="201" actId="1035"/>
          <ac:spMkLst>
            <pc:docMk/>
            <pc:sldMk cId="1362669436" sldId="1021"/>
            <ac:spMk id="14" creationId="{04E8F2AA-3024-2559-5D9E-4A36D51539A6}"/>
          </ac:spMkLst>
        </pc:spChg>
        <pc:spChg chg="add del">
          <ac:chgData name="Shweta Devadiga" userId="8dd69335-8f82-4bea-a129-3890f620674a" providerId="ADAL" clId="{315CA4CF-E6AE-42F2-8A29-2A5251081602}" dt="2024-07-24T04:59:21.228" v="98" actId="22"/>
          <ac:spMkLst>
            <pc:docMk/>
            <pc:sldMk cId="1362669436" sldId="1021"/>
            <ac:spMk id="16" creationId="{92A788C9-361D-13A2-F22D-2BA053B04005}"/>
          </ac:spMkLst>
        </pc:spChg>
        <pc:graphicFrameChg chg="del">
          <ac:chgData name="Shweta Devadiga" userId="8dd69335-8f82-4bea-a129-3890f620674a" providerId="ADAL" clId="{315CA4CF-E6AE-42F2-8A29-2A5251081602}" dt="2024-07-24T04:53:22.375" v="53" actId="478"/>
          <ac:graphicFrameMkLst>
            <pc:docMk/>
            <pc:sldMk cId="1362669436" sldId="1021"/>
            <ac:graphicFrameMk id="17" creationId="{00000000-0008-0000-0400-000002000000}"/>
          </ac:graphicFrameMkLst>
        </pc:graphicFrameChg>
        <pc:picChg chg="add del">
          <ac:chgData name="Shweta Devadiga" userId="8dd69335-8f82-4bea-a129-3890f620674a" providerId="ADAL" clId="{315CA4CF-E6AE-42F2-8A29-2A5251081602}" dt="2024-07-24T04:53:37.985" v="57" actId="22"/>
          <ac:picMkLst>
            <pc:docMk/>
            <pc:sldMk cId="1362669436" sldId="1021"/>
            <ac:picMk id="8" creationId="{35619272-4C35-714A-DAFE-3FC8CD37E046}"/>
          </ac:picMkLst>
        </pc:picChg>
        <pc:picChg chg="add del mod">
          <ac:chgData name="Shweta Devadiga" userId="8dd69335-8f82-4bea-a129-3890f620674a" providerId="ADAL" clId="{315CA4CF-E6AE-42F2-8A29-2A5251081602}" dt="2024-07-24T04:54:26.752" v="64" actId="478"/>
          <ac:picMkLst>
            <pc:docMk/>
            <pc:sldMk cId="1362669436" sldId="1021"/>
            <ac:picMk id="11" creationId="{F6864254-A939-C5D9-A90B-0D0D85FFFD0F}"/>
          </ac:picMkLst>
        </pc:picChg>
        <pc:picChg chg="add mod">
          <ac:chgData name="Shweta Devadiga" userId="8dd69335-8f82-4bea-a129-3890f620674a" providerId="ADAL" clId="{315CA4CF-E6AE-42F2-8A29-2A5251081602}" dt="2024-07-24T04:59:06.608" v="96" actId="1076"/>
          <ac:picMkLst>
            <pc:docMk/>
            <pc:sldMk cId="1362669436" sldId="1021"/>
            <ac:picMk id="13" creationId="{36595B6D-BA43-DCB4-0B72-4C8854E40218}"/>
          </ac:picMkLst>
        </pc:picChg>
      </pc:sldChg>
      <pc:sldChg chg="addSp delSp modSp add mod">
        <pc:chgData name="Shweta Devadiga" userId="8dd69335-8f82-4bea-a129-3890f620674a" providerId="ADAL" clId="{315CA4CF-E6AE-42F2-8A29-2A5251081602}" dt="2024-07-24T05:18:02.214" v="234" actId="207"/>
        <pc:sldMkLst>
          <pc:docMk/>
          <pc:sldMk cId="3764894466" sldId="1022"/>
        </pc:sldMkLst>
        <pc:spChg chg="mod">
          <ac:chgData name="Shweta Devadiga" userId="8dd69335-8f82-4bea-a129-3890f620674a" providerId="ADAL" clId="{315CA4CF-E6AE-42F2-8A29-2A5251081602}" dt="2024-07-24T05:00:53.143" v="112" actId="27636"/>
          <ac:spMkLst>
            <pc:docMk/>
            <pc:sldMk cId="3764894466" sldId="1022"/>
            <ac:spMk id="9" creationId="{00000000-0000-0000-0000-000000000000}"/>
          </ac:spMkLst>
        </pc:spChg>
        <pc:spChg chg="mod">
          <ac:chgData name="Shweta Devadiga" userId="8dd69335-8f82-4bea-a129-3890f620674a" providerId="ADAL" clId="{315CA4CF-E6AE-42F2-8A29-2A5251081602}" dt="2024-07-24T05:18:02.214" v="234" actId="207"/>
          <ac:spMkLst>
            <pc:docMk/>
            <pc:sldMk cId="3764894466" sldId="1022"/>
            <ac:spMk id="14" creationId="{04E8F2AA-3024-2559-5D9E-4A36D51539A6}"/>
          </ac:spMkLst>
        </pc:spChg>
        <pc:picChg chg="add mod">
          <ac:chgData name="Shweta Devadiga" userId="8dd69335-8f82-4bea-a129-3890f620674a" providerId="ADAL" clId="{315CA4CF-E6AE-42F2-8A29-2A5251081602}" dt="2024-07-24T05:00:34.064" v="108" actId="1076"/>
          <ac:picMkLst>
            <pc:docMk/>
            <pc:sldMk cId="3764894466" sldId="1022"/>
            <ac:picMk id="7" creationId="{1C6D8202-206D-28BE-396B-FA90A61E8381}"/>
          </ac:picMkLst>
        </pc:picChg>
        <pc:picChg chg="del">
          <ac:chgData name="Shweta Devadiga" userId="8dd69335-8f82-4bea-a129-3890f620674a" providerId="ADAL" clId="{315CA4CF-E6AE-42F2-8A29-2A5251081602}" dt="2024-07-24T05:00:07.309" v="100" actId="478"/>
          <ac:picMkLst>
            <pc:docMk/>
            <pc:sldMk cId="3764894466" sldId="1022"/>
            <ac:picMk id="13" creationId="{36595B6D-BA43-DCB4-0B72-4C8854E40218}"/>
          </ac:picMkLst>
        </pc:picChg>
      </pc:sldChg>
      <pc:sldChg chg="addSp delSp modSp add mod">
        <pc:chgData name="Shweta Devadiga" userId="8dd69335-8f82-4bea-a129-3890f620674a" providerId="ADAL" clId="{315CA4CF-E6AE-42F2-8A29-2A5251081602}" dt="2024-07-24T05:16:41.018" v="232" actId="207"/>
        <pc:sldMkLst>
          <pc:docMk/>
          <pc:sldMk cId="2121361330" sldId="1023"/>
        </pc:sldMkLst>
        <pc:spChg chg="mod">
          <ac:chgData name="Shweta Devadiga" userId="8dd69335-8f82-4bea-a129-3890f620674a" providerId="ADAL" clId="{315CA4CF-E6AE-42F2-8A29-2A5251081602}" dt="2024-07-24T05:03:56.551" v="129" actId="27636"/>
          <ac:spMkLst>
            <pc:docMk/>
            <pc:sldMk cId="2121361330" sldId="1023"/>
            <ac:spMk id="9" creationId="{00000000-0000-0000-0000-000000000000}"/>
          </ac:spMkLst>
        </pc:spChg>
        <pc:spChg chg="mod">
          <ac:chgData name="Shweta Devadiga" userId="8dd69335-8f82-4bea-a129-3890f620674a" providerId="ADAL" clId="{315CA4CF-E6AE-42F2-8A29-2A5251081602}" dt="2024-07-24T05:16:41.018" v="232" actId="207"/>
          <ac:spMkLst>
            <pc:docMk/>
            <pc:sldMk cId="2121361330" sldId="1023"/>
            <ac:spMk id="14" creationId="{04E8F2AA-3024-2559-5D9E-4A36D51539A6}"/>
          </ac:spMkLst>
        </pc:spChg>
        <pc:picChg chg="del">
          <ac:chgData name="Shweta Devadiga" userId="8dd69335-8f82-4bea-a129-3890f620674a" providerId="ADAL" clId="{315CA4CF-E6AE-42F2-8A29-2A5251081602}" dt="2024-07-24T05:02:47.116" v="115" actId="478"/>
          <ac:picMkLst>
            <pc:docMk/>
            <pc:sldMk cId="2121361330" sldId="1023"/>
            <ac:picMk id="7" creationId="{1C6D8202-206D-28BE-396B-FA90A61E8381}"/>
          </ac:picMkLst>
        </pc:picChg>
        <pc:picChg chg="add mod">
          <ac:chgData name="Shweta Devadiga" userId="8dd69335-8f82-4bea-a129-3890f620674a" providerId="ADAL" clId="{315CA4CF-E6AE-42F2-8A29-2A5251081602}" dt="2024-07-24T05:03:31.527" v="127" actId="1076"/>
          <ac:picMkLst>
            <pc:docMk/>
            <pc:sldMk cId="2121361330" sldId="1023"/>
            <ac:picMk id="8" creationId="{FF95508A-6AC5-4493-8812-EC4EEFA70664}"/>
          </ac:picMkLst>
        </pc:picChg>
      </pc:sldChg>
      <pc:sldChg chg="addSp delSp modSp add mod">
        <pc:chgData name="Shweta Devadiga" userId="8dd69335-8f82-4bea-a129-3890f620674a" providerId="ADAL" clId="{315CA4CF-E6AE-42F2-8A29-2A5251081602}" dt="2024-07-24T05:16:34.283" v="231" actId="207"/>
        <pc:sldMkLst>
          <pc:docMk/>
          <pc:sldMk cId="951694837" sldId="1024"/>
        </pc:sldMkLst>
        <pc:spChg chg="mod">
          <ac:chgData name="Shweta Devadiga" userId="8dd69335-8f82-4bea-a129-3890f620674a" providerId="ADAL" clId="{315CA4CF-E6AE-42F2-8A29-2A5251081602}" dt="2024-07-24T05:07:34.719" v="159" actId="27636"/>
          <ac:spMkLst>
            <pc:docMk/>
            <pc:sldMk cId="951694837" sldId="1024"/>
            <ac:spMk id="9" creationId="{00000000-0000-0000-0000-000000000000}"/>
          </ac:spMkLst>
        </pc:spChg>
        <pc:spChg chg="mod">
          <ac:chgData name="Shweta Devadiga" userId="8dd69335-8f82-4bea-a129-3890f620674a" providerId="ADAL" clId="{315CA4CF-E6AE-42F2-8A29-2A5251081602}" dt="2024-07-24T05:16:34.283" v="231" actId="207"/>
          <ac:spMkLst>
            <pc:docMk/>
            <pc:sldMk cId="951694837" sldId="1024"/>
            <ac:spMk id="14" creationId="{04E8F2AA-3024-2559-5D9E-4A36D51539A6}"/>
          </ac:spMkLst>
        </pc:spChg>
        <pc:picChg chg="add mod">
          <ac:chgData name="Shweta Devadiga" userId="8dd69335-8f82-4bea-a129-3890f620674a" providerId="ADAL" clId="{315CA4CF-E6AE-42F2-8A29-2A5251081602}" dt="2024-07-24T05:07:05.334" v="153" actId="14100"/>
          <ac:picMkLst>
            <pc:docMk/>
            <pc:sldMk cId="951694837" sldId="1024"/>
            <ac:picMk id="7" creationId="{A58770F6-C213-7841-F2F4-AF99C70E786B}"/>
          </ac:picMkLst>
        </pc:picChg>
        <pc:picChg chg="del">
          <ac:chgData name="Shweta Devadiga" userId="8dd69335-8f82-4bea-a129-3890f620674a" providerId="ADAL" clId="{315CA4CF-E6AE-42F2-8A29-2A5251081602}" dt="2024-07-24T05:05:29.742" v="131" actId="478"/>
          <ac:picMkLst>
            <pc:docMk/>
            <pc:sldMk cId="951694837" sldId="1024"/>
            <ac:picMk id="8" creationId="{FF95508A-6AC5-4493-8812-EC4EEFA70664}"/>
          </ac:picMkLst>
        </pc:picChg>
      </pc:sldChg>
      <pc:sldChg chg="addSp delSp modSp add mod">
        <pc:chgData name="Shweta Devadiga" userId="8dd69335-8f82-4bea-a129-3890f620674a" providerId="ADAL" clId="{315CA4CF-E6AE-42F2-8A29-2A5251081602}" dt="2024-07-24T05:16:30.986" v="230" actId="207"/>
        <pc:sldMkLst>
          <pc:docMk/>
          <pc:sldMk cId="2574243558" sldId="1025"/>
        </pc:sldMkLst>
        <pc:spChg chg="mod">
          <ac:chgData name="Shweta Devadiga" userId="8dd69335-8f82-4bea-a129-3890f620674a" providerId="ADAL" clId="{315CA4CF-E6AE-42F2-8A29-2A5251081602}" dt="2024-07-24T05:10:43.836" v="183"/>
          <ac:spMkLst>
            <pc:docMk/>
            <pc:sldMk cId="2574243558" sldId="1025"/>
            <ac:spMk id="9" creationId="{00000000-0000-0000-0000-000000000000}"/>
          </ac:spMkLst>
        </pc:spChg>
        <pc:spChg chg="mod">
          <ac:chgData name="Shweta Devadiga" userId="8dd69335-8f82-4bea-a129-3890f620674a" providerId="ADAL" clId="{315CA4CF-E6AE-42F2-8A29-2A5251081602}" dt="2024-07-24T05:16:30.986" v="230" actId="207"/>
          <ac:spMkLst>
            <pc:docMk/>
            <pc:sldMk cId="2574243558" sldId="1025"/>
            <ac:spMk id="14" creationId="{04E8F2AA-3024-2559-5D9E-4A36D51539A6}"/>
          </ac:spMkLst>
        </pc:spChg>
        <pc:picChg chg="add del mod">
          <ac:chgData name="Shweta Devadiga" userId="8dd69335-8f82-4bea-a129-3890f620674a" providerId="ADAL" clId="{315CA4CF-E6AE-42F2-8A29-2A5251081602}" dt="2024-07-24T05:09:17.594" v="174" actId="478"/>
          <ac:picMkLst>
            <pc:docMk/>
            <pc:sldMk cId="2574243558" sldId="1025"/>
            <ac:picMk id="7" creationId="{5DE611AB-82ED-C53E-21FC-7C1BAEA38576}"/>
          </ac:picMkLst>
        </pc:picChg>
        <pc:picChg chg="del">
          <ac:chgData name="Shweta Devadiga" userId="8dd69335-8f82-4bea-a129-3890f620674a" providerId="ADAL" clId="{315CA4CF-E6AE-42F2-8A29-2A5251081602}" dt="2024-07-24T05:08:02.560" v="161" actId="478"/>
          <ac:picMkLst>
            <pc:docMk/>
            <pc:sldMk cId="2574243558" sldId="1025"/>
            <ac:picMk id="8" creationId="{FF95508A-6AC5-4493-8812-EC4EEFA70664}"/>
          </ac:picMkLst>
        </pc:picChg>
        <pc:picChg chg="add mod">
          <ac:chgData name="Shweta Devadiga" userId="8dd69335-8f82-4bea-a129-3890f620674a" providerId="ADAL" clId="{315CA4CF-E6AE-42F2-8A29-2A5251081602}" dt="2024-07-24T05:10:10.972" v="181" actId="1076"/>
          <ac:picMkLst>
            <pc:docMk/>
            <pc:sldMk cId="2574243558" sldId="1025"/>
            <ac:picMk id="11" creationId="{0D7D3D02-C721-455F-5226-138199F88C90}"/>
          </ac:picMkLst>
        </pc:picChg>
      </pc:sldChg>
      <pc:sldChg chg="addSp delSp modSp add mod">
        <pc:chgData name="Shweta Devadiga" userId="8dd69335-8f82-4bea-a129-3890f620674a" providerId="ADAL" clId="{315CA4CF-E6AE-42F2-8A29-2A5251081602}" dt="2024-07-24T05:21:40.275" v="235" actId="14100"/>
        <pc:sldMkLst>
          <pc:docMk/>
          <pc:sldMk cId="1661779329" sldId="1026"/>
        </pc:sldMkLst>
        <pc:spChg chg="mod">
          <ac:chgData name="Shweta Devadiga" userId="8dd69335-8f82-4bea-a129-3890f620674a" providerId="ADAL" clId="{315CA4CF-E6AE-42F2-8A29-2A5251081602}" dt="2024-07-24T05:13:47.532" v="195"/>
          <ac:spMkLst>
            <pc:docMk/>
            <pc:sldMk cId="1661779329" sldId="1026"/>
            <ac:spMk id="9" creationId="{00000000-0000-0000-0000-000000000000}"/>
          </ac:spMkLst>
        </pc:spChg>
        <pc:spChg chg="mod">
          <ac:chgData name="Shweta Devadiga" userId="8dd69335-8f82-4bea-a129-3890f620674a" providerId="ADAL" clId="{315CA4CF-E6AE-42F2-8A29-2A5251081602}" dt="2024-07-24T05:16:26.974" v="229" actId="207"/>
          <ac:spMkLst>
            <pc:docMk/>
            <pc:sldMk cId="1661779329" sldId="1026"/>
            <ac:spMk id="14" creationId="{04E8F2AA-3024-2559-5D9E-4A36D51539A6}"/>
          </ac:spMkLst>
        </pc:spChg>
        <pc:picChg chg="add mod">
          <ac:chgData name="Shweta Devadiga" userId="8dd69335-8f82-4bea-a129-3890f620674a" providerId="ADAL" clId="{315CA4CF-E6AE-42F2-8A29-2A5251081602}" dt="2024-07-24T05:21:40.275" v="235" actId="14100"/>
          <ac:picMkLst>
            <pc:docMk/>
            <pc:sldMk cId="1661779329" sldId="1026"/>
            <ac:picMk id="7" creationId="{88B99C8C-C2A8-F201-D385-A050B4C54C2E}"/>
          </ac:picMkLst>
        </pc:picChg>
        <pc:picChg chg="del">
          <ac:chgData name="Shweta Devadiga" userId="8dd69335-8f82-4bea-a129-3890f620674a" providerId="ADAL" clId="{315CA4CF-E6AE-42F2-8A29-2A5251081602}" dt="2024-07-24T05:12:26.966" v="185" actId="478"/>
          <ac:picMkLst>
            <pc:docMk/>
            <pc:sldMk cId="1661779329" sldId="1026"/>
            <ac:picMk id="11" creationId="{0D7D3D02-C721-455F-5226-138199F88C90}"/>
          </ac:picMkLst>
        </pc:picChg>
      </pc:sldChg>
    </pc:docChg>
  </pc:docChgLst>
  <pc:docChgLst>
    <pc:chgData name="Ravi Sidula" userId="61a396c1-4e83-4f2e-aaf5-2a3ac38c83f0" providerId="ADAL" clId="{F9664CA8-CF03-43AC-945E-9CD9F932E3C7}"/>
    <pc:docChg chg="undo redo custSel addSld delSld modSld sldOrd modSection">
      <pc:chgData name="Ravi Sidula" userId="61a396c1-4e83-4f2e-aaf5-2a3ac38c83f0" providerId="ADAL" clId="{F9664CA8-CF03-43AC-945E-9CD9F932E3C7}" dt="2024-07-25T06:52:38.886" v="5228" actId="20577"/>
      <pc:docMkLst>
        <pc:docMk/>
      </pc:docMkLst>
      <pc:sldChg chg="delSp modSp add del mod">
        <pc:chgData name="Ravi Sidula" userId="61a396c1-4e83-4f2e-aaf5-2a3ac38c83f0" providerId="ADAL" clId="{F9664CA8-CF03-43AC-945E-9CD9F932E3C7}" dt="2024-07-24T07:23:08.462" v="2306" actId="47"/>
        <pc:sldMkLst>
          <pc:docMk/>
          <pc:sldMk cId="0" sldId="264"/>
        </pc:sldMkLst>
        <pc:spChg chg="mod">
          <ac:chgData name="Ravi Sidula" userId="61a396c1-4e83-4f2e-aaf5-2a3ac38c83f0" providerId="ADAL" clId="{F9664CA8-CF03-43AC-945E-9CD9F932E3C7}" dt="2024-07-24T07:12:19.112" v="1963" actId="1076"/>
          <ac:spMkLst>
            <pc:docMk/>
            <pc:sldMk cId="0" sldId="264"/>
            <ac:spMk id="1018" creationId="{00000000-0000-0000-0000-000000000000}"/>
          </ac:spMkLst>
        </pc:spChg>
        <pc:spChg chg="del">
          <ac:chgData name="Ravi Sidula" userId="61a396c1-4e83-4f2e-aaf5-2a3ac38c83f0" providerId="ADAL" clId="{F9664CA8-CF03-43AC-945E-9CD9F932E3C7}" dt="2024-07-24T07:12:26.916" v="1965" actId="478"/>
          <ac:spMkLst>
            <pc:docMk/>
            <pc:sldMk cId="0" sldId="264"/>
            <ac:spMk id="1019" creationId="{00000000-0000-0000-0000-000000000000}"/>
          </ac:spMkLst>
        </pc:spChg>
        <pc:spChg chg="mod">
          <ac:chgData name="Ravi Sidula" userId="61a396c1-4e83-4f2e-aaf5-2a3ac38c83f0" providerId="ADAL" clId="{F9664CA8-CF03-43AC-945E-9CD9F932E3C7}" dt="2024-07-24T07:13:10.876" v="1981" actId="1036"/>
          <ac:spMkLst>
            <pc:docMk/>
            <pc:sldMk cId="0" sldId="264"/>
            <ac:spMk id="1099" creationId="{00000000-0000-0000-0000-000000000000}"/>
          </ac:spMkLst>
        </pc:spChg>
        <pc:grpChg chg="mod">
          <ac:chgData name="Ravi Sidula" userId="61a396c1-4e83-4f2e-aaf5-2a3ac38c83f0" providerId="ADAL" clId="{F9664CA8-CF03-43AC-945E-9CD9F932E3C7}" dt="2024-07-24T07:23:02.823" v="2305" actId="14100"/>
          <ac:grpSpMkLst>
            <pc:docMk/>
            <pc:sldMk cId="0" sldId="264"/>
            <ac:grpSpMk id="1020" creationId="{00000000-0000-0000-0000-000000000000}"/>
          </ac:grpSpMkLst>
        </pc:grpChg>
        <pc:picChg chg="del">
          <ac:chgData name="Ravi Sidula" userId="61a396c1-4e83-4f2e-aaf5-2a3ac38c83f0" providerId="ADAL" clId="{F9664CA8-CF03-43AC-945E-9CD9F932E3C7}" dt="2024-07-24T07:12:26.916" v="1965" actId="478"/>
          <ac:picMkLst>
            <pc:docMk/>
            <pc:sldMk cId="0" sldId="264"/>
            <ac:picMk id="1100" creationId="{00000000-0000-0000-0000-000000000000}"/>
          </ac:picMkLst>
        </pc:picChg>
      </pc:sldChg>
      <pc:sldChg chg="delSp modSp add mod">
        <pc:chgData name="Ravi Sidula" userId="61a396c1-4e83-4f2e-aaf5-2a3ac38c83f0" providerId="ADAL" clId="{F9664CA8-CF03-43AC-945E-9CD9F932E3C7}" dt="2024-07-24T07:11:14.409" v="1960" actId="1076"/>
        <pc:sldMkLst>
          <pc:docMk/>
          <pc:sldMk cId="0" sldId="265"/>
        </pc:sldMkLst>
        <pc:spChg chg="mod">
          <ac:chgData name="Ravi Sidula" userId="61a396c1-4e83-4f2e-aaf5-2a3ac38c83f0" providerId="ADAL" clId="{F9664CA8-CF03-43AC-945E-9CD9F932E3C7}" dt="2024-07-24T07:10:59.006" v="1957" actId="1076"/>
          <ac:spMkLst>
            <pc:docMk/>
            <pc:sldMk cId="0" sldId="265"/>
            <ac:spMk id="1105" creationId="{00000000-0000-0000-0000-000000000000}"/>
          </ac:spMkLst>
        </pc:spChg>
        <pc:spChg chg="del">
          <ac:chgData name="Ravi Sidula" userId="61a396c1-4e83-4f2e-aaf5-2a3ac38c83f0" providerId="ADAL" clId="{F9664CA8-CF03-43AC-945E-9CD9F932E3C7}" dt="2024-07-24T07:10:41.162" v="1935" actId="478"/>
          <ac:spMkLst>
            <pc:docMk/>
            <pc:sldMk cId="0" sldId="265"/>
            <ac:spMk id="1106" creationId="{00000000-0000-0000-0000-000000000000}"/>
          </ac:spMkLst>
        </pc:spChg>
        <pc:spChg chg="mod">
          <ac:chgData name="Ravi Sidula" userId="61a396c1-4e83-4f2e-aaf5-2a3ac38c83f0" providerId="ADAL" clId="{F9664CA8-CF03-43AC-945E-9CD9F932E3C7}" dt="2024-07-24T07:11:14.409" v="1960" actId="1076"/>
          <ac:spMkLst>
            <pc:docMk/>
            <pc:sldMk cId="0" sldId="265"/>
            <ac:spMk id="1166" creationId="{00000000-0000-0000-0000-000000000000}"/>
          </ac:spMkLst>
        </pc:spChg>
        <pc:grpChg chg="mod">
          <ac:chgData name="Ravi Sidula" userId="61a396c1-4e83-4f2e-aaf5-2a3ac38c83f0" providerId="ADAL" clId="{F9664CA8-CF03-43AC-945E-9CD9F932E3C7}" dt="2024-07-24T07:11:09.564" v="1959" actId="14100"/>
          <ac:grpSpMkLst>
            <pc:docMk/>
            <pc:sldMk cId="0" sldId="265"/>
            <ac:grpSpMk id="1107" creationId="{00000000-0000-0000-0000-000000000000}"/>
          </ac:grpSpMkLst>
        </pc:grpChg>
        <pc:picChg chg="del">
          <ac:chgData name="Ravi Sidula" userId="61a396c1-4e83-4f2e-aaf5-2a3ac38c83f0" providerId="ADAL" clId="{F9664CA8-CF03-43AC-945E-9CD9F932E3C7}" dt="2024-07-24T07:10:41.162" v="1935" actId="478"/>
          <ac:picMkLst>
            <pc:docMk/>
            <pc:sldMk cId="0" sldId="265"/>
            <ac:picMk id="1167" creationId="{00000000-0000-0000-0000-000000000000}"/>
          </ac:picMkLst>
        </pc:picChg>
      </pc:sldChg>
      <pc:sldChg chg="addSp delSp modSp add mod">
        <pc:chgData name="Ravi Sidula" userId="61a396c1-4e83-4f2e-aaf5-2a3ac38c83f0" providerId="ADAL" clId="{F9664CA8-CF03-43AC-945E-9CD9F932E3C7}" dt="2024-07-24T07:10:11.399" v="1932" actId="1036"/>
        <pc:sldMkLst>
          <pc:docMk/>
          <pc:sldMk cId="0" sldId="266"/>
        </pc:sldMkLst>
        <pc:spChg chg="add del mod">
          <ac:chgData name="Ravi Sidula" userId="61a396c1-4e83-4f2e-aaf5-2a3ac38c83f0" providerId="ADAL" clId="{F9664CA8-CF03-43AC-945E-9CD9F932E3C7}" dt="2024-07-24T07:09:57.215" v="1919" actId="478"/>
          <ac:spMkLst>
            <pc:docMk/>
            <pc:sldMk cId="0" sldId="266"/>
            <ac:spMk id="2" creationId="{A6778949-4C7A-0EFF-F66E-4AA23B8A4F59}"/>
          </ac:spMkLst>
        </pc:spChg>
        <pc:spChg chg="mod">
          <ac:chgData name="Ravi Sidula" userId="61a396c1-4e83-4f2e-aaf5-2a3ac38c83f0" providerId="ADAL" clId="{F9664CA8-CF03-43AC-945E-9CD9F932E3C7}" dt="2024-07-24T07:09:33.162" v="1917" actId="1076"/>
          <ac:spMkLst>
            <pc:docMk/>
            <pc:sldMk cId="0" sldId="266"/>
            <ac:spMk id="1172" creationId="{00000000-0000-0000-0000-000000000000}"/>
          </ac:spMkLst>
        </pc:spChg>
        <pc:spChg chg="del mod">
          <ac:chgData name="Ravi Sidula" userId="61a396c1-4e83-4f2e-aaf5-2a3ac38c83f0" providerId="ADAL" clId="{F9664CA8-CF03-43AC-945E-9CD9F932E3C7}" dt="2024-07-24T07:08:00.345" v="1901" actId="478"/>
          <ac:spMkLst>
            <pc:docMk/>
            <pc:sldMk cId="0" sldId="266"/>
            <ac:spMk id="1173" creationId="{00000000-0000-0000-0000-000000000000}"/>
          </ac:spMkLst>
        </pc:spChg>
        <pc:spChg chg="mod">
          <ac:chgData name="Ravi Sidula" userId="61a396c1-4e83-4f2e-aaf5-2a3ac38c83f0" providerId="ADAL" clId="{F9664CA8-CF03-43AC-945E-9CD9F932E3C7}" dt="2024-07-24T07:10:11.399" v="1932" actId="1036"/>
          <ac:spMkLst>
            <pc:docMk/>
            <pc:sldMk cId="0" sldId="266"/>
            <ac:spMk id="1233" creationId="{00000000-0000-0000-0000-000000000000}"/>
          </ac:spMkLst>
        </pc:spChg>
        <pc:grpChg chg="mod">
          <ac:chgData name="Ravi Sidula" userId="61a396c1-4e83-4f2e-aaf5-2a3ac38c83f0" providerId="ADAL" clId="{F9664CA8-CF03-43AC-945E-9CD9F932E3C7}" dt="2024-07-24T07:09:20.215" v="1916" actId="14100"/>
          <ac:grpSpMkLst>
            <pc:docMk/>
            <pc:sldMk cId="0" sldId="266"/>
            <ac:grpSpMk id="1174" creationId="{00000000-0000-0000-0000-000000000000}"/>
          </ac:grpSpMkLst>
        </pc:grpChg>
        <pc:picChg chg="del">
          <ac:chgData name="Ravi Sidula" userId="61a396c1-4e83-4f2e-aaf5-2a3ac38c83f0" providerId="ADAL" clId="{F9664CA8-CF03-43AC-945E-9CD9F932E3C7}" dt="2024-07-24T07:08:03.209" v="1902" actId="478"/>
          <ac:picMkLst>
            <pc:docMk/>
            <pc:sldMk cId="0" sldId="266"/>
            <ac:picMk id="1234" creationId="{00000000-0000-0000-0000-000000000000}"/>
          </ac:picMkLst>
        </pc:picChg>
      </pc:sldChg>
      <pc:sldChg chg="addSp delSp modSp mod">
        <pc:chgData name="Ravi Sidula" userId="61a396c1-4e83-4f2e-aaf5-2a3ac38c83f0" providerId="ADAL" clId="{F9664CA8-CF03-43AC-945E-9CD9F932E3C7}" dt="2024-07-24T10:25:22.273" v="5060" actId="20577"/>
        <pc:sldMkLst>
          <pc:docMk/>
          <pc:sldMk cId="3175397784" sldId="317"/>
        </pc:sldMkLst>
        <pc:spChg chg="add mod">
          <ac:chgData name="Ravi Sidula" userId="61a396c1-4e83-4f2e-aaf5-2a3ac38c83f0" providerId="ADAL" clId="{F9664CA8-CF03-43AC-945E-9CD9F932E3C7}" dt="2024-07-24T10:25:22.273" v="5060" actId="20577"/>
          <ac:spMkLst>
            <pc:docMk/>
            <pc:sldMk cId="3175397784" sldId="317"/>
            <ac:spMk id="2" creationId="{4DBF537E-8463-7063-1884-AEC6724AEACC}"/>
          </ac:spMkLst>
        </pc:spChg>
        <pc:picChg chg="add del mod">
          <ac:chgData name="Ravi Sidula" userId="61a396c1-4e83-4f2e-aaf5-2a3ac38c83f0" providerId="ADAL" clId="{F9664CA8-CF03-43AC-945E-9CD9F932E3C7}" dt="2024-07-23T14:31:56.373" v="1283" actId="22"/>
          <ac:picMkLst>
            <pc:docMk/>
            <pc:sldMk cId="3175397784" sldId="317"/>
            <ac:picMk id="5" creationId="{1A7F323B-7DFF-D908-99BA-A6C0B4E1B18D}"/>
          </ac:picMkLst>
        </pc:picChg>
        <pc:picChg chg="del mod">
          <ac:chgData name="Ravi Sidula" userId="61a396c1-4e83-4f2e-aaf5-2a3ac38c83f0" providerId="ADAL" clId="{F9664CA8-CF03-43AC-945E-9CD9F932E3C7}" dt="2024-07-23T08:43:30.493" v="376" actId="478"/>
          <ac:picMkLst>
            <pc:docMk/>
            <pc:sldMk cId="3175397784" sldId="317"/>
            <ac:picMk id="5" creationId="{A60D1952-A6F0-AAFF-614F-A53BD3314512}"/>
          </ac:picMkLst>
        </pc:picChg>
        <pc:picChg chg="add mod ord">
          <ac:chgData name="Ravi Sidula" userId="61a396c1-4e83-4f2e-aaf5-2a3ac38c83f0" providerId="ADAL" clId="{F9664CA8-CF03-43AC-945E-9CD9F932E3C7}" dt="2024-07-23T14:34:41.299" v="1324" actId="1038"/>
          <ac:picMkLst>
            <pc:docMk/>
            <pc:sldMk cId="3175397784" sldId="317"/>
            <ac:picMk id="6" creationId="{FEC75911-2EF9-55AF-C6B7-CFBD54CD7E3C}"/>
          </ac:picMkLst>
        </pc:picChg>
        <pc:picChg chg="add del mod">
          <ac:chgData name="Ravi Sidula" userId="61a396c1-4e83-4f2e-aaf5-2a3ac38c83f0" providerId="ADAL" clId="{F9664CA8-CF03-43AC-945E-9CD9F932E3C7}" dt="2024-07-23T14:32:37.986" v="1285" actId="478"/>
          <ac:picMkLst>
            <pc:docMk/>
            <pc:sldMk cId="3175397784" sldId="317"/>
            <ac:picMk id="8" creationId="{CD9FA78D-7689-2B33-C90D-680D2FB8BE7B}"/>
          </ac:picMkLst>
        </pc:picChg>
        <pc:picChg chg="add del mod">
          <ac:chgData name="Ravi Sidula" userId="61a396c1-4e83-4f2e-aaf5-2a3ac38c83f0" providerId="ADAL" clId="{F9664CA8-CF03-43AC-945E-9CD9F932E3C7}" dt="2024-07-24T09:56:23.369" v="4552" actId="478"/>
          <ac:picMkLst>
            <pc:docMk/>
            <pc:sldMk cId="3175397784" sldId="317"/>
            <ac:picMk id="9" creationId="{95A52D5A-D38B-8940-DDC4-4D927AFC99F0}"/>
          </ac:picMkLst>
        </pc:picChg>
        <pc:picChg chg="del">
          <ac:chgData name="Ravi Sidula" userId="61a396c1-4e83-4f2e-aaf5-2a3ac38c83f0" providerId="ADAL" clId="{F9664CA8-CF03-43AC-945E-9CD9F932E3C7}" dt="2024-07-23T05:25:42.026" v="0" actId="478"/>
          <ac:picMkLst>
            <pc:docMk/>
            <pc:sldMk cId="3175397784" sldId="317"/>
            <ac:picMk id="11" creationId="{B6C293D8-ED98-0C2A-5AF5-EB824406C85A}"/>
          </ac:picMkLst>
        </pc:picChg>
      </pc:sldChg>
      <pc:sldChg chg="modSp mod">
        <pc:chgData name="Ravi Sidula" userId="61a396c1-4e83-4f2e-aaf5-2a3ac38c83f0" providerId="ADAL" clId="{F9664CA8-CF03-43AC-945E-9CD9F932E3C7}" dt="2024-07-24T07:07:08.820" v="1893" actId="403"/>
        <pc:sldMkLst>
          <pc:docMk/>
          <pc:sldMk cId="1418616432" sldId="553"/>
        </pc:sldMkLst>
        <pc:spChg chg="mod">
          <ac:chgData name="Ravi Sidula" userId="61a396c1-4e83-4f2e-aaf5-2a3ac38c83f0" providerId="ADAL" clId="{F9664CA8-CF03-43AC-945E-9CD9F932E3C7}" dt="2024-07-23T05:46:04.176" v="258" actId="20577"/>
          <ac:spMkLst>
            <pc:docMk/>
            <pc:sldMk cId="1418616432" sldId="553"/>
            <ac:spMk id="7" creationId="{00000000-0000-0000-0000-000000000000}"/>
          </ac:spMkLst>
        </pc:spChg>
        <pc:spChg chg="mod">
          <ac:chgData name="Ravi Sidula" userId="61a396c1-4e83-4f2e-aaf5-2a3ac38c83f0" providerId="ADAL" clId="{F9664CA8-CF03-43AC-945E-9CD9F932E3C7}" dt="2024-07-23T05:46:59.674" v="300" actId="1038"/>
          <ac:spMkLst>
            <pc:docMk/>
            <pc:sldMk cId="1418616432" sldId="553"/>
            <ac:spMk id="13" creationId="{05F0151B-BCDF-4A91-AAA4-29DDB459D636}"/>
          </ac:spMkLst>
        </pc:spChg>
        <pc:graphicFrameChg chg="mod">
          <ac:chgData name="Ravi Sidula" userId="61a396c1-4e83-4f2e-aaf5-2a3ac38c83f0" providerId="ADAL" clId="{F9664CA8-CF03-43AC-945E-9CD9F932E3C7}" dt="2024-07-23T05:48:06.399" v="318" actId="403"/>
          <ac:graphicFrameMkLst>
            <pc:docMk/>
            <pc:sldMk cId="1418616432" sldId="553"/>
            <ac:graphicFrameMk id="5" creationId="{8288D6B0-C05F-4D04-9684-85738BF0CA4B}"/>
          </ac:graphicFrameMkLst>
        </pc:graphicFrameChg>
        <pc:graphicFrameChg chg="mod">
          <ac:chgData name="Ravi Sidula" userId="61a396c1-4e83-4f2e-aaf5-2a3ac38c83f0" providerId="ADAL" clId="{F9664CA8-CF03-43AC-945E-9CD9F932E3C7}" dt="2024-07-24T07:07:08.820" v="1893" actId="403"/>
          <ac:graphicFrameMkLst>
            <pc:docMk/>
            <pc:sldMk cId="1418616432" sldId="553"/>
            <ac:graphicFrameMk id="10" creationId="{8288D6B0-C05F-4D04-9684-85738BF0CA4B}"/>
          </ac:graphicFrameMkLst>
        </pc:graphicFrameChg>
      </pc:sldChg>
      <pc:sldChg chg="del">
        <pc:chgData name="Ravi Sidula" userId="61a396c1-4e83-4f2e-aaf5-2a3ac38c83f0" providerId="ADAL" clId="{F9664CA8-CF03-43AC-945E-9CD9F932E3C7}" dt="2024-07-23T05:49:39.795" v="332" actId="47"/>
        <pc:sldMkLst>
          <pc:docMk/>
          <pc:sldMk cId="3128763736" sldId="554"/>
        </pc:sldMkLst>
      </pc:sldChg>
      <pc:sldChg chg="modSp mod">
        <pc:chgData name="Ravi Sidula" userId="61a396c1-4e83-4f2e-aaf5-2a3ac38c83f0" providerId="ADAL" clId="{F9664CA8-CF03-43AC-945E-9CD9F932E3C7}" dt="2024-07-23T09:24:41.208" v="673" actId="403"/>
        <pc:sldMkLst>
          <pc:docMk/>
          <pc:sldMk cId="2842874043" sldId="676"/>
        </pc:sldMkLst>
        <pc:spChg chg="mod">
          <ac:chgData name="Ravi Sidula" userId="61a396c1-4e83-4f2e-aaf5-2a3ac38c83f0" providerId="ADAL" clId="{F9664CA8-CF03-43AC-945E-9CD9F932E3C7}" dt="2024-07-23T09:22:13.196" v="642" actId="1076"/>
          <ac:spMkLst>
            <pc:docMk/>
            <pc:sldMk cId="2842874043" sldId="676"/>
            <ac:spMk id="4" creationId="{00000000-0000-0000-0000-000000000000}"/>
          </ac:spMkLst>
        </pc:spChg>
        <pc:spChg chg="mod">
          <ac:chgData name="Ravi Sidula" userId="61a396c1-4e83-4f2e-aaf5-2a3ac38c83f0" providerId="ADAL" clId="{F9664CA8-CF03-43AC-945E-9CD9F932E3C7}" dt="2024-07-23T09:21:51.508" v="639" actId="20577"/>
          <ac:spMkLst>
            <pc:docMk/>
            <pc:sldMk cId="2842874043" sldId="676"/>
            <ac:spMk id="7" creationId="{00000000-0000-0000-0000-000000000000}"/>
          </ac:spMkLst>
        </pc:spChg>
        <pc:graphicFrameChg chg="mod">
          <ac:chgData name="Ravi Sidula" userId="61a396c1-4e83-4f2e-aaf5-2a3ac38c83f0" providerId="ADAL" clId="{F9664CA8-CF03-43AC-945E-9CD9F932E3C7}" dt="2024-07-23T09:22:39.465" v="646"/>
          <ac:graphicFrameMkLst>
            <pc:docMk/>
            <pc:sldMk cId="2842874043" sldId="676"/>
            <ac:graphicFrameMk id="5" creationId="{00000000-0008-0000-0900-000002000000}"/>
          </ac:graphicFrameMkLst>
        </pc:graphicFrameChg>
        <pc:graphicFrameChg chg="mod">
          <ac:chgData name="Ravi Sidula" userId="61a396c1-4e83-4f2e-aaf5-2a3ac38c83f0" providerId="ADAL" clId="{F9664CA8-CF03-43AC-945E-9CD9F932E3C7}" dt="2024-07-23T09:24:41.208" v="673" actId="403"/>
          <ac:graphicFrameMkLst>
            <pc:docMk/>
            <pc:sldMk cId="2842874043" sldId="676"/>
            <ac:graphicFrameMk id="8" creationId="{00000000-0008-0000-0900-000002000000}"/>
          </ac:graphicFrameMkLst>
        </pc:graphicFrameChg>
      </pc:sldChg>
      <pc:sldChg chg="addSp delSp modSp mod">
        <pc:chgData name="Ravi Sidula" userId="61a396c1-4e83-4f2e-aaf5-2a3ac38c83f0" providerId="ADAL" clId="{F9664CA8-CF03-43AC-945E-9CD9F932E3C7}" dt="2024-07-23T09:14:42.839" v="546" actId="207"/>
        <pc:sldMkLst>
          <pc:docMk/>
          <pc:sldMk cId="270633055" sldId="677"/>
        </pc:sldMkLst>
        <pc:spChg chg="mod">
          <ac:chgData name="Ravi Sidula" userId="61a396c1-4e83-4f2e-aaf5-2a3ac38c83f0" providerId="ADAL" clId="{F9664CA8-CF03-43AC-945E-9CD9F932E3C7}" dt="2024-07-23T09:04:54.056" v="470" actId="20577"/>
          <ac:spMkLst>
            <pc:docMk/>
            <pc:sldMk cId="270633055" sldId="677"/>
            <ac:spMk id="7" creationId="{00000000-0000-0000-0000-000000000000}"/>
          </ac:spMkLst>
        </pc:spChg>
        <pc:spChg chg="mod">
          <ac:chgData name="Ravi Sidula" userId="61a396c1-4e83-4f2e-aaf5-2a3ac38c83f0" providerId="ADAL" clId="{F9664CA8-CF03-43AC-945E-9CD9F932E3C7}" dt="2024-07-23T09:03:44.878" v="459" actId="1037"/>
          <ac:spMkLst>
            <pc:docMk/>
            <pc:sldMk cId="270633055" sldId="677"/>
            <ac:spMk id="10" creationId="{4BC617B9-9A68-4BDA-AC0D-1434110E3FF0}"/>
          </ac:spMkLst>
        </pc:spChg>
        <pc:spChg chg="mod">
          <ac:chgData name="Ravi Sidula" userId="61a396c1-4e83-4f2e-aaf5-2a3ac38c83f0" providerId="ADAL" clId="{F9664CA8-CF03-43AC-945E-9CD9F932E3C7}" dt="2024-07-23T09:13:05.359" v="515" actId="1035"/>
          <ac:spMkLst>
            <pc:docMk/>
            <pc:sldMk cId="270633055" sldId="677"/>
            <ac:spMk id="12" creationId="{00000000-0000-0000-0000-000000000000}"/>
          </ac:spMkLst>
        </pc:spChg>
        <pc:graphicFrameChg chg="del mod">
          <ac:chgData name="Ravi Sidula" userId="61a396c1-4e83-4f2e-aaf5-2a3ac38c83f0" providerId="ADAL" clId="{F9664CA8-CF03-43AC-945E-9CD9F932E3C7}" dt="2024-07-23T09:12:51.724" v="509" actId="478"/>
          <ac:graphicFrameMkLst>
            <pc:docMk/>
            <pc:sldMk cId="270633055" sldId="677"/>
            <ac:graphicFrameMk id="4" creationId="{278782E8-0627-47D6-A33F-D328C676B696}"/>
          </ac:graphicFrameMkLst>
        </pc:graphicFrameChg>
        <pc:graphicFrameChg chg="del mod">
          <ac:chgData name="Ravi Sidula" userId="61a396c1-4e83-4f2e-aaf5-2a3ac38c83f0" providerId="ADAL" clId="{F9664CA8-CF03-43AC-945E-9CD9F932E3C7}" dt="2024-07-23T09:08:20.592" v="498" actId="478"/>
          <ac:graphicFrameMkLst>
            <pc:docMk/>
            <pc:sldMk cId="270633055" sldId="677"/>
            <ac:graphicFrameMk id="5" creationId="{278782E8-0627-47D6-A33F-D328C676B696}"/>
          </ac:graphicFrameMkLst>
        </pc:graphicFrameChg>
        <pc:graphicFrameChg chg="add del mod">
          <ac:chgData name="Ravi Sidula" userId="61a396c1-4e83-4f2e-aaf5-2a3ac38c83f0" providerId="ADAL" clId="{F9664CA8-CF03-43AC-945E-9CD9F932E3C7}" dt="2024-07-23T09:14:42.839" v="546" actId="207"/>
          <ac:graphicFrameMkLst>
            <pc:docMk/>
            <pc:sldMk cId="270633055" sldId="677"/>
            <ac:graphicFrameMk id="8" creationId="{278782E8-0627-47D6-A33F-D328C676B696}"/>
          </ac:graphicFrameMkLst>
        </pc:graphicFrameChg>
      </pc:sldChg>
      <pc:sldChg chg="modSp mod setBg">
        <pc:chgData name="Ravi Sidula" userId="61a396c1-4e83-4f2e-aaf5-2a3ac38c83f0" providerId="ADAL" clId="{F9664CA8-CF03-43AC-945E-9CD9F932E3C7}" dt="2024-07-23T09:21:23.708" v="629"/>
        <pc:sldMkLst>
          <pc:docMk/>
          <pc:sldMk cId="4008684285" sldId="678"/>
        </pc:sldMkLst>
        <pc:spChg chg="mod">
          <ac:chgData name="Ravi Sidula" userId="61a396c1-4e83-4f2e-aaf5-2a3ac38c83f0" providerId="ADAL" clId="{F9664CA8-CF03-43AC-945E-9CD9F932E3C7}" dt="2024-07-23T09:15:36.576" v="557" actId="20577"/>
          <ac:spMkLst>
            <pc:docMk/>
            <pc:sldMk cId="4008684285" sldId="678"/>
            <ac:spMk id="7" creationId="{00000000-0000-0000-0000-000000000000}"/>
          </ac:spMkLst>
        </pc:spChg>
        <pc:spChg chg="mod">
          <ac:chgData name="Ravi Sidula" userId="61a396c1-4e83-4f2e-aaf5-2a3ac38c83f0" providerId="ADAL" clId="{F9664CA8-CF03-43AC-945E-9CD9F932E3C7}" dt="2024-07-23T09:15:47.119" v="560" actId="1076"/>
          <ac:spMkLst>
            <pc:docMk/>
            <pc:sldMk cId="4008684285" sldId="678"/>
            <ac:spMk id="12" creationId="{00000000-0000-0000-0000-000000000000}"/>
          </ac:spMkLst>
        </pc:spChg>
        <pc:graphicFrameChg chg="mod">
          <ac:chgData name="Ravi Sidula" userId="61a396c1-4e83-4f2e-aaf5-2a3ac38c83f0" providerId="ADAL" clId="{F9664CA8-CF03-43AC-945E-9CD9F932E3C7}" dt="2024-07-23T09:21:23.708" v="629"/>
          <ac:graphicFrameMkLst>
            <pc:docMk/>
            <pc:sldMk cId="4008684285" sldId="678"/>
            <ac:graphicFrameMk id="9" creationId="{00000000-0008-0000-0800-000002000000}"/>
          </ac:graphicFrameMkLst>
        </pc:graphicFrameChg>
      </pc:sldChg>
      <pc:sldChg chg="addSp delSp modSp mod">
        <pc:chgData name="Ravi Sidula" userId="61a396c1-4e83-4f2e-aaf5-2a3ac38c83f0" providerId="ADAL" clId="{F9664CA8-CF03-43AC-945E-9CD9F932E3C7}" dt="2024-07-23T09:46:21.662" v="772" actId="20577"/>
        <pc:sldMkLst>
          <pc:docMk/>
          <pc:sldMk cId="2014077666" sldId="679"/>
        </pc:sldMkLst>
        <pc:spChg chg="mod">
          <ac:chgData name="Ravi Sidula" userId="61a396c1-4e83-4f2e-aaf5-2a3ac38c83f0" providerId="ADAL" clId="{F9664CA8-CF03-43AC-945E-9CD9F932E3C7}" dt="2024-07-23T09:32:49.925" v="689" actId="20577"/>
          <ac:spMkLst>
            <pc:docMk/>
            <pc:sldMk cId="2014077666" sldId="679"/>
            <ac:spMk id="3" creationId="{00000000-0000-0000-0000-000000000000}"/>
          </ac:spMkLst>
        </pc:spChg>
        <pc:spChg chg="add del mod">
          <ac:chgData name="Ravi Sidula" userId="61a396c1-4e83-4f2e-aaf5-2a3ac38c83f0" providerId="ADAL" clId="{F9664CA8-CF03-43AC-945E-9CD9F932E3C7}" dt="2024-07-23T09:38:21.306" v="692" actId="478"/>
          <ac:spMkLst>
            <pc:docMk/>
            <pc:sldMk cId="2014077666" sldId="679"/>
            <ac:spMk id="7" creationId="{76D74F21-4CAE-1B8B-183B-A1AADE93F5FC}"/>
          </ac:spMkLst>
        </pc:spChg>
        <pc:spChg chg="add del mod">
          <ac:chgData name="Ravi Sidula" userId="61a396c1-4e83-4f2e-aaf5-2a3ac38c83f0" providerId="ADAL" clId="{F9664CA8-CF03-43AC-945E-9CD9F932E3C7}" dt="2024-07-23T09:38:37.402" v="693" actId="478"/>
          <ac:spMkLst>
            <pc:docMk/>
            <pc:sldMk cId="2014077666" sldId="679"/>
            <ac:spMk id="9" creationId="{DB583138-F322-4E6B-DFCF-8303FCAAB3A4}"/>
          </ac:spMkLst>
        </pc:spChg>
        <pc:spChg chg="add del mod">
          <ac:chgData name="Ravi Sidula" userId="61a396c1-4e83-4f2e-aaf5-2a3ac38c83f0" providerId="ADAL" clId="{F9664CA8-CF03-43AC-945E-9CD9F932E3C7}" dt="2024-07-23T09:39:22.491" v="697" actId="478"/>
          <ac:spMkLst>
            <pc:docMk/>
            <pc:sldMk cId="2014077666" sldId="679"/>
            <ac:spMk id="13" creationId="{CB19F043-6B90-A391-4F09-9317360D005D}"/>
          </ac:spMkLst>
        </pc:spChg>
        <pc:spChg chg="mod">
          <ac:chgData name="Ravi Sidula" userId="61a396c1-4e83-4f2e-aaf5-2a3ac38c83f0" providerId="ADAL" clId="{F9664CA8-CF03-43AC-945E-9CD9F932E3C7}" dt="2024-07-23T09:46:21.662" v="772" actId="20577"/>
          <ac:spMkLst>
            <pc:docMk/>
            <pc:sldMk cId="2014077666" sldId="679"/>
            <ac:spMk id="18511" creationId="{00000000-0000-0000-0000-000000000000}"/>
          </ac:spMkLst>
        </pc:spChg>
        <pc:graphicFrameChg chg="del mod modGraphic">
          <ac:chgData name="Ravi Sidula" userId="61a396c1-4e83-4f2e-aaf5-2a3ac38c83f0" providerId="ADAL" clId="{F9664CA8-CF03-43AC-945E-9CD9F932E3C7}" dt="2024-07-23T09:39:17.613" v="696" actId="478"/>
          <ac:graphicFrameMkLst>
            <pc:docMk/>
            <pc:sldMk cId="2014077666" sldId="679"/>
            <ac:graphicFrameMk id="6" creationId="{824EFB05-457E-ED9C-DA76-434FB3D11C8B}"/>
          </ac:graphicFrameMkLst>
        </pc:graphicFrameChg>
        <pc:graphicFrameChg chg="mod modGraphic">
          <ac:chgData name="Ravi Sidula" userId="61a396c1-4e83-4f2e-aaf5-2a3ac38c83f0" providerId="ADAL" clId="{F9664CA8-CF03-43AC-945E-9CD9F932E3C7}" dt="2024-07-23T09:43:16.817" v="770" actId="20577"/>
          <ac:graphicFrameMkLst>
            <pc:docMk/>
            <pc:sldMk cId="2014077666" sldId="679"/>
            <ac:graphicFrameMk id="10" creationId="{D837D918-20CD-EB13-29DB-F9F012E19AED}"/>
          </ac:graphicFrameMkLst>
        </pc:graphicFrameChg>
        <pc:graphicFrameChg chg="del">
          <ac:chgData name="Ravi Sidula" userId="61a396c1-4e83-4f2e-aaf5-2a3ac38c83f0" providerId="ADAL" clId="{F9664CA8-CF03-43AC-945E-9CD9F932E3C7}" dt="2024-07-23T09:38:17.001" v="690" actId="478"/>
          <ac:graphicFrameMkLst>
            <pc:docMk/>
            <pc:sldMk cId="2014077666" sldId="679"/>
            <ac:graphicFrameMk id="12" creationId="{00000000-0000-0000-0000-000000000000}"/>
          </ac:graphicFrameMkLst>
        </pc:graphicFrameChg>
      </pc:sldChg>
      <pc:sldChg chg="modSp add mod">
        <pc:chgData name="Ravi Sidula" userId="61a396c1-4e83-4f2e-aaf5-2a3ac38c83f0" providerId="ADAL" clId="{F9664CA8-CF03-43AC-945E-9CD9F932E3C7}" dt="2024-07-24T10:21:26.786" v="5055" actId="1035"/>
        <pc:sldMkLst>
          <pc:docMk/>
          <pc:sldMk cId="52433319" sldId="680"/>
        </pc:sldMkLst>
        <pc:graphicFrameChg chg="mod modGraphic">
          <ac:chgData name="Ravi Sidula" userId="61a396c1-4e83-4f2e-aaf5-2a3ac38c83f0" providerId="ADAL" clId="{F9664CA8-CF03-43AC-945E-9CD9F932E3C7}" dt="2024-07-24T10:21:26.786" v="5055" actId="1035"/>
          <ac:graphicFrameMkLst>
            <pc:docMk/>
            <pc:sldMk cId="52433319" sldId="680"/>
            <ac:graphicFrameMk id="9" creationId="{6179040C-CA3B-4FA4-8F65-1281B37E742D}"/>
          </ac:graphicFrameMkLst>
        </pc:graphicFrameChg>
      </pc:sldChg>
      <pc:sldChg chg="modSp del mod">
        <pc:chgData name="Ravi Sidula" userId="61a396c1-4e83-4f2e-aaf5-2a3ac38c83f0" providerId="ADAL" clId="{F9664CA8-CF03-43AC-945E-9CD9F932E3C7}" dt="2024-07-24T07:55:08.669" v="3340" actId="2696"/>
        <pc:sldMkLst>
          <pc:docMk/>
          <pc:sldMk cId="1039467189" sldId="680"/>
        </pc:sldMkLst>
        <pc:graphicFrameChg chg="mod modGraphic">
          <ac:chgData name="Ravi Sidula" userId="61a396c1-4e83-4f2e-aaf5-2a3ac38c83f0" providerId="ADAL" clId="{F9664CA8-CF03-43AC-945E-9CD9F932E3C7}" dt="2024-07-24T05:15:28.137" v="1643" actId="255"/>
          <ac:graphicFrameMkLst>
            <pc:docMk/>
            <pc:sldMk cId="1039467189" sldId="680"/>
            <ac:graphicFrameMk id="9" creationId="{6179040C-CA3B-4FA4-8F65-1281B37E742D}"/>
          </ac:graphicFrameMkLst>
        </pc:graphicFrameChg>
      </pc:sldChg>
      <pc:sldChg chg="modSp mod">
        <pc:chgData name="Ravi Sidula" userId="61a396c1-4e83-4f2e-aaf5-2a3ac38c83f0" providerId="ADAL" clId="{F9664CA8-CF03-43AC-945E-9CD9F932E3C7}" dt="2024-07-23T14:12:10.640" v="1198" actId="403"/>
        <pc:sldMkLst>
          <pc:docMk/>
          <pc:sldMk cId="2447508967" sldId="684"/>
        </pc:sldMkLst>
        <pc:spChg chg="mod">
          <ac:chgData name="Ravi Sidula" userId="61a396c1-4e83-4f2e-aaf5-2a3ac38c83f0" providerId="ADAL" clId="{F9664CA8-CF03-43AC-945E-9CD9F932E3C7}" dt="2024-07-23T14:12:10.640" v="1198" actId="403"/>
          <ac:spMkLst>
            <pc:docMk/>
            <pc:sldMk cId="2447508967" sldId="684"/>
            <ac:spMk id="11267" creationId="{00000000-0000-0000-0000-000000000000}"/>
          </ac:spMkLst>
        </pc:spChg>
      </pc:sldChg>
      <pc:sldChg chg="modSp mod">
        <pc:chgData name="Ravi Sidula" userId="61a396c1-4e83-4f2e-aaf5-2a3ac38c83f0" providerId="ADAL" clId="{F9664CA8-CF03-43AC-945E-9CD9F932E3C7}" dt="2024-07-23T14:12:32.188" v="1201" actId="255"/>
        <pc:sldMkLst>
          <pc:docMk/>
          <pc:sldMk cId="3219462195" sldId="686"/>
        </pc:sldMkLst>
        <pc:spChg chg="mod">
          <ac:chgData name="Ravi Sidula" userId="61a396c1-4e83-4f2e-aaf5-2a3ac38c83f0" providerId="ADAL" clId="{F9664CA8-CF03-43AC-945E-9CD9F932E3C7}" dt="2024-07-23T14:12:32.188" v="1201" actId="255"/>
          <ac:spMkLst>
            <pc:docMk/>
            <pc:sldMk cId="3219462195" sldId="686"/>
            <ac:spMk id="11267" creationId="{00000000-0000-0000-0000-000000000000}"/>
          </ac:spMkLst>
        </pc:spChg>
      </pc:sldChg>
      <pc:sldChg chg="modSp mod">
        <pc:chgData name="Ravi Sidula" userId="61a396c1-4e83-4f2e-aaf5-2a3ac38c83f0" providerId="ADAL" clId="{F9664CA8-CF03-43AC-945E-9CD9F932E3C7}" dt="2024-07-23T14:13:31.572" v="1202" actId="255"/>
        <pc:sldMkLst>
          <pc:docMk/>
          <pc:sldMk cId="1114978794" sldId="687"/>
        </pc:sldMkLst>
        <pc:spChg chg="mod">
          <ac:chgData name="Ravi Sidula" userId="61a396c1-4e83-4f2e-aaf5-2a3ac38c83f0" providerId="ADAL" clId="{F9664CA8-CF03-43AC-945E-9CD9F932E3C7}" dt="2024-07-23T14:13:31.572" v="1202" actId="255"/>
          <ac:spMkLst>
            <pc:docMk/>
            <pc:sldMk cId="1114978794" sldId="687"/>
            <ac:spMk id="11267" creationId="{00000000-0000-0000-0000-000000000000}"/>
          </ac:spMkLst>
        </pc:spChg>
      </pc:sldChg>
      <pc:sldChg chg="modSp mod">
        <pc:chgData name="Ravi Sidula" userId="61a396c1-4e83-4f2e-aaf5-2a3ac38c83f0" providerId="ADAL" clId="{F9664CA8-CF03-43AC-945E-9CD9F932E3C7}" dt="2024-07-24T05:29:01.434" v="1664" actId="6549"/>
        <pc:sldMkLst>
          <pc:docMk/>
          <pc:sldMk cId="2405093591" sldId="714"/>
        </pc:sldMkLst>
        <pc:spChg chg="mod">
          <ac:chgData name="Ravi Sidula" userId="61a396c1-4e83-4f2e-aaf5-2a3ac38c83f0" providerId="ADAL" clId="{F9664CA8-CF03-43AC-945E-9CD9F932E3C7}" dt="2024-07-23T14:36:40.819" v="1368" actId="14100"/>
          <ac:spMkLst>
            <pc:docMk/>
            <pc:sldMk cId="2405093591" sldId="714"/>
            <ac:spMk id="5" creationId="{00000000-0000-0000-0000-000000000000}"/>
          </ac:spMkLst>
        </pc:spChg>
        <pc:spChg chg="mod">
          <ac:chgData name="Ravi Sidula" userId="61a396c1-4e83-4f2e-aaf5-2a3ac38c83f0" providerId="ADAL" clId="{F9664CA8-CF03-43AC-945E-9CD9F932E3C7}" dt="2024-07-23T14:36:09.773" v="1355" actId="1037"/>
          <ac:spMkLst>
            <pc:docMk/>
            <pc:sldMk cId="2405093591" sldId="714"/>
            <ac:spMk id="6" creationId="{00000000-0000-0000-0000-000000000000}"/>
          </ac:spMkLst>
        </pc:spChg>
        <pc:spChg chg="mod">
          <ac:chgData name="Ravi Sidula" userId="61a396c1-4e83-4f2e-aaf5-2a3ac38c83f0" providerId="ADAL" clId="{F9664CA8-CF03-43AC-945E-9CD9F932E3C7}" dt="2024-07-23T14:36:04.637" v="1348" actId="1038"/>
          <ac:spMkLst>
            <pc:docMk/>
            <pc:sldMk cId="2405093591" sldId="714"/>
            <ac:spMk id="9" creationId="{00000000-0000-0000-0000-000000000000}"/>
          </ac:spMkLst>
        </pc:spChg>
        <pc:graphicFrameChg chg="modGraphic">
          <ac:chgData name="Ravi Sidula" userId="61a396c1-4e83-4f2e-aaf5-2a3ac38c83f0" providerId="ADAL" clId="{F9664CA8-CF03-43AC-945E-9CD9F932E3C7}" dt="2024-07-24T05:29:01.434" v="1664" actId="6549"/>
          <ac:graphicFrameMkLst>
            <pc:docMk/>
            <pc:sldMk cId="2405093591" sldId="714"/>
            <ac:graphicFrameMk id="11" creationId="{00000000-0000-0000-0000-000000000000}"/>
          </ac:graphicFrameMkLst>
        </pc:graphicFrameChg>
      </pc:sldChg>
      <pc:sldChg chg="modSp mod">
        <pc:chgData name="Ravi Sidula" userId="61a396c1-4e83-4f2e-aaf5-2a3ac38c83f0" providerId="ADAL" clId="{F9664CA8-CF03-43AC-945E-9CD9F932E3C7}" dt="2024-07-24T10:28:24.764" v="5092" actId="20577"/>
        <pc:sldMkLst>
          <pc:docMk/>
          <pc:sldMk cId="2717065344" sldId="715"/>
        </pc:sldMkLst>
        <pc:spChg chg="mod">
          <ac:chgData name="Ravi Sidula" userId="61a396c1-4e83-4f2e-aaf5-2a3ac38c83f0" providerId="ADAL" clId="{F9664CA8-CF03-43AC-945E-9CD9F932E3C7}" dt="2024-07-23T10:19:49.738" v="784" actId="20577"/>
          <ac:spMkLst>
            <pc:docMk/>
            <pc:sldMk cId="2717065344" sldId="715"/>
            <ac:spMk id="9" creationId="{00000000-0000-0000-0000-000000000000}"/>
          </ac:spMkLst>
        </pc:spChg>
        <pc:graphicFrameChg chg="mod modGraphic">
          <ac:chgData name="Ravi Sidula" userId="61a396c1-4e83-4f2e-aaf5-2a3ac38c83f0" providerId="ADAL" clId="{F9664CA8-CF03-43AC-945E-9CD9F932E3C7}" dt="2024-07-24T10:28:24.764" v="5092" actId="20577"/>
          <ac:graphicFrameMkLst>
            <pc:docMk/>
            <pc:sldMk cId="2717065344" sldId="715"/>
            <ac:graphicFrameMk id="11" creationId="{00000000-0000-0000-0000-000000000000}"/>
          </ac:graphicFrameMkLst>
        </pc:graphicFrameChg>
      </pc:sldChg>
      <pc:sldChg chg="modSp mod">
        <pc:chgData name="Ravi Sidula" userId="61a396c1-4e83-4f2e-aaf5-2a3ac38c83f0" providerId="ADAL" clId="{F9664CA8-CF03-43AC-945E-9CD9F932E3C7}" dt="2024-07-24T05:24:43.924" v="1648" actId="20577"/>
        <pc:sldMkLst>
          <pc:docMk/>
          <pc:sldMk cId="1475825982" sldId="717"/>
        </pc:sldMkLst>
        <pc:graphicFrameChg chg="mod modGraphic">
          <ac:chgData name="Ravi Sidula" userId="61a396c1-4e83-4f2e-aaf5-2a3ac38c83f0" providerId="ADAL" clId="{F9664CA8-CF03-43AC-945E-9CD9F932E3C7}" dt="2024-07-24T05:24:43.924" v="1648" actId="20577"/>
          <ac:graphicFrameMkLst>
            <pc:docMk/>
            <pc:sldMk cId="1475825982" sldId="717"/>
            <ac:graphicFrameMk id="11" creationId="{00000000-0000-0000-0000-000000000000}"/>
          </ac:graphicFrameMkLst>
        </pc:graphicFrameChg>
      </pc:sldChg>
      <pc:sldChg chg="addSp delSp modSp mod">
        <pc:chgData name="Ravi Sidula" userId="61a396c1-4e83-4f2e-aaf5-2a3ac38c83f0" providerId="ADAL" clId="{F9664CA8-CF03-43AC-945E-9CD9F932E3C7}" dt="2024-07-24T09:47:20.920" v="4226" actId="1036"/>
        <pc:sldMkLst>
          <pc:docMk/>
          <pc:sldMk cId="1136735030" sldId="727"/>
        </pc:sldMkLst>
        <pc:spChg chg="mod">
          <ac:chgData name="Ravi Sidula" userId="61a396c1-4e83-4f2e-aaf5-2a3ac38c83f0" providerId="ADAL" clId="{F9664CA8-CF03-43AC-945E-9CD9F932E3C7}" dt="2024-07-24T09:47:18.322" v="4224" actId="1036"/>
          <ac:spMkLst>
            <pc:docMk/>
            <pc:sldMk cId="1136735030" sldId="727"/>
            <ac:spMk id="4" creationId="{00000000-0000-0000-0000-000000000000}"/>
          </ac:spMkLst>
        </pc:spChg>
        <pc:spChg chg="mod">
          <ac:chgData name="Ravi Sidula" userId="61a396c1-4e83-4f2e-aaf5-2a3ac38c83f0" providerId="ADAL" clId="{F9664CA8-CF03-43AC-945E-9CD9F932E3C7}" dt="2024-07-24T09:47:20.920" v="4226" actId="1036"/>
          <ac:spMkLst>
            <pc:docMk/>
            <pc:sldMk cId="1136735030" sldId="727"/>
            <ac:spMk id="6" creationId="{00000000-0000-0000-0000-000000000000}"/>
          </ac:spMkLst>
        </pc:spChg>
        <pc:spChg chg="add del">
          <ac:chgData name="Ravi Sidula" userId="61a396c1-4e83-4f2e-aaf5-2a3ac38c83f0" providerId="ADAL" clId="{F9664CA8-CF03-43AC-945E-9CD9F932E3C7}" dt="2024-07-24T09:43:27.024" v="4196" actId="11529"/>
          <ac:spMkLst>
            <pc:docMk/>
            <pc:sldMk cId="1136735030" sldId="727"/>
            <ac:spMk id="7" creationId="{A6EB8A25-9108-24E5-FF27-FAD0F1E3AB79}"/>
          </ac:spMkLst>
        </pc:spChg>
        <pc:spChg chg="add mod">
          <ac:chgData name="Ravi Sidula" userId="61a396c1-4e83-4f2e-aaf5-2a3ac38c83f0" providerId="ADAL" clId="{F9664CA8-CF03-43AC-945E-9CD9F932E3C7}" dt="2024-07-24T09:43:56.546" v="4202" actId="1076"/>
          <ac:spMkLst>
            <pc:docMk/>
            <pc:sldMk cId="1136735030" sldId="727"/>
            <ac:spMk id="11" creationId="{5ADA7E5B-1201-3300-D67D-EC09E47E06A2}"/>
          </ac:spMkLst>
        </pc:spChg>
        <pc:spChg chg="add mod">
          <ac:chgData name="Ravi Sidula" userId="61a396c1-4e83-4f2e-aaf5-2a3ac38c83f0" providerId="ADAL" clId="{F9664CA8-CF03-43AC-945E-9CD9F932E3C7}" dt="2024-07-24T07:47:45.874" v="3134" actId="208"/>
          <ac:spMkLst>
            <pc:docMk/>
            <pc:sldMk cId="1136735030" sldId="727"/>
            <ac:spMk id="15" creationId="{46DD0DA1-A7D9-9BCB-AA69-F539BBE5387E}"/>
          </ac:spMkLst>
        </pc:spChg>
        <pc:graphicFrameChg chg="mod">
          <ac:chgData name="Ravi Sidula" userId="61a396c1-4e83-4f2e-aaf5-2a3ac38c83f0" providerId="ADAL" clId="{F9664CA8-CF03-43AC-945E-9CD9F932E3C7}" dt="2024-07-24T09:47:16.122" v="4222" actId="1037"/>
          <ac:graphicFrameMkLst>
            <pc:docMk/>
            <pc:sldMk cId="1136735030" sldId="727"/>
            <ac:graphicFrameMk id="10" creationId="{00000000-0008-0000-0400-000002000000}"/>
          </ac:graphicFrameMkLst>
        </pc:graphicFrameChg>
        <pc:graphicFrameChg chg="mod">
          <ac:chgData name="Ravi Sidula" userId="61a396c1-4e83-4f2e-aaf5-2a3ac38c83f0" providerId="ADAL" clId="{F9664CA8-CF03-43AC-945E-9CD9F932E3C7}" dt="2024-07-23T10:20:39.167" v="796" actId="207"/>
          <ac:graphicFrameMkLst>
            <pc:docMk/>
            <pc:sldMk cId="1136735030" sldId="727"/>
            <ac:graphicFrameMk id="12" creationId="{00000000-0008-0000-0400-000002000000}"/>
          </ac:graphicFrameMkLst>
        </pc:graphicFrameChg>
        <pc:graphicFrameChg chg="mod">
          <ac:chgData name="Ravi Sidula" userId="61a396c1-4e83-4f2e-aaf5-2a3ac38c83f0" providerId="ADAL" clId="{F9664CA8-CF03-43AC-945E-9CD9F932E3C7}" dt="2024-07-23T08:51:45.056" v="430" actId="1036"/>
          <ac:graphicFrameMkLst>
            <pc:docMk/>
            <pc:sldMk cId="1136735030" sldId="727"/>
            <ac:graphicFrameMk id="13" creationId="{4DC6541E-4B1B-3794-02DF-0333A3D549B1}"/>
          </ac:graphicFrameMkLst>
        </pc:graphicFrameChg>
        <pc:graphicFrameChg chg="mod">
          <ac:chgData name="Ravi Sidula" userId="61a396c1-4e83-4f2e-aaf5-2a3ac38c83f0" providerId="ADAL" clId="{F9664CA8-CF03-43AC-945E-9CD9F932E3C7}" dt="2024-07-23T15:50:49.182" v="1428" actId="207"/>
          <ac:graphicFrameMkLst>
            <pc:docMk/>
            <pc:sldMk cId="1136735030" sldId="727"/>
            <ac:graphicFrameMk id="17" creationId="{00000000-0008-0000-0400-000002000000}"/>
          </ac:graphicFrameMkLst>
        </pc:graphicFrameChg>
      </pc:sldChg>
      <pc:sldChg chg="modSp mod">
        <pc:chgData name="Ravi Sidula" userId="61a396c1-4e83-4f2e-aaf5-2a3ac38c83f0" providerId="ADAL" clId="{F9664CA8-CF03-43AC-945E-9CD9F932E3C7}" dt="2024-07-23T14:13:45.260" v="1203" actId="255"/>
        <pc:sldMkLst>
          <pc:docMk/>
          <pc:sldMk cId="1890059680" sldId="745"/>
        </pc:sldMkLst>
        <pc:spChg chg="mod">
          <ac:chgData name="Ravi Sidula" userId="61a396c1-4e83-4f2e-aaf5-2a3ac38c83f0" providerId="ADAL" clId="{F9664CA8-CF03-43AC-945E-9CD9F932E3C7}" dt="2024-07-23T14:13:45.260" v="1203" actId="255"/>
          <ac:spMkLst>
            <pc:docMk/>
            <pc:sldMk cId="1890059680" sldId="745"/>
            <ac:spMk id="11267" creationId="{00000000-0000-0000-0000-000000000000}"/>
          </ac:spMkLst>
        </pc:spChg>
      </pc:sldChg>
      <pc:sldChg chg="modSp mod">
        <pc:chgData name="Ravi Sidula" userId="61a396c1-4e83-4f2e-aaf5-2a3ac38c83f0" providerId="ADAL" clId="{F9664CA8-CF03-43AC-945E-9CD9F932E3C7}" dt="2024-07-23T14:14:12.638" v="1207" actId="404"/>
        <pc:sldMkLst>
          <pc:docMk/>
          <pc:sldMk cId="1465193015" sldId="748"/>
        </pc:sldMkLst>
        <pc:spChg chg="mod">
          <ac:chgData name="Ravi Sidula" userId="61a396c1-4e83-4f2e-aaf5-2a3ac38c83f0" providerId="ADAL" clId="{F9664CA8-CF03-43AC-945E-9CD9F932E3C7}" dt="2024-07-23T14:14:12.638" v="1207" actId="404"/>
          <ac:spMkLst>
            <pc:docMk/>
            <pc:sldMk cId="1465193015" sldId="748"/>
            <ac:spMk id="11267" creationId="{00000000-0000-0000-0000-000000000000}"/>
          </ac:spMkLst>
        </pc:spChg>
      </pc:sldChg>
      <pc:sldChg chg="modSp mod ord">
        <pc:chgData name="Ravi Sidula" userId="61a396c1-4e83-4f2e-aaf5-2a3ac38c83f0" providerId="ADAL" clId="{F9664CA8-CF03-43AC-945E-9CD9F932E3C7}" dt="2024-07-23T14:23:57.376" v="1253"/>
        <pc:sldMkLst>
          <pc:docMk/>
          <pc:sldMk cId="1292755454" sldId="752"/>
        </pc:sldMkLst>
        <pc:spChg chg="mod">
          <ac:chgData name="Ravi Sidula" userId="61a396c1-4e83-4f2e-aaf5-2a3ac38c83f0" providerId="ADAL" clId="{F9664CA8-CF03-43AC-945E-9CD9F932E3C7}" dt="2024-07-23T14:14:28.718" v="1208" actId="255"/>
          <ac:spMkLst>
            <pc:docMk/>
            <pc:sldMk cId="1292755454" sldId="752"/>
            <ac:spMk id="11267" creationId="{00000000-0000-0000-0000-000000000000}"/>
          </ac:spMkLst>
        </pc:spChg>
      </pc:sldChg>
      <pc:sldChg chg="modSp mod ord">
        <pc:chgData name="Ravi Sidula" userId="61a396c1-4e83-4f2e-aaf5-2a3ac38c83f0" providerId="ADAL" clId="{F9664CA8-CF03-43AC-945E-9CD9F932E3C7}" dt="2024-07-24T07:27:05.385" v="2310"/>
        <pc:sldMkLst>
          <pc:docMk/>
          <pc:sldMk cId="816329735" sldId="755"/>
        </pc:sldMkLst>
        <pc:spChg chg="mod">
          <ac:chgData name="Ravi Sidula" userId="61a396c1-4e83-4f2e-aaf5-2a3ac38c83f0" providerId="ADAL" clId="{F9664CA8-CF03-43AC-945E-9CD9F932E3C7}" dt="2024-07-23T14:14:48.061" v="1210" actId="255"/>
          <ac:spMkLst>
            <pc:docMk/>
            <pc:sldMk cId="816329735" sldId="755"/>
            <ac:spMk id="11267" creationId="{00000000-0000-0000-0000-000000000000}"/>
          </ac:spMkLst>
        </pc:spChg>
      </pc:sldChg>
      <pc:sldChg chg="del">
        <pc:chgData name="Ravi Sidula" userId="61a396c1-4e83-4f2e-aaf5-2a3ac38c83f0" providerId="ADAL" clId="{F9664CA8-CF03-43AC-945E-9CD9F932E3C7}" dt="2024-07-24T07:33:42.015" v="2621" actId="2696"/>
        <pc:sldMkLst>
          <pc:docMk/>
          <pc:sldMk cId="1107957514" sldId="782"/>
        </pc:sldMkLst>
      </pc:sldChg>
      <pc:sldChg chg="add">
        <pc:chgData name="Ravi Sidula" userId="61a396c1-4e83-4f2e-aaf5-2a3ac38c83f0" providerId="ADAL" clId="{F9664CA8-CF03-43AC-945E-9CD9F932E3C7}" dt="2024-07-24T07:33:52.591" v="2622"/>
        <pc:sldMkLst>
          <pc:docMk/>
          <pc:sldMk cId="2625379083" sldId="782"/>
        </pc:sldMkLst>
      </pc:sldChg>
      <pc:sldChg chg="modSp mod">
        <pc:chgData name="Ravi Sidula" userId="61a396c1-4e83-4f2e-aaf5-2a3ac38c83f0" providerId="ADAL" clId="{F9664CA8-CF03-43AC-945E-9CD9F932E3C7}" dt="2024-07-24T09:51:15.404" v="4342" actId="20577"/>
        <pc:sldMkLst>
          <pc:docMk/>
          <pc:sldMk cId="2162447585" sldId="790"/>
        </pc:sldMkLst>
        <pc:spChg chg="mod">
          <ac:chgData name="Ravi Sidula" userId="61a396c1-4e83-4f2e-aaf5-2a3ac38c83f0" providerId="ADAL" clId="{F9664CA8-CF03-43AC-945E-9CD9F932E3C7}" dt="2024-07-24T09:51:15.404" v="4342" actId="20577"/>
          <ac:spMkLst>
            <pc:docMk/>
            <pc:sldMk cId="2162447585" sldId="790"/>
            <ac:spMk id="10243" creationId="{00000000-0000-0000-0000-000000000000}"/>
          </ac:spMkLst>
        </pc:spChg>
      </pc:sldChg>
      <pc:sldChg chg="modSp mod ord">
        <pc:chgData name="Ravi Sidula" userId="61a396c1-4e83-4f2e-aaf5-2a3ac38c83f0" providerId="ADAL" clId="{F9664CA8-CF03-43AC-945E-9CD9F932E3C7}" dt="2024-07-24T07:28:00.040" v="2314"/>
        <pc:sldMkLst>
          <pc:docMk/>
          <pc:sldMk cId="2762017473" sldId="835"/>
        </pc:sldMkLst>
        <pc:spChg chg="mod">
          <ac:chgData name="Ravi Sidula" userId="61a396c1-4e83-4f2e-aaf5-2a3ac38c83f0" providerId="ADAL" clId="{F9664CA8-CF03-43AC-945E-9CD9F932E3C7}" dt="2024-07-23T14:14:59.114" v="1211" actId="255"/>
          <ac:spMkLst>
            <pc:docMk/>
            <pc:sldMk cId="2762017473" sldId="835"/>
            <ac:spMk id="11267" creationId="{00000000-0000-0000-0000-000000000000}"/>
          </ac:spMkLst>
        </pc:spChg>
      </pc:sldChg>
      <pc:sldChg chg="modSp add mod">
        <pc:chgData name="Ravi Sidula" userId="61a396c1-4e83-4f2e-aaf5-2a3ac38c83f0" providerId="ADAL" clId="{F9664CA8-CF03-43AC-945E-9CD9F932E3C7}" dt="2024-07-24T07:38:15.726" v="2641" actId="1076"/>
        <pc:sldMkLst>
          <pc:docMk/>
          <pc:sldMk cId="584752224" sldId="836"/>
        </pc:sldMkLst>
        <pc:spChg chg="mod">
          <ac:chgData name="Ravi Sidula" userId="61a396c1-4e83-4f2e-aaf5-2a3ac38c83f0" providerId="ADAL" clId="{F9664CA8-CF03-43AC-945E-9CD9F932E3C7}" dt="2024-07-24T07:38:15.726" v="2641" actId="1076"/>
          <ac:spMkLst>
            <pc:docMk/>
            <pc:sldMk cId="584752224" sldId="836"/>
            <ac:spMk id="11266" creationId="{00000000-0000-0000-0000-000000000000}"/>
          </ac:spMkLst>
        </pc:spChg>
      </pc:sldChg>
      <pc:sldChg chg="modSp del mod">
        <pc:chgData name="Ravi Sidula" userId="61a396c1-4e83-4f2e-aaf5-2a3ac38c83f0" providerId="ADAL" clId="{F9664CA8-CF03-43AC-945E-9CD9F932E3C7}" dt="2024-07-24T07:37:46.811" v="2637" actId="2696"/>
        <pc:sldMkLst>
          <pc:docMk/>
          <pc:sldMk cId="2911630243" sldId="836"/>
        </pc:sldMkLst>
        <pc:spChg chg="mod">
          <ac:chgData name="Ravi Sidula" userId="61a396c1-4e83-4f2e-aaf5-2a3ac38c83f0" providerId="ADAL" clId="{F9664CA8-CF03-43AC-945E-9CD9F932E3C7}" dt="2024-07-23T14:15:47.294" v="1215" actId="255"/>
          <ac:spMkLst>
            <pc:docMk/>
            <pc:sldMk cId="2911630243" sldId="836"/>
            <ac:spMk id="11267" creationId="{00000000-0000-0000-0000-000000000000}"/>
          </ac:spMkLst>
        </pc:spChg>
      </pc:sldChg>
      <pc:sldChg chg="modSp mod ord">
        <pc:chgData name="Ravi Sidula" userId="61a396c1-4e83-4f2e-aaf5-2a3ac38c83f0" providerId="ADAL" clId="{F9664CA8-CF03-43AC-945E-9CD9F932E3C7}" dt="2024-07-24T07:31:20.731" v="2565"/>
        <pc:sldMkLst>
          <pc:docMk/>
          <pc:sldMk cId="3765296779" sldId="837"/>
        </pc:sldMkLst>
        <pc:spChg chg="mod">
          <ac:chgData name="Ravi Sidula" userId="61a396c1-4e83-4f2e-aaf5-2a3ac38c83f0" providerId="ADAL" clId="{F9664CA8-CF03-43AC-945E-9CD9F932E3C7}" dt="2024-07-23T14:15:10.772" v="1212" actId="255"/>
          <ac:spMkLst>
            <pc:docMk/>
            <pc:sldMk cId="3765296779" sldId="837"/>
            <ac:spMk id="11267" creationId="{00000000-0000-0000-0000-000000000000}"/>
          </ac:spMkLst>
        </pc:spChg>
      </pc:sldChg>
      <pc:sldChg chg="modSp mod">
        <pc:chgData name="Ravi Sidula" userId="61a396c1-4e83-4f2e-aaf5-2a3ac38c83f0" providerId="ADAL" clId="{F9664CA8-CF03-43AC-945E-9CD9F932E3C7}" dt="2024-07-24T07:36:59.906" v="2634" actId="20577"/>
        <pc:sldMkLst>
          <pc:docMk/>
          <pc:sldMk cId="1179645161" sldId="838"/>
        </pc:sldMkLst>
        <pc:spChg chg="mod">
          <ac:chgData name="Ravi Sidula" userId="61a396c1-4e83-4f2e-aaf5-2a3ac38c83f0" providerId="ADAL" clId="{F9664CA8-CF03-43AC-945E-9CD9F932E3C7}" dt="2024-07-24T07:36:59.906" v="2634" actId="20577"/>
          <ac:spMkLst>
            <pc:docMk/>
            <pc:sldMk cId="1179645161" sldId="838"/>
            <ac:spMk id="11266" creationId="{00000000-0000-0000-0000-000000000000}"/>
          </ac:spMkLst>
        </pc:spChg>
        <pc:spChg chg="mod">
          <ac:chgData name="Ravi Sidula" userId="61a396c1-4e83-4f2e-aaf5-2a3ac38c83f0" providerId="ADAL" clId="{F9664CA8-CF03-43AC-945E-9CD9F932E3C7}" dt="2024-07-23T14:15:37.386" v="1214" actId="255"/>
          <ac:spMkLst>
            <pc:docMk/>
            <pc:sldMk cId="1179645161" sldId="838"/>
            <ac:spMk id="11267" creationId="{00000000-0000-0000-0000-000000000000}"/>
          </ac:spMkLst>
        </pc:spChg>
      </pc:sldChg>
      <pc:sldChg chg="add ord">
        <pc:chgData name="Ravi Sidula" userId="61a396c1-4e83-4f2e-aaf5-2a3ac38c83f0" providerId="ADAL" clId="{F9664CA8-CF03-43AC-945E-9CD9F932E3C7}" dt="2024-07-24T07:40:50.110" v="2650"/>
        <pc:sldMkLst>
          <pc:docMk/>
          <pc:sldMk cId="294067151" sldId="888"/>
        </pc:sldMkLst>
      </pc:sldChg>
      <pc:sldChg chg="del ord">
        <pc:chgData name="Ravi Sidula" userId="61a396c1-4e83-4f2e-aaf5-2a3ac38c83f0" providerId="ADAL" clId="{F9664CA8-CF03-43AC-945E-9CD9F932E3C7}" dt="2024-07-24T07:37:46.811" v="2637" actId="2696"/>
        <pc:sldMkLst>
          <pc:docMk/>
          <pc:sldMk cId="2478837309" sldId="888"/>
        </pc:sldMkLst>
      </pc:sldChg>
      <pc:sldChg chg="modSp mod ord">
        <pc:chgData name="Ravi Sidula" userId="61a396c1-4e83-4f2e-aaf5-2a3ac38c83f0" providerId="ADAL" clId="{F9664CA8-CF03-43AC-945E-9CD9F932E3C7}" dt="2024-07-23T14:22:48.822" v="1245"/>
        <pc:sldMkLst>
          <pc:docMk/>
          <pc:sldMk cId="1156607365" sldId="899"/>
        </pc:sldMkLst>
        <pc:spChg chg="mod">
          <ac:chgData name="Ravi Sidula" userId="61a396c1-4e83-4f2e-aaf5-2a3ac38c83f0" providerId="ADAL" clId="{F9664CA8-CF03-43AC-945E-9CD9F932E3C7}" dt="2024-07-23T14:15:24.038" v="1213" actId="255"/>
          <ac:spMkLst>
            <pc:docMk/>
            <pc:sldMk cId="1156607365" sldId="899"/>
            <ac:spMk id="11267" creationId="{00000000-0000-0000-0000-000000000000}"/>
          </ac:spMkLst>
        </pc:spChg>
      </pc:sldChg>
      <pc:sldChg chg="del">
        <pc:chgData name="Ravi Sidula" userId="61a396c1-4e83-4f2e-aaf5-2a3ac38c83f0" providerId="ADAL" clId="{F9664CA8-CF03-43AC-945E-9CD9F932E3C7}" dt="2024-07-24T07:34:19.016" v="2625" actId="47"/>
        <pc:sldMkLst>
          <pc:docMk/>
          <pc:sldMk cId="3843614746" sldId="908"/>
        </pc:sldMkLst>
      </pc:sldChg>
      <pc:sldChg chg="del">
        <pc:chgData name="Ravi Sidula" userId="61a396c1-4e83-4f2e-aaf5-2a3ac38c83f0" providerId="ADAL" clId="{F9664CA8-CF03-43AC-945E-9CD9F932E3C7}" dt="2024-07-24T07:34:20.809" v="2626" actId="47"/>
        <pc:sldMkLst>
          <pc:docMk/>
          <pc:sldMk cId="2694544326" sldId="909"/>
        </pc:sldMkLst>
      </pc:sldChg>
      <pc:sldChg chg="del">
        <pc:chgData name="Ravi Sidula" userId="61a396c1-4e83-4f2e-aaf5-2a3ac38c83f0" providerId="ADAL" clId="{F9664CA8-CF03-43AC-945E-9CD9F932E3C7}" dt="2024-07-24T07:34:22.370" v="2627" actId="47"/>
        <pc:sldMkLst>
          <pc:docMk/>
          <pc:sldMk cId="550062050" sldId="910"/>
        </pc:sldMkLst>
      </pc:sldChg>
      <pc:sldChg chg="delSp modSp del mod ord">
        <pc:chgData name="Ravi Sidula" userId="61a396c1-4e83-4f2e-aaf5-2a3ac38c83f0" providerId="ADAL" clId="{F9664CA8-CF03-43AC-945E-9CD9F932E3C7}" dt="2024-07-24T07:37:46.811" v="2637" actId="2696"/>
        <pc:sldMkLst>
          <pc:docMk/>
          <pc:sldMk cId="691362188" sldId="918"/>
        </pc:sldMkLst>
        <pc:picChg chg="mod">
          <ac:chgData name="Ravi Sidula" userId="61a396c1-4e83-4f2e-aaf5-2a3ac38c83f0" providerId="ADAL" clId="{F9664CA8-CF03-43AC-945E-9CD9F932E3C7}" dt="2024-07-24T04:28:20.810" v="1456" actId="1036"/>
          <ac:picMkLst>
            <pc:docMk/>
            <pc:sldMk cId="691362188" sldId="918"/>
            <ac:picMk id="6" creationId="{6BC1287C-3B64-AF10-9E8F-6212DCD54494}"/>
          </ac:picMkLst>
        </pc:picChg>
        <pc:picChg chg="del">
          <ac:chgData name="Ravi Sidula" userId="61a396c1-4e83-4f2e-aaf5-2a3ac38c83f0" providerId="ADAL" clId="{F9664CA8-CF03-43AC-945E-9CD9F932E3C7}" dt="2024-07-23T11:05:54.337" v="809" actId="478"/>
          <ac:picMkLst>
            <pc:docMk/>
            <pc:sldMk cId="691362188" sldId="918"/>
            <ac:picMk id="11" creationId="{EB6F1C37-F421-5EB6-DD86-25B322E55B74}"/>
          </ac:picMkLst>
        </pc:picChg>
      </pc:sldChg>
      <pc:sldChg chg="add ord">
        <pc:chgData name="Ravi Sidula" userId="61a396c1-4e83-4f2e-aaf5-2a3ac38c83f0" providerId="ADAL" clId="{F9664CA8-CF03-43AC-945E-9CD9F932E3C7}" dt="2024-07-24T07:39:47.422" v="2648"/>
        <pc:sldMkLst>
          <pc:docMk/>
          <pc:sldMk cId="2157898700" sldId="918"/>
        </pc:sldMkLst>
      </pc:sldChg>
      <pc:sldChg chg="add del">
        <pc:chgData name="Ravi Sidula" userId="61a396c1-4e83-4f2e-aaf5-2a3ac38c83f0" providerId="ADAL" clId="{F9664CA8-CF03-43AC-945E-9CD9F932E3C7}" dt="2024-07-24T07:43:35.816" v="2921" actId="47"/>
        <pc:sldMkLst>
          <pc:docMk/>
          <pc:sldMk cId="47698362" sldId="919"/>
        </pc:sldMkLst>
      </pc:sldChg>
      <pc:sldChg chg="del ord">
        <pc:chgData name="Ravi Sidula" userId="61a396c1-4e83-4f2e-aaf5-2a3ac38c83f0" providerId="ADAL" clId="{F9664CA8-CF03-43AC-945E-9CD9F932E3C7}" dt="2024-07-24T07:37:46.811" v="2637" actId="2696"/>
        <pc:sldMkLst>
          <pc:docMk/>
          <pc:sldMk cId="3265528762" sldId="919"/>
        </pc:sldMkLst>
      </pc:sldChg>
      <pc:sldChg chg="modSp mod ord">
        <pc:chgData name="Ravi Sidula" userId="61a396c1-4e83-4f2e-aaf5-2a3ac38c83f0" providerId="ADAL" clId="{F9664CA8-CF03-43AC-945E-9CD9F932E3C7}" dt="2024-07-24T04:40:19.335" v="1618"/>
        <pc:sldMkLst>
          <pc:docMk/>
          <pc:sldMk cId="2145327430" sldId="920"/>
        </pc:sldMkLst>
        <pc:spChg chg="mod">
          <ac:chgData name="Ravi Sidula" userId="61a396c1-4e83-4f2e-aaf5-2a3ac38c83f0" providerId="ADAL" clId="{F9664CA8-CF03-43AC-945E-9CD9F932E3C7}" dt="2024-07-24T04:40:19.335" v="1618"/>
          <ac:spMkLst>
            <pc:docMk/>
            <pc:sldMk cId="2145327430" sldId="920"/>
            <ac:spMk id="10243" creationId="{00000000-0000-0000-0000-000000000000}"/>
          </ac:spMkLst>
        </pc:spChg>
      </pc:sldChg>
      <pc:sldChg chg="modSp mod">
        <pc:chgData name="Ravi Sidula" userId="61a396c1-4e83-4f2e-aaf5-2a3ac38c83f0" providerId="ADAL" clId="{F9664CA8-CF03-43AC-945E-9CD9F932E3C7}" dt="2024-07-24T04:33:34.278" v="1465" actId="20577"/>
        <pc:sldMkLst>
          <pc:docMk/>
          <pc:sldMk cId="1019306574" sldId="922"/>
        </pc:sldMkLst>
        <pc:spChg chg="mod">
          <ac:chgData name="Ravi Sidula" userId="61a396c1-4e83-4f2e-aaf5-2a3ac38c83f0" providerId="ADAL" clId="{F9664CA8-CF03-43AC-945E-9CD9F932E3C7}" dt="2024-07-23T14:02:20.773" v="1113" actId="20577"/>
          <ac:spMkLst>
            <pc:docMk/>
            <pc:sldMk cId="1019306574" sldId="922"/>
            <ac:spMk id="9" creationId="{00000000-0000-0000-0000-000000000000}"/>
          </ac:spMkLst>
        </pc:spChg>
        <pc:spChg chg="mod">
          <ac:chgData name="Ravi Sidula" userId="61a396c1-4e83-4f2e-aaf5-2a3ac38c83f0" providerId="ADAL" clId="{F9664CA8-CF03-43AC-945E-9CD9F932E3C7}" dt="2024-07-24T04:33:34.278" v="1465" actId="20577"/>
          <ac:spMkLst>
            <pc:docMk/>
            <pc:sldMk cId="1019306574" sldId="922"/>
            <ac:spMk id="10243" creationId="{00000000-0000-0000-0000-000000000000}"/>
          </ac:spMkLst>
        </pc:spChg>
      </pc:sldChg>
      <pc:sldChg chg="modSp mod">
        <pc:chgData name="Ravi Sidula" userId="61a396c1-4e83-4f2e-aaf5-2a3ac38c83f0" providerId="ADAL" clId="{F9664CA8-CF03-43AC-945E-9CD9F932E3C7}" dt="2024-07-24T10:19:18.565" v="5007" actId="20577"/>
        <pc:sldMkLst>
          <pc:docMk/>
          <pc:sldMk cId="1104020635" sldId="923"/>
        </pc:sldMkLst>
        <pc:spChg chg="mod">
          <ac:chgData name="Ravi Sidula" userId="61a396c1-4e83-4f2e-aaf5-2a3ac38c83f0" providerId="ADAL" clId="{F9664CA8-CF03-43AC-945E-9CD9F932E3C7}" dt="2024-07-24T10:19:18.565" v="5007" actId="20577"/>
          <ac:spMkLst>
            <pc:docMk/>
            <pc:sldMk cId="1104020635" sldId="923"/>
            <ac:spMk id="10243" creationId="{00000000-0000-0000-0000-000000000000}"/>
          </ac:spMkLst>
        </pc:spChg>
      </pc:sldChg>
      <pc:sldChg chg="modSp mod ord">
        <pc:chgData name="Ravi Sidula" userId="61a396c1-4e83-4f2e-aaf5-2a3ac38c83f0" providerId="ADAL" clId="{F9664CA8-CF03-43AC-945E-9CD9F932E3C7}" dt="2024-07-24T08:34:18.467" v="3362" actId="255"/>
        <pc:sldMkLst>
          <pc:docMk/>
          <pc:sldMk cId="3952011017" sldId="924"/>
        </pc:sldMkLst>
        <pc:spChg chg="mod">
          <ac:chgData name="Ravi Sidula" userId="61a396c1-4e83-4f2e-aaf5-2a3ac38c83f0" providerId="ADAL" clId="{F9664CA8-CF03-43AC-945E-9CD9F932E3C7}" dt="2024-07-24T08:34:18.467" v="3362" actId="255"/>
          <ac:spMkLst>
            <pc:docMk/>
            <pc:sldMk cId="3952011017" sldId="924"/>
            <ac:spMk id="10243" creationId="{00000000-0000-0000-0000-000000000000}"/>
          </ac:spMkLst>
        </pc:spChg>
      </pc:sldChg>
      <pc:sldChg chg="modSp mod">
        <pc:chgData name="Ravi Sidula" userId="61a396c1-4e83-4f2e-aaf5-2a3ac38c83f0" providerId="ADAL" clId="{F9664CA8-CF03-43AC-945E-9CD9F932E3C7}" dt="2024-07-24T07:04:26.583" v="1859" actId="255"/>
        <pc:sldMkLst>
          <pc:docMk/>
          <pc:sldMk cId="515889453" sldId="927"/>
        </pc:sldMkLst>
        <pc:spChg chg="mod">
          <ac:chgData name="Ravi Sidula" userId="61a396c1-4e83-4f2e-aaf5-2a3ac38c83f0" providerId="ADAL" clId="{F9664CA8-CF03-43AC-945E-9CD9F932E3C7}" dt="2024-07-23T13:59:39.277" v="1078" actId="20577"/>
          <ac:spMkLst>
            <pc:docMk/>
            <pc:sldMk cId="515889453" sldId="927"/>
            <ac:spMk id="9" creationId="{00000000-0000-0000-0000-000000000000}"/>
          </ac:spMkLst>
        </pc:spChg>
        <pc:spChg chg="mod">
          <ac:chgData name="Ravi Sidula" userId="61a396c1-4e83-4f2e-aaf5-2a3ac38c83f0" providerId="ADAL" clId="{F9664CA8-CF03-43AC-945E-9CD9F932E3C7}" dt="2024-07-24T07:04:26.583" v="1859" actId="255"/>
          <ac:spMkLst>
            <pc:docMk/>
            <pc:sldMk cId="515889453" sldId="927"/>
            <ac:spMk id="10243" creationId="{00000000-0000-0000-0000-000000000000}"/>
          </ac:spMkLst>
        </pc:spChg>
      </pc:sldChg>
      <pc:sldChg chg="add">
        <pc:chgData name="Ravi Sidula" userId="61a396c1-4e83-4f2e-aaf5-2a3ac38c83f0" providerId="ADAL" clId="{F9664CA8-CF03-43AC-945E-9CD9F932E3C7}" dt="2024-07-24T07:46:33.546" v="3129"/>
        <pc:sldMkLst>
          <pc:docMk/>
          <pc:sldMk cId="2279585780" sldId="933"/>
        </pc:sldMkLst>
      </pc:sldChg>
      <pc:sldChg chg="addSp modSp del mod">
        <pc:chgData name="Ravi Sidula" userId="61a396c1-4e83-4f2e-aaf5-2a3ac38c83f0" providerId="ADAL" clId="{F9664CA8-CF03-43AC-945E-9CD9F932E3C7}" dt="2024-07-24T07:46:26.821" v="3128" actId="2696"/>
        <pc:sldMkLst>
          <pc:docMk/>
          <pc:sldMk cId="3459103630" sldId="933"/>
        </pc:sldMkLst>
        <pc:spChg chg="add mod">
          <ac:chgData name="Ravi Sidula" userId="61a396c1-4e83-4f2e-aaf5-2a3ac38c83f0" providerId="ADAL" clId="{F9664CA8-CF03-43AC-945E-9CD9F932E3C7}" dt="2024-07-23T14:08:42.008" v="1189" actId="14100"/>
          <ac:spMkLst>
            <pc:docMk/>
            <pc:sldMk cId="3459103630" sldId="933"/>
            <ac:spMk id="7" creationId="{319D0619-CDAC-C698-DE1F-1B094E784EA6}"/>
          </ac:spMkLst>
        </pc:spChg>
        <pc:spChg chg="add mod">
          <ac:chgData name="Ravi Sidula" userId="61a396c1-4e83-4f2e-aaf5-2a3ac38c83f0" providerId="ADAL" clId="{F9664CA8-CF03-43AC-945E-9CD9F932E3C7}" dt="2024-07-23T14:08:54.053" v="1194" actId="20577"/>
          <ac:spMkLst>
            <pc:docMk/>
            <pc:sldMk cId="3459103630" sldId="933"/>
            <ac:spMk id="8" creationId="{F1480182-4F37-494C-F3A2-33EAFB3693B6}"/>
          </ac:spMkLst>
        </pc:spChg>
        <pc:spChg chg="mod">
          <ac:chgData name="Ravi Sidula" userId="61a396c1-4e83-4f2e-aaf5-2a3ac38c83f0" providerId="ADAL" clId="{F9664CA8-CF03-43AC-945E-9CD9F932E3C7}" dt="2024-07-23T10:20:06.788" v="795" actId="20577"/>
          <ac:spMkLst>
            <pc:docMk/>
            <pc:sldMk cId="3459103630" sldId="933"/>
            <ac:spMk id="9" creationId="{00000000-0000-0000-0000-000000000000}"/>
          </ac:spMkLst>
        </pc:spChg>
        <pc:spChg chg="mod">
          <ac:chgData name="Ravi Sidula" userId="61a396c1-4e83-4f2e-aaf5-2a3ac38c83f0" providerId="ADAL" clId="{F9664CA8-CF03-43AC-945E-9CD9F932E3C7}" dt="2024-07-23T14:05:51.856" v="1151" actId="1076"/>
          <ac:spMkLst>
            <pc:docMk/>
            <pc:sldMk cId="3459103630" sldId="933"/>
            <ac:spMk id="12" creationId="{BA5F8403-0D1C-48AF-A1FA-D4A07FE80322}"/>
          </ac:spMkLst>
        </pc:spChg>
        <pc:graphicFrameChg chg="mod modGraphic">
          <ac:chgData name="Ravi Sidula" userId="61a396c1-4e83-4f2e-aaf5-2a3ac38c83f0" providerId="ADAL" clId="{F9664CA8-CF03-43AC-945E-9CD9F932E3C7}" dt="2024-07-23T14:09:11.933" v="1195" actId="6549"/>
          <ac:graphicFrameMkLst>
            <pc:docMk/>
            <pc:sldMk cId="3459103630" sldId="933"/>
            <ac:graphicFrameMk id="6" creationId="{73A0F89C-4B94-4EB6-A3D4-A909D5F901E8}"/>
          </ac:graphicFrameMkLst>
        </pc:graphicFrameChg>
        <pc:graphicFrameChg chg="mod">
          <ac:chgData name="Ravi Sidula" userId="61a396c1-4e83-4f2e-aaf5-2a3ac38c83f0" providerId="ADAL" clId="{F9664CA8-CF03-43AC-945E-9CD9F932E3C7}" dt="2024-07-23T08:48:54.564" v="405" actId="403"/>
          <ac:graphicFrameMkLst>
            <pc:docMk/>
            <pc:sldMk cId="3459103630" sldId="933"/>
            <ac:graphicFrameMk id="10" creationId="{C5CE2553-25FA-4A4C-93D3-13D385A6E2A4}"/>
          </ac:graphicFrameMkLst>
        </pc:graphicFrameChg>
      </pc:sldChg>
      <pc:sldChg chg="addSp delSp modSp mod">
        <pc:chgData name="Ravi Sidula" userId="61a396c1-4e83-4f2e-aaf5-2a3ac38c83f0" providerId="ADAL" clId="{F9664CA8-CF03-43AC-945E-9CD9F932E3C7}" dt="2024-07-23T14:35:02.376" v="1330" actId="20577"/>
        <pc:sldMkLst>
          <pc:docMk/>
          <pc:sldMk cId="762234380" sldId="953"/>
        </pc:sldMkLst>
        <pc:spChg chg="mod">
          <ac:chgData name="Ravi Sidula" userId="61a396c1-4e83-4f2e-aaf5-2a3ac38c83f0" providerId="ADAL" clId="{F9664CA8-CF03-43AC-945E-9CD9F932E3C7}" dt="2024-07-23T14:35:02.376" v="1330" actId="20577"/>
          <ac:spMkLst>
            <pc:docMk/>
            <pc:sldMk cId="762234380" sldId="953"/>
            <ac:spMk id="2" creationId="{75027DAE-9F33-ABC8-E4CB-6683EF2EE82A}"/>
          </ac:spMkLst>
        </pc:spChg>
        <pc:spChg chg="del">
          <ac:chgData name="Ravi Sidula" userId="61a396c1-4e83-4f2e-aaf5-2a3ac38c83f0" providerId="ADAL" clId="{F9664CA8-CF03-43AC-945E-9CD9F932E3C7}" dt="2024-07-23T05:33:08.012" v="51" actId="478"/>
          <ac:spMkLst>
            <pc:docMk/>
            <pc:sldMk cId="762234380" sldId="953"/>
            <ac:spMk id="6" creationId="{73379103-4AA6-FF5C-B657-924D3BF1F0A6}"/>
          </ac:spMkLst>
        </pc:spChg>
        <pc:spChg chg="add mod">
          <ac:chgData name="Ravi Sidula" userId="61a396c1-4e83-4f2e-aaf5-2a3ac38c83f0" providerId="ADAL" clId="{F9664CA8-CF03-43AC-945E-9CD9F932E3C7}" dt="2024-07-23T05:35:07.991" v="210" actId="14100"/>
          <ac:spMkLst>
            <pc:docMk/>
            <pc:sldMk cId="762234380" sldId="953"/>
            <ac:spMk id="7" creationId="{8B634565-CCFF-8980-AB95-10A52B8AB3CD}"/>
          </ac:spMkLst>
        </pc:spChg>
        <pc:picChg chg="add mod">
          <ac:chgData name="Ravi Sidula" userId="61a396c1-4e83-4f2e-aaf5-2a3ac38c83f0" providerId="ADAL" clId="{F9664CA8-CF03-43AC-945E-9CD9F932E3C7}" dt="2024-07-23T05:37:13.064" v="251" actId="1035"/>
          <ac:picMkLst>
            <pc:docMk/>
            <pc:sldMk cId="762234380" sldId="953"/>
            <ac:picMk id="5" creationId="{F676B2E6-0F17-D990-65F7-9193906B0F74}"/>
          </ac:picMkLst>
        </pc:picChg>
        <pc:picChg chg="del">
          <ac:chgData name="Ravi Sidula" userId="61a396c1-4e83-4f2e-aaf5-2a3ac38c83f0" providerId="ADAL" clId="{F9664CA8-CF03-43AC-945E-9CD9F932E3C7}" dt="2024-07-23T05:33:10.473" v="52" actId="478"/>
          <ac:picMkLst>
            <pc:docMk/>
            <pc:sldMk cId="762234380" sldId="953"/>
            <ac:picMk id="8" creationId="{F0E191BD-1E51-9A66-C062-ACA49999A8ED}"/>
          </ac:picMkLst>
        </pc:picChg>
        <pc:picChg chg="del">
          <ac:chgData name="Ravi Sidula" userId="61a396c1-4e83-4f2e-aaf5-2a3ac38c83f0" providerId="ADAL" clId="{F9664CA8-CF03-43AC-945E-9CD9F932E3C7}" dt="2024-07-23T05:33:10.473" v="52" actId="478"/>
          <ac:picMkLst>
            <pc:docMk/>
            <pc:sldMk cId="762234380" sldId="953"/>
            <ac:picMk id="10" creationId="{6F9C2494-D91E-7149-8317-E470C3939885}"/>
          </ac:picMkLst>
        </pc:picChg>
      </pc:sldChg>
      <pc:sldChg chg="del ord">
        <pc:chgData name="Ravi Sidula" userId="61a396c1-4e83-4f2e-aaf5-2a3ac38c83f0" providerId="ADAL" clId="{F9664CA8-CF03-43AC-945E-9CD9F932E3C7}" dt="2024-07-23T14:24:38.539" v="1256" actId="47"/>
        <pc:sldMkLst>
          <pc:docMk/>
          <pc:sldMk cId="3500631689" sldId="954"/>
        </pc:sldMkLst>
      </pc:sldChg>
      <pc:sldChg chg="add del">
        <pc:chgData name="Ravi Sidula" userId="61a396c1-4e83-4f2e-aaf5-2a3ac38c83f0" providerId="ADAL" clId="{F9664CA8-CF03-43AC-945E-9CD9F932E3C7}" dt="2024-07-24T08:46:13.722" v="3373" actId="2696"/>
        <pc:sldMkLst>
          <pc:docMk/>
          <pc:sldMk cId="1338776991" sldId="956"/>
        </pc:sldMkLst>
      </pc:sldChg>
      <pc:sldChg chg="add">
        <pc:chgData name="Ravi Sidula" userId="61a396c1-4e83-4f2e-aaf5-2a3ac38c83f0" providerId="ADAL" clId="{F9664CA8-CF03-43AC-945E-9CD9F932E3C7}" dt="2024-07-24T08:46:26.718" v="3374"/>
        <pc:sldMkLst>
          <pc:docMk/>
          <pc:sldMk cId="1815474270" sldId="956"/>
        </pc:sldMkLst>
      </pc:sldChg>
      <pc:sldChg chg="del">
        <pc:chgData name="Ravi Sidula" userId="61a396c1-4e83-4f2e-aaf5-2a3ac38c83f0" providerId="ADAL" clId="{F9664CA8-CF03-43AC-945E-9CD9F932E3C7}" dt="2024-07-24T07:48:41.219" v="3135" actId="2696"/>
        <pc:sldMkLst>
          <pc:docMk/>
          <pc:sldMk cId="2784255141" sldId="956"/>
        </pc:sldMkLst>
      </pc:sldChg>
      <pc:sldChg chg="addSp delSp modSp mod setBg">
        <pc:chgData name="Ravi Sidula" userId="61a396c1-4e83-4f2e-aaf5-2a3ac38c83f0" providerId="ADAL" clId="{F9664CA8-CF03-43AC-945E-9CD9F932E3C7}" dt="2024-07-23T08:42:49.872" v="375" actId="478"/>
        <pc:sldMkLst>
          <pc:docMk/>
          <pc:sldMk cId="3425393193" sldId="957"/>
        </pc:sldMkLst>
        <pc:spChg chg="mod">
          <ac:chgData name="Ravi Sidula" userId="61a396c1-4e83-4f2e-aaf5-2a3ac38c83f0" providerId="ADAL" clId="{F9664CA8-CF03-43AC-945E-9CD9F932E3C7}" dt="2024-07-23T08:39:05.427" v="364" actId="26606"/>
          <ac:spMkLst>
            <pc:docMk/>
            <pc:sldMk cId="3425393193" sldId="957"/>
            <ac:spMk id="2" creationId="{C8B1FFA2-850C-A8F2-4EE7-6876774B6907}"/>
          </ac:spMkLst>
        </pc:spChg>
        <pc:spChg chg="mod">
          <ac:chgData name="Ravi Sidula" userId="61a396c1-4e83-4f2e-aaf5-2a3ac38c83f0" providerId="ADAL" clId="{F9664CA8-CF03-43AC-945E-9CD9F932E3C7}" dt="2024-07-23T08:39:05.427" v="364" actId="26606"/>
          <ac:spMkLst>
            <pc:docMk/>
            <pc:sldMk cId="3425393193" sldId="957"/>
            <ac:spMk id="3" creationId="{EBF0ADBA-C309-2C28-009D-195338569932}"/>
          </ac:spMkLst>
        </pc:spChg>
        <pc:spChg chg="mod">
          <ac:chgData name="Ravi Sidula" userId="61a396c1-4e83-4f2e-aaf5-2a3ac38c83f0" providerId="ADAL" clId="{F9664CA8-CF03-43AC-945E-9CD9F932E3C7}" dt="2024-07-23T08:39:05.427" v="364" actId="26606"/>
          <ac:spMkLst>
            <pc:docMk/>
            <pc:sldMk cId="3425393193" sldId="957"/>
            <ac:spMk id="4" creationId="{7CCD60BC-9D1C-39C6-7825-585A8CB4F6B1}"/>
          </ac:spMkLst>
        </pc:spChg>
        <pc:picChg chg="del">
          <ac:chgData name="Ravi Sidula" userId="61a396c1-4e83-4f2e-aaf5-2a3ac38c83f0" providerId="ADAL" clId="{F9664CA8-CF03-43AC-945E-9CD9F932E3C7}" dt="2024-07-23T08:38:43.518" v="359" actId="478"/>
          <ac:picMkLst>
            <pc:docMk/>
            <pc:sldMk cId="3425393193" sldId="957"/>
            <ac:picMk id="6" creationId="{F6F685F5-C47B-9287-7BB0-91FCB233EA74}"/>
          </ac:picMkLst>
        </pc:picChg>
        <pc:picChg chg="add del mod ord">
          <ac:chgData name="Ravi Sidula" userId="61a396c1-4e83-4f2e-aaf5-2a3ac38c83f0" providerId="ADAL" clId="{F9664CA8-CF03-43AC-945E-9CD9F932E3C7}" dt="2024-07-23T08:42:49.872" v="375" actId="478"/>
          <ac:picMkLst>
            <pc:docMk/>
            <pc:sldMk cId="3425393193" sldId="957"/>
            <ac:picMk id="7" creationId="{83C78DE1-30ED-08BD-880B-FDA13331D99C}"/>
          </ac:picMkLst>
        </pc:picChg>
      </pc:sldChg>
      <pc:sldChg chg="del">
        <pc:chgData name="Ravi Sidula" userId="61a396c1-4e83-4f2e-aaf5-2a3ac38c83f0" providerId="ADAL" clId="{F9664CA8-CF03-43AC-945E-9CD9F932E3C7}" dt="2024-07-24T09:40:16.377" v="4186" actId="47"/>
        <pc:sldMkLst>
          <pc:docMk/>
          <pc:sldMk cId="2284945881" sldId="959"/>
        </pc:sldMkLst>
      </pc:sldChg>
      <pc:sldChg chg="del ord">
        <pc:chgData name="Ravi Sidula" userId="61a396c1-4e83-4f2e-aaf5-2a3ac38c83f0" providerId="ADAL" clId="{F9664CA8-CF03-43AC-945E-9CD9F932E3C7}" dt="2024-07-24T07:34:24.183" v="2628" actId="47"/>
        <pc:sldMkLst>
          <pc:docMk/>
          <pc:sldMk cId="3447421259" sldId="960"/>
        </pc:sldMkLst>
      </pc:sldChg>
      <pc:sldChg chg="ord">
        <pc:chgData name="Ravi Sidula" userId="61a396c1-4e83-4f2e-aaf5-2a3ac38c83f0" providerId="ADAL" clId="{F9664CA8-CF03-43AC-945E-9CD9F932E3C7}" dt="2024-07-24T07:38:45.267" v="2644"/>
        <pc:sldMkLst>
          <pc:docMk/>
          <pc:sldMk cId="3823254558" sldId="961"/>
        </pc:sldMkLst>
      </pc:sldChg>
      <pc:sldChg chg="add del">
        <pc:chgData name="Ravi Sidula" userId="61a396c1-4e83-4f2e-aaf5-2a3ac38c83f0" providerId="ADAL" clId="{F9664CA8-CF03-43AC-945E-9CD9F932E3C7}" dt="2024-07-24T07:43:40.897" v="2922" actId="47"/>
        <pc:sldMkLst>
          <pc:docMk/>
          <pc:sldMk cId="1538065260" sldId="964"/>
        </pc:sldMkLst>
      </pc:sldChg>
      <pc:sldChg chg="del ord">
        <pc:chgData name="Ravi Sidula" userId="61a396c1-4e83-4f2e-aaf5-2a3ac38c83f0" providerId="ADAL" clId="{F9664CA8-CF03-43AC-945E-9CD9F932E3C7}" dt="2024-07-24T07:37:46.811" v="2637" actId="2696"/>
        <pc:sldMkLst>
          <pc:docMk/>
          <pc:sldMk cId="4263980419" sldId="964"/>
        </pc:sldMkLst>
      </pc:sldChg>
      <pc:sldChg chg="add">
        <pc:chgData name="Ravi Sidula" userId="61a396c1-4e83-4f2e-aaf5-2a3ac38c83f0" providerId="ADAL" clId="{F9664CA8-CF03-43AC-945E-9CD9F932E3C7}" dt="2024-07-24T07:37:58.604" v="2638"/>
        <pc:sldMkLst>
          <pc:docMk/>
          <pc:sldMk cId="2301022697" sldId="970"/>
        </pc:sldMkLst>
      </pc:sldChg>
      <pc:sldChg chg="modSp del mod ord">
        <pc:chgData name="Ravi Sidula" userId="61a396c1-4e83-4f2e-aaf5-2a3ac38c83f0" providerId="ADAL" clId="{F9664CA8-CF03-43AC-945E-9CD9F932E3C7}" dt="2024-07-24T07:37:46.811" v="2637" actId="2696"/>
        <pc:sldMkLst>
          <pc:docMk/>
          <pc:sldMk cId="2584566121" sldId="970"/>
        </pc:sldMkLst>
        <pc:spChg chg="mod">
          <ac:chgData name="Ravi Sidula" userId="61a396c1-4e83-4f2e-aaf5-2a3ac38c83f0" providerId="ADAL" clId="{F9664CA8-CF03-43AC-945E-9CD9F932E3C7}" dt="2024-07-24T04:42:53.967" v="1621"/>
          <ac:spMkLst>
            <pc:docMk/>
            <pc:sldMk cId="2584566121" sldId="970"/>
            <ac:spMk id="10243" creationId="{00000000-0000-0000-0000-000000000000}"/>
          </ac:spMkLst>
        </pc:spChg>
      </pc:sldChg>
      <pc:sldChg chg="del ord">
        <pc:chgData name="Ravi Sidula" userId="61a396c1-4e83-4f2e-aaf5-2a3ac38c83f0" providerId="ADAL" clId="{F9664CA8-CF03-43AC-945E-9CD9F932E3C7}" dt="2024-07-24T07:37:46.811" v="2637" actId="2696"/>
        <pc:sldMkLst>
          <pc:docMk/>
          <pc:sldMk cId="2907120200" sldId="972"/>
        </pc:sldMkLst>
      </pc:sldChg>
      <pc:sldChg chg="add del">
        <pc:chgData name="Ravi Sidula" userId="61a396c1-4e83-4f2e-aaf5-2a3ac38c83f0" providerId="ADAL" clId="{F9664CA8-CF03-43AC-945E-9CD9F932E3C7}" dt="2024-07-24T07:38:28.709" v="2642" actId="47"/>
        <pc:sldMkLst>
          <pc:docMk/>
          <pc:sldMk cId="4238572429" sldId="972"/>
        </pc:sldMkLst>
      </pc:sldChg>
      <pc:sldChg chg="modSp mod">
        <pc:chgData name="Ravi Sidula" userId="61a396c1-4e83-4f2e-aaf5-2a3ac38c83f0" providerId="ADAL" clId="{F9664CA8-CF03-43AC-945E-9CD9F932E3C7}" dt="2024-07-24T04:32:58.069" v="1459" actId="20577"/>
        <pc:sldMkLst>
          <pc:docMk/>
          <pc:sldMk cId="617715029" sldId="975"/>
        </pc:sldMkLst>
        <pc:spChg chg="mod">
          <ac:chgData name="Ravi Sidula" userId="61a396c1-4e83-4f2e-aaf5-2a3ac38c83f0" providerId="ADAL" clId="{F9664CA8-CF03-43AC-945E-9CD9F932E3C7}" dt="2024-07-23T14:01:39.044" v="1082"/>
          <ac:spMkLst>
            <pc:docMk/>
            <pc:sldMk cId="617715029" sldId="975"/>
            <ac:spMk id="9" creationId="{00000000-0000-0000-0000-000000000000}"/>
          </ac:spMkLst>
        </pc:spChg>
        <pc:spChg chg="mod">
          <ac:chgData name="Ravi Sidula" userId="61a396c1-4e83-4f2e-aaf5-2a3ac38c83f0" providerId="ADAL" clId="{F9664CA8-CF03-43AC-945E-9CD9F932E3C7}" dt="2024-07-24T04:32:58.069" v="1459" actId="20577"/>
          <ac:spMkLst>
            <pc:docMk/>
            <pc:sldMk cId="617715029" sldId="975"/>
            <ac:spMk id="10243" creationId="{00000000-0000-0000-0000-000000000000}"/>
          </ac:spMkLst>
        </pc:spChg>
      </pc:sldChg>
      <pc:sldChg chg="modSp mod ord">
        <pc:chgData name="Ravi Sidula" userId="61a396c1-4e83-4f2e-aaf5-2a3ac38c83f0" providerId="ADAL" clId="{F9664CA8-CF03-43AC-945E-9CD9F932E3C7}" dt="2024-07-24T07:16:53.451" v="2070" actId="113"/>
        <pc:sldMkLst>
          <pc:docMk/>
          <pc:sldMk cId="1308631748" sldId="977"/>
        </pc:sldMkLst>
        <pc:spChg chg="mod">
          <ac:chgData name="Ravi Sidula" userId="61a396c1-4e83-4f2e-aaf5-2a3ac38c83f0" providerId="ADAL" clId="{F9664CA8-CF03-43AC-945E-9CD9F932E3C7}" dt="2024-07-24T04:34:38.383" v="1499" actId="20577"/>
          <ac:spMkLst>
            <pc:docMk/>
            <pc:sldMk cId="1308631748" sldId="977"/>
            <ac:spMk id="9" creationId="{00000000-0000-0000-0000-000000000000}"/>
          </ac:spMkLst>
        </pc:spChg>
        <pc:spChg chg="mod">
          <ac:chgData name="Ravi Sidula" userId="61a396c1-4e83-4f2e-aaf5-2a3ac38c83f0" providerId="ADAL" clId="{F9664CA8-CF03-43AC-945E-9CD9F932E3C7}" dt="2024-07-24T07:16:53.451" v="2070" actId="113"/>
          <ac:spMkLst>
            <pc:docMk/>
            <pc:sldMk cId="1308631748" sldId="977"/>
            <ac:spMk id="10243" creationId="{00000000-0000-0000-0000-000000000000}"/>
          </ac:spMkLst>
        </pc:spChg>
      </pc:sldChg>
      <pc:sldChg chg="add setBg">
        <pc:chgData name="Ravi Sidula" userId="61a396c1-4e83-4f2e-aaf5-2a3ac38c83f0" providerId="ADAL" clId="{F9664CA8-CF03-43AC-945E-9CD9F932E3C7}" dt="2024-07-24T07:35:01.474" v="2630"/>
        <pc:sldMkLst>
          <pc:docMk/>
          <pc:sldMk cId="355926425" sldId="978"/>
        </pc:sldMkLst>
      </pc:sldChg>
      <pc:sldChg chg="del ord">
        <pc:chgData name="Ravi Sidula" userId="61a396c1-4e83-4f2e-aaf5-2a3ac38c83f0" providerId="ADAL" clId="{F9664CA8-CF03-43AC-945E-9CD9F932E3C7}" dt="2024-07-24T07:34:52.318" v="2629" actId="2696"/>
        <pc:sldMkLst>
          <pc:docMk/>
          <pc:sldMk cId="923631152" sldId="978"/>
        </pc:sldMkLst>
      </pc:sldChg>
      <pc:sldChg chg="del">
        <pc:chgData name="Ravi Sidula" userId="61a396c1-4e83-4f2e-aaf5-2a3ac38c83f0" providerId="ADAL" clId="{F9664CA8-CF03-43AC-945E-9CD9F932E3C7}" dt="2024-07-24T07:33:42.015" v="2621" actId="2696"/>
        <pc:sldMkLst>
          <pc:docMk/>
          <pc:sldMk cId="838718761" sldId="991"/>
        </pc:sldMkLst>
      </pc:sldChg>
      <pc:sldChg chg="add">
        <pc:chgData name="Ravi Sidula" userId="61a396c1-4e83-4f2e-aaf5-2a3ac38c83f0" providerId="ADAL" clId="{F9664CA8-CF03-43AC-945E-9CD9F932E3C7}" dt="2024-07-24T07:33:52.591" v="2622"/>
        <pc:sldMkLst>
          <pc:docMk/>
          <pc:sldMk cId="990077986" sldId="991"/>
        </pc:sldMkLst>
      </pc:sldChg>
      <pc:sldChg chg="add">
        <pc:chgData name="Ravi Sidula" userId="61a396c1-4e83-4f2e-aaf5-2a3ac38c83f0" providerId="ADAL" clId="{F9664CA8-CF03-43AC-945E-9CD9F932E3C7}" dt="2024-07-24T07:44:18.837" v="2924"/>
        <pc:sldMkLst>
          <pc:docMk/>
          <pc:sldMk cId="1024997850" sldId="993"/>
        </pc:sldMkLst>
      </pc:sldChg>
      <pc:sldChg chg="del">
        <pc:chgData name="Ravi Sidula" userId="61a396c1-4e83-4f2e-aaf5-2a3ac38c83f0" providerId="ADAL" clId="{F9664CA8-CF03-43AC-945E-9CD9F932E3C7}" dt="2024-07-24T07:44:15.875" v="2923" actId="2696"/>
        <pc:sldMkLst>
          <pc:docMk/>
          <pc:sldMk cId="1152720611" sldId="993"/>
        </pc:sldMkLst>
      </pc:sldChg>
      <pc:sldChg chg="add">
        <pc:chgData name="Ravi Sidula" userId="61a396c1-4e83-4f2e-aaf5-2a3ac38c83f0" providerId="ADAL" clId="{F9664CA8-CF03-43AC-945E-9CD9F932E3C7}" dt="2024-07-24T07:44:18.837" v="2924"/>
        <pc:sldMkLst>
          <pc:docMk/>
          <pc:sldMk cId="2739350204" sldId="994"/>
        </pc:sldMkLst>
      </pc:sldChg>
      <pc:sldChg chg="del">
        <pc:chgData name="Ravi Sidula" userId="61a396c1-4e83-4f2e-aaf5-2a3ac38c83f0" providerId="ADAL" clId="{F9664CA8-CF03-43AC-945E-9CD9F932E3C7}" dt="2024-07-24T07:44:15.875" v="2923" actId="2696"/>
        <pc:sldMkLst>
          <pc:docMk/>
          <pc:sldMk cId="3832560599" sldId="994"/>
        </pc:sldMkLst>
      </pc:sldChg>
      <pc:sldChg chg="add">
        <pc:chgData name="Ravi Sidula" userId="61a396c1-4e83-4f2e-aaf5-2a3ac38c83f0" providerId="ADAL" clId="{F9664CA8-CF03-43AC-945E-9CD9F932E3C7}" dt="2024-07-24T07:34:09.019" v="2624"/>
        <pc:sldMkLst>
          <pc:docMk/>
          <pc:sldMk cId="707543392" sldId="997"/>
        </pc:sldMkLst>
      </pc:sldChg>
      <pc:sldChg chg="del">
        <pc:chgData name="Ravi Sidula" userId="61a396c1-4e83-4f2e-aaf5-2a3ac38c83f0" providerId="ADAL" clId="{F9664CA8-CF03-43AC-945E-9CD9F932E3C7}" dt="2024-07-24T07:34:04.664" v="2623" actId="2696"/>
        <pc:sldMkLst>
          <pc:docMk/>
          <pc:sldMk cId="1679711554" sldId="997"/>
        </pc:sldMkLst>
      </pc:sldChg>
      <pc:sldChg chg="add">
        <pc:chgData name="Ravi Sidula" userId="61a396c1-4e83-4f2e-aaf5-2a3ac38c83f0" providerId="ADAL" clId="{F9664CA8-CF03-43AC-945E-9CD9F932E3C7}" dt="2024-07-24T07:34:09.019" v="2624"/>
        <pc:sldMkLst>
          <pc:docMk/>
          <pc:sldMk cId="696432533" sldId="998"/>
        </pc:sldMkLst>
      </pc:sldChg>
      <pc:sldChg chg="del">
        <pc:chgData name="Ravi Sidula" userId="61a396c1-4e83-4f2e-aaf5-2a3ac38c83f0" providerId="ADAL" clId="{F9664CA8-CF03-43AC-945E-9CD9F932E3C7}" dt="2024-07-24T07:34:04.664" v="2623" actId="2696"/>
        <pc:sldMkLst>
          <pc:docMk/>
          <pc:sldMk cId="1126780886" sldId="998"/>
        </pc:sldMkLst>
      </pc:sldChg>
      <pc:sldChg chg="addSp delSp modSp del mod">
        <pc:chgData name="Ravi Sidula" userId="61a396c1-4e83-4f2e-aaf5-2a3ac38c83f0" providerId="ADAL" clId="{F9664CA8-CF03-43AC-945E-9CD9F932E3C7}" dt="2024-07-24T06:53:54.754" v="1735" actId="47"/>
        <pc:sldMkLst>
          <pc:docMk/>
          <pc:sldMk cId="2570938556" sldId="999"/>
        </pc:sldMkLst>
        <pc:spChg chg="add mod">
          <ac:chgData name="Ravi Sidula" userId="61a396c1-4e83-4f2e-aaf5-2a3ac38c83f0" providerId="ADAL" clId="{F9664CA8-CF03-43AC-945E-9CD9F932E3C7}" dt="2024-07-24T06:51:32.822" v="1671" actId="1076"/>
          <ac:spMkLst>
            <pc:docMk/>
            <pc:sldMk cId="2570938556" sldId="999"/>
            <ac:spMk id="5" creationId="{A2E069EE-0995-01CC-B850-84A46A7C7426}"/>
          </ac:spMkLst>
        </pc:spChg>
        <pc:spChg chg="add mod">
          <ac:chgData name="Ravi Sidula" userId="61a396c1-4e83-4f2e-aaf5-2a3ac38c83f0" providerId="ADAL" clId="{F9664CA8-CF03-43AC-945E-9CD9F932E3C7}" dt="2024-07-24T06:51:12.325" v="1666"/>
          <ac:spMkLst>
            <pc:docMk/>
            <pc:sldMk cId="2570938556" sldId="999"/>
            <ac:spMk id="7" creationId="{8B401A34-45AC-CBB5-7EA2-C502BE5D15E8}"/>
          </ac:spMkLst>
        </pc:spChg>
        <pc:spChg chg="add del mod">
          <ac:chgData name="Ravi Sidula" userId="61a396c1-4e83-4f2e-aaf5-2a3ac38c83f0" providerId="ADAL" clId="{F9664CA8-CF03-43AC-945E-9CD9F932E3C7}" dt="2024-07-24T06:53:40.971" v="1725" actId="478"/>
          <ac:spMkLst>
            <pc:docMk/>
            <pc:sldMk cId="2570938556" sldId="999"/>
            <ac:spMk id="8" creationId="{D1AEB92C-9350-F6A1-0066-59A6907374F5}"/>
          </ac:spMkLst>
        </pc:spChg>
        <pc:spChg chg="add del mod">
          <ac:chgData name="Ravi Sidula" userId="61a396c1-4e83-4f2e-aaf5-2a3ac38c83f0" providerId="ADAL" clId="{F9664CA8-CF03-43AC-945E-9CD9F932E3C7}" dt="2024-07-24T06:53:40.971" v="1725" actId="478"/>
          <ac:spMkLst>
            <pc:docMk/>
            <pc:sldMk cId="2570938556" sldId="999"/>
            <ac:spMk id="9" creationId="{4E2CB896-3A0A-C14F-5928-4A3D1F51740F}"/>
          </ac:spMkLst>
        </pc:spChg>
        <pc:spChg chg="add mod">
          <ac:chgData name="Ravi Sidula" userId="61a396c1-4e83-4f2e-aaf5-2a3ac38c83f0" providerId="ADAL" clId="{F9664CA8-CF03-43AC-945E-9CD9F932E3C7}" dt="2024-07-24T06:51:12.325" v="1666"/>
          <ac:spMkLst>
            <pc:docMk/>
            <pc:sldMk cId="2570938556" sldId="999"/>
            <ac:spMk id="20" creationId="{0760F444-CBB2-D078-9F4F-A08E369407AB}"/>
          </ac:spMkLst>
        </pc:spChg>
        <pc:spChg chg="add mod">
          <ac:chgData name="Ravi Sidula" userId="61a396c1-4e83-4f2e-aaf5-2a3ac38c83f0" providerId="ADAL" clId="{F9664CA8-CF03-43AC-945E-9CD9F932E3C7}" dt="2024-07-24T06:52:33.515" v="1690" actId="20577"/>
          <ac:spMkLst>
            <pc:docMk/>
            <pc:sldMk cId="2570938556" sldId="999"/>
            <ac:spMk id="29" creationId="{AC6FA389-3867-C209-753D-FDB546B99A44}"/>
          </ac:spMkLst>
        </pc:spChg>
        <pc:spChg chg="add mod">
          <ac:chgData name="Ravi Sidula" userId="61a396c1-4e83-4f2e-aaf5-2a3ac38c83f0" providerId="ADAL" clId="{F9664CA8-CF03-43AC-945E-9CD9F932E3C7}" dt="2024-07-24T06:51:12.325" v="1666"/>
          <ac:spMkLst>
            <pc:docMk/>
            <pc:sldMk cId="2570938556" sldId="999"/>
            <ac:spMk id="30" creationId="{95250BB4-3E40-7C2A-1147-C33195C6BC04}"/>
          </ac:spMkLst>
        </pc:spChg>
        <pc:spChg chg="add mod">
          <ac:chgData name="Ravi Sidula" userId="61a396c1-4e83-4f2e-aaf5-2a3ac38c83f0" providerId="ADAL" clId="{F9664CA8-CF03-43AC-945E-9CD9F932E3C7}" dt="2024-07-24T06:51:12.325" v="1666"/>
          <ac:spMkLst>
            <pc:docMk/>
            <pc:sldMk cId="2570938556" sldId="999"/>
            <ac:spMk id="31" creationId="{5131D7B5-BCC6-A9C3-02EB-EADB4704C400}"/>
          </ac:spMkLst>
        </pc:spChg>
        <pc:spChg chg="add mod">
          <ac:chgData name="Ravi Sidula" userId="61a396c1-4e83-4f2e-aaf5-2a3ac38c83f0" providerId="ADAL" clId="{F9664CA8-CF03-43AC-945E-9CD9F932E3C7}" dt="2024-07-24T06:51:12.325" v="1666"/>
          <ac:spMkLst>
            <pc:docMk/>
            <pc:sldMk cId="2570938556" sldId="999"/>
            <ac:spMk id="32" creationId="{2B3F31FA-F9D3-F69D-E422-E28A6A329CC6}"/>
          </ac:spMkLst>
        </pc:spChg>
        <pc:spChg chg="add mod">
          <ac:chgData name="Ravi Sidula" userId="61a396c1-4e83-4f2e-aaf5-2a3ac38c83f0" providerId="ADAL" clId="{F9664CA8-CF03-43AC-945E-9CD9F932E3C7}" dt="2024-07-24T06:51:12.325" v="1666"/>
          <ac:spMkLst>
            <pc:docMk/>
            <pc:sldMk cId="2570938556" sldId="999"/>
            <ac:spMk id="33" creationId="{002F92D5-61A2-B6B0-B1C3-D7EA4C74944D}"/>
          </ac:spMkLst>
        </pc:spChg>
        <pc:spChg chg="add mod">
          <ac:chgData name="Ravi Sidula" userId="61a396c1-4e83-4f2e-aaf5-2a3ac38c83f0" providerId="ADAL" clId="{F9664CA8-CF03-43AC-945E-9CD9F932E3C7}" dt="2024-07-24T06:51:12.325" v="1666"/>
          <ac:spMkLst>
            <pc:docMk/>
            <pc:sldMk cId="2570938556" sldId="999"/>
            <ac:spMk id="34" creationId="{5154B83C-4829-8320-32F0-570EA01BAAC1}"/>
          </ac:spMkLst>
        </pc:spChg>
        <pc:spChg chg="add mod">
          <ac:chgData name="Ravi Sidula" userId="61a396c1-4e83-4f2e-aaf5-2a3ac38c83f0" providerId="ADAL" clId="{F9664CA8-CF03-43AC-945E-9CD9F932E3C7}" dt="2024-07-24T06:51:12.325" v="1666"/>
          <ac:spMkLst>
            <pc:docMk/>
            <pc:sldMk cId="2570938556" sldId="999"/>
            <ac:spMk id="35" creationId="{477422DA-8EA6-DC15-C07F-6FACC93A20E3}"/>
          </ac:spMkLst>
        </pc:spChg>
        <pc:spChg chg="add mod">
          <ac:chgData name="Ravi Sidula" userId="61a396c1-4e83-4f2e-aaf5-2a3ac38c83f0" providerId="ADAL" clId="{F9664CA8-CF03-43AC-945E-9CD9F932E3C7}" dt="2024-07-24T06:51:12.325" v="1666"/>
          <ac:spMkLst>
            <pc:docMk/>
            <pc:sldMk cId="2570938556" sldId="999"/>
            <ac:spMk id="36" creationId="{323EA165-BD02-7F07-7059-3D4B8A4B6726}"/>
          </ac:spMkLst>
        </pc:spChg>
        <pc:spChg chg="add mod">
          <ac:chgData name="Ravi Sidula" userId="61a396c1-4e83-4f2e-aaf5-2a3ac38c83f0" providerId="ADAL" clId="{F9664CA8-CF03-43AC-945E-9CD9F932E3C7}" dt="2024-07-24T06:51:12.325" v="1666"/>
          <ac:spMkLst>
            <pc:docMk/>
            <pc:sldMk cId="2570938556" sldId="999"/>
            <ac:spMk id="37" creationId="{B93F5E7A-99DB-34D2-BC9D-166F7679D0B8}"/>
          </ac:spMkLst>
        </pc:spChg>
        <pc:spChg chg="add mod">
          <ac:chgData name="Ravi Sidula" userId="61a396c1-4e83-4f2e-aaf5-2a3ac38c83f0" providerId="ADAL" clId="{F9664CA8-CF03-43AC-945E-9CD9F932E3C7}" dt="2024-07-24T06:51:12.325" v="1666"/>
          <ac:spMkLst>
            <pc:docMk/>
            <pc:sldMk cId="2570938556" sldId="999"/>
            <ac:spMk id="38" creationId="{FF19CEA7-129B-A68D-3ACB-144EB99DC552}"/>
          </ac:spMkLst>
        </pc:spChg>
        <pc:spChg chg="add mod">
          <ac:chgData name="Ravi Sidula" userId="61a396c1-4e83-4f2e-aaf5-2a3ac38c83f0" providerId="ADAL" clId="{F9664CA8-CF03-43AC-945E-9CD9F932E3C7}" dt="2024-07-24T06:51:12.325" v="1666"/>
          <ac:spMkLst>
            <pc:docMk/>
            <pc:sldMk cId="2570938556" sldId="999"/>
            <ac:spMk id="39" creationId="{E68BE742-701A-1EF6-5299-E6B5183EB84E}"/>
          </ac:spMkLst>
        </pc:spChg>
        <pc:spChg chg="add mod">
          <ac:chgData name="Ravi Sidula" userId="61a396c1-4e83-4f2e-aaf5-2a3ac38c83f0" providerId="ADAL" clId="{F9664CA8-CF03-43AC-945E-9CD9F932E3C7}" dt="2024-07-24T06:51:12.325" v="1666"/>
          <ac:spMkLst>
            <pc:docMk/>
            <pc:sldMk cId="2570938556" sldId="999"/>
            <ac:spMk id="40" creationId="{99C18011-CABD-DA3F-6304-3096AB1A6303}"/>
          </ac:spMkLst>
        </pc:spChg>
        <pc:spChg chg="add mod">
          <ac:chgData name="Ravi Sidula" userId="61a396c1-4e83-4f2e-aaf5-2a3ac38c83f0" providerId="ADAL" clId="{F9664CA8-CF03-43AC-945E-9CD9F932E3C7}" dt="2024-07-24T06:51:12.325" v="1666"/>
          <ac:spMkLst>
            <pc:docMk/>
            <pc:sldMk cId="2570938556" sldId="999"/>
            <ac:spMk id="41" creationId="{AB3548C3-B09F-AF36-770D-F39E94452110}"/>
          </ac:spMkLst>
        </pc:spChg>
        <pc:spChg chg="add mod">
          <ac:chgData name="Ravi Sidula" userId="61a396c1-4e83-4f2e-aaf5-2a3ac38c83f0" providerId="ADAL" clId="{F9664CA8-CF03-43AC-945E-9CD9F932E3C7}" dt="2024-07-24T06:51:12.325" v="1666"/>
          <ac:spMkLst>
            <pc:docMk/>
            <pc:sldMk cId="2570938556" sldId="999"/>
            <ac:spMk id="42" creationId="{C4E5F143-2017-9A19-6508-C50217376580}"/>
          </ac:spMkLst>
        </pc:spChg>
        <pc:spChg chg="add mod">
          <ac:chgData name="Ravi Sidula" userId="61a396c1-4e83-4f2e-aaf5-2a3ac38c83f0" providerId="ADAL" clId="{F9664CA8-CF03-43AC-945E-9CD9F932E3C7}" dt="2024-07-24T06:51:12.325" v="1666"/>
          <ac:spMkLst>
            <pc:docMk/>
            <pc:sldMk cId="2570938556" sldId="999"/>
            <ac:spMk id="43" creationId="{D48F6BAF-1CB5-5590-CA18-24335DABA4F0}"/>
          </ac:spMkLst>
        </pc:spChg>
        <pc:spChg chg="add mod">
          <ac:chgData name="Ravi Sidula" userId="61a396c1-4e83-4f2e-aaf5-2a3ac38c83f0" providerId="ADAL" clId="{F9664CA8-CF03-43AC-945E-9CD9F932E3C7}" dt="2024-07-24T06:51:12.325" v="1666"/>
          <ac:spMkLst>
            <pc:docMk/>
            <pc:sldMk cId="2570938556" sldId="999"/>
            <ac:spMk id="44" creationId="{2BBF15E9-F06F-90EC-B358-28D752991953}"/>
          </ac:spMkLst>
        </pc:spChg>
        <pc:spChg chg="add mod">
          <ac:chgData name="Ravi Sidula" userId="61a396c1-4e83-4f2e-aaf5-2a3ac38c83f0" providerId="ADAL" clId="{F9664CA8-CF03-43AC-945E-9CD9F932E3C7}" dt="2024-07-24T06:51:12.325" v="1666"/>
          <ac:spMkLst>
            <pc:docMk/>
            <pc:sldMk cId="2570938556" sldId="999"/>
            <ac:spMk id="45" creationId="{6F914602-1216-8E26-03F1-7CD80FFE613F}"/>
          </ac:spMkLst>
        </pc:spChg>
        <pc:spChg chg="add mod">
          <ac:chgData name="Ravi Sidula" userId="61a396c1-4e83-4f2e-aaf5-2a3ac38c83f0" providerId="ADAL" clId="{F9664CA8-CF03-43AC-945E-9CD9F932E3C7}" dt="2024-07-24T06:51:12.325" v="1666"/>
          <ac:spMkLst>
            <pc:docMk/>
            <pc:sldMk cId="2570938556" sldId="999"/>
            <ac:spMk id="46" creationId="{CB1B170C-8092-560B-1270-5C399E55EAB5}"/>
          </ac:spMkLst>
        </pc:spChg>
        <pc:spChg chg="add mod">
          <ac:chgData name="Ravi Sidula" userId="61a396c1-4e83-4f2e-aaf5-2a3ac38c83f0" providerId="ADAL" clId="{F9664CA8-CF03-43AC-945E-9CD9F932E3C7}" dt="2024-07-24T06:51:12.325" v="1666"/>
          <ac:spMkLst>
            <pc:docMk/>
            <pc:sldMk cId="2570938556" sldId="999"/>
            <ac:spMk id="47" creationId="{60D75E6B-F028-E24C-FE7F-9A1EC0EA0723}"/>
          </ac:spMkLst>
        </pc:spChg>
        <pc:spChg chg="add mod">
          <ac:chgData name="Ravi Sidula" userId="61a396c1-4e83-4f2e-aaf5-2a3ac38c83f0" providerId="ADAL" clId="{F9664CA8-CF03-43AC-945E-9CD9F932E3C7}" dt="2024-07-24T06:51:12.325" v="1666"/>
          <ac:spMkLst>
            <pc:docMk/>
            <pc:sldMk cId="2570938556" sldId="999"/>
            <ac:spMk id="48" creationId="{C2CCF5C9-36B1-CEC4-47B4-41920E76AE2A}"/>
          </ac:spMkLst>
        </pc:spChg>
        <pc:spChg chg="add mod">
          <ac:chgData name="Ravi Sidula" userId="61a396c1-4e83-4f2e-aaf5-2a3ac38c83f0" providerId="ADAL" clId="{F9664CA8-CF03-43AC-945E-9CD9F932E3C7}" dt="2024-07-24T06:51:12.325" v="1666"/>
          <ac:spMkLst>
            <pc:docMk/>
            <pc:sldMk cId="2570938556" sldId="999"/>
            <ac:spMk id="49" creationId="{E5BC03FA-A00F-36CF-6355-084C8E42A533}"/>
          </ac:spMkLst>
        </pc:spChg>
        <pc:spChg chg="add mod">
          <ac:chgData name="Ravi Sidula" userId="61a396c1-4e83-4f2e-aaf5-2a3ac38c83f0" providerId="ADAL" clId="{F9664CA8-CF03-43AC-945E-9CD9F932E3C7}" dt="2024-07-24T06:51:12.325" v="1666"/>
          <ac:spMkLst>
            <pc:docMk/>
            <pc:sldMk cId="2570938556" sldId="999"/>
            <ac:spMk id="50" creationId="{B8BDA035-E13B-6EA1-6962-4015A1B102F7}"/>
          </ac:spMkLst>
        </pc:spChg>
        <pc:spChg chg="add mod">
          <ac:chgData name="Ravi Sidula" userId="61a396c1-4e83-4f2e-aaf5-2a3ac38c83f0" providerId="ADAL" clId="{F9664CA8-CF03-43AC-945E-9CD9F932E3C7}" dt="2024-07-24T06:51:12.325" v="1666"/>
          <ac:spMkLst>
            <pc:docMk/>
            <pc:sldMk cId="2570938556" sldId="999"/>
            <ac:spMk id="51" creationId="{B248ECC3-B5F0-7F92-91AC-769C223C04BD}"/>
          </ac:spMkLst>
        </pc:spChg>
        <pc:spChg chg="add mod">
          <ac:chgData name="Ravi Sidula" userId="61a396c1-4e83-4f2e-aaf5-2a3ac38c83f0" providerId="ADAL" clId="{F9664CA8-CF03-43AC-945E-9CD9F932E3C7}" dt="2024-07-24T06:51:12.325" v="1666"/>
          <ac:spMkLst>
            <pc:docMk/>
            <pc:sldMk cId="2570938556" sldId="999"/>
            <ac:spMk id="52" creationId="{2F291E5B-22EF-5EFC-5BB1-A9E713231B8D}"/>
          </ac:spMkLst>
        </pc:spChg>
        <pc:spChg chg="add mod">
          <ac:chgData name="Ravi Sidula" userId="61a396c1-4e83-4f2e-aaf5-2a3ac38c83f0" providerId="ADAL" clId="{F9664CA8-CF03-43AC-945E-9CD9F932E3C7}" dt="2024-07-24T06:51:12.325" v="1666"/>
          <ac:spMkLst>
            <pc:docMk/>
            <pc:sldMk cId="2570938556" sldId="999"/>
            <ac:spMk id="53" creationId="{4EC4F16D-C071-4EBA-CD27-C55A8DD11C02}"/>
          </ac:spMkLst>
        </pc:spChg>
        <pc:spChg chg="add mod">
          <ac:chgData name="Ravi Sidula" userId="61a396c1-4e83-4f2e-aaf5-2a3ac38c83f0" providerId="ADAL" clId="{F9664CA8-CF03-43AC-945E-9CD9F932E3C7}" dt="2024-07-24T06:51:12.325" v="1666"/>
          <ac:spMkLst>
            <pc:docMk/>
            <pc:sldMk cId="2570938556" sldId="999"/>
            <ac:spMk id="54" creationId="{328D816B-4F5B-EC03-2276-FE9FB4FB6522}"/>
          </ac:spMkLst>
        </pc:spChg>
        <pc:spChg chg="add mod">
          <ac:chgData name="Ravi Sidula" userId="61a396c1-4e83-4f2e-aaf5-2a3ac38c83f0" providerId="ADAL" clId="{F9664CA8-CF03-43AC-945E-9CD9F932E3C7}" dt="2024-07-24T06:51:12.325" v="1666"/>
          <ac:spMkLst>
            <pc:docMk/>
            <pc:sldMk cId="2570938556" sldId="999"/>
            <ac:spMk id="55" creationId="{7442762E-351D-2549-3E4F-30F20F18B29E}"/>
          </ac:spMkLst>
        </pc:spChg>
        <pc:spChg chg="add mod">
          <ac:chgData name="Ravi Sidula" userId="61a396c1-4e83-4f2e-aaf5-2a3ac38c83f0" providerId="ADAL" clId="{F9664CA8-CF03-43AC-945E-9CD9F932E3C7}" dt="2024-07-24T06:51:12.325" v="1666"/>
          <ac:spMkLst>
            <pc:docMk/>
            <pc:sldMk cId="2570938556" sldId="999"/>
            <ac:spMk id="56" creationId="{DDCCB752-64B7-FC01-2E2E-2A5C42100920}"/>
          </ac:spMkLst>
        </pc:spChg>
        <pc:spChg chg="add mod">
          <ac:chgData name="Ravi Sidula" userId="61a396c1-4e83-4f2e-aaf5-2a3ac38c83f0" providerId="ADAL" clId="{F9664CA8-CF03-43AC-945E-9CD9F932E3C7}" dt="2024-07-24T06:51:12.325" v="1666"/>
          <ac:spMkLst>
            <pc:docMk/>
            <pc:sldMk cId="2570938556" sldId="999"/>
            <ac:spMk id="57" creationId="{3CB9B0BF-E4C0-9B1B-1381-4E26074F2EAC}"/>
          </ac:spMkLst>
        </pc:spChg>
        <pc:spChg chg="add mod">
          <ac:chgData name="Ravi Sidula" userId="61a396c1-4e83-4f2e-aaf5-2a3ac38c83f0" providerId="ADAL" clId="{F9664CA8-CF03-43AC-945E-9CD9F932E3C7}" dt="2024-07-24T06:51:12.325" v="1666"/>
          <ac:spMkLst>
            <pc:docMk/>
            <pc:sldMk cId="2570938556" sldId="999"/>
            <ac:spMk id="58" creationId="{9716D993-076C-D5A9-E9DB-AB041F68F99D}"/>
          </ac:spMkLst>
        </pc:spChg>
        <pc:spChg chg="add mod">
          <ac:chgData name="Ravi Sidula" userId="61a396c1-4e83-4f2e-aaf5-2a3ac38c83f0" providerId="ADAL" clId="{F9664CA8-CF03-43AC-945E-9CD9F932E3C7}" dt="2024-07-24T06:51:12.325" v="1666"/>
          <ac:spMkLst>
            <pc:docMk/>
            <pc:sldMk cId="2570938556" sldId="999"/>
            <ac:spMk id="59" creationId="{14CF7220-15E9-5EA1-3C1C-8B8C7C7E305C}"/>
          </ac:spMkLst>
        </pc:spChg>
        <pc:spChg chg="add mod">
          <ac:chgData name="Ravi Sidula" userId="61a396c1-4e83-4f2e-aaf5-2a3ac38c83f0" providerId="ADAL" clId="{F9664CA8-CF03-43AC-945E-9CD9F932E3C7}" dt="2024-07-24T06:51:12.325" v="1666"/>
          <ac:spMkLst>
            <pc:docMk/>
            <pc:sldMk cId="2570938556" sldId="999"/>
            <ac:spMk id="60" creationId="{7857FAF2-D3C5-0C92-E991-98FBBDD3C024}"/>
          </ac:spMkLst>
        </pc:spChg>
        <pc:grpChg chg="add mod">
          <ac:chgData name="Ravi Sidula" userId="61a396c1-4e83-4f2e-aaf5-2a3ac38c83f0" providerId="ADAL" clId="{F9664CA8-CF03-43AC-945E-9CD9F932E3C7}" dt="2024-07-24T06:53:45.966" v="1733" actId="14100"/>
          <ac:grpSpMkLst>
            <pc:docMk/>
            <pc:sldMk cId="2570938556" sldId="999"/>
            <ac:grpSpMk id="6" creationId="{1E8234F3-288C-39BE-85CF-F26525827DC4}"/>
          </ac:grpSpMkLst>
        </pc:grpChg>
        <pc:grpChg chg="add mod">
          <ac:chgData name="Ravi Sidula" userId="61a396c1-4e83-4f2e-aaf5-2a3ac38c83f0" providerId="ADAL" clId="{F9664CA8-CF03-43AC-945E-9CD9F932E3C7}" dt="2024-07-24T06:51:12.325" v="1666"/>
          <ac:grpSpMkLst>
            <pc:docMk/>
            <pc:sldMk cId="2570938556" sldId="999"/>
            <ac:grpSpMk id="10" creationId="{775D5CD4-8001-CD0A-69CA-8F2CEF25B0BB}"/>
          </ac:grpSpMkLst>
        </pc:grpChg>
        <pc:grpChg chg="add mod">
          <ac:chgData name="Ravi Sidula" userId="61a396c1-4e83-4f2e-aaf5-2a3ac38c83f0" providerId="ADAL" clId="{F9664CA8-CF03-43AC-945E-9CD9F932E3C7}" dt="2024-07-24T06:51:12.325" v="1666"/>
          <ac:grpSpMkLst>
            <pc:docMk/>
            <pc:sldMk cId="2570938556" sldId="999"/>
            <ac:grpSpMk id="27" creationId="{BBBFAA49-6644-27CD-4B83-7E95B800FCC6}"/>
          </ac:grpSpMkLst>
        </pc:grpChg>
        <pc:grpChg chg="add mod">
          <ac:chgData name="Ravi Sidula" userId="61a396c1-4e83-4f2e-aaf5-2a3ac38c83f0" providerId="ADAL" clId="{F9664CA8-CF03-43AC-945E-9CD9F932E3C7}" dt="2024-07-24T06:51:12.325" v="1666"/>
          <ac:grpSpMkLst>
            <pc:docMk/>
            <pc:sldMk cId="2570938556" sldId="999"/>
            <ac:grpSpMk id="28" creationId="{E0E27090-8BCC-917F-DB71-76E1F4E8A88C}"/>
          </ac:grpSpMkLst>
        </pc:grpChg>
        <pc:picChg chg="add mod">
          <ac:chgData name="Ravi Sidula" userId="61a396c1-4e83-4f2e-aaf5-2a3ac38c83f0" providerId="ADAL" clId="{F9664CA8-CF03-43AC-945E-9CD9F932E3C7}" dt="2024-07-24T06:51:12.325" v="1666"/>
          <ac:picMkLst>
            <pc:docMk/>
            <pc:sldMk cId="2570938556" sldId="999"/>
            <ac:picMk id="11" creationId="{FD75DCE6-EC3C-0AE2-8694-479494E402C6}"/>
          </ac:picMkLst>
        </pc:picChg>
        <pc:picChg chg="del">
          <ac:chgData name="Ravi Sidula" userId="61a396c1-4e83-4f2e-aaf5-2a3ac38c83f0" providerId="ADAL" clId="{F9664CA8-CF03-43AC-945E-9CD9F932E3C7}" dt="2024-07-24T06:50:58.615" v="1665" actId="478"/>
          <ac:picMkLst>
            <pc:docMk/>
            <pc:sldMk cId="2570938556" sldId="999"/>
            <ac:picMk id="12" creationId="{56F09D4E-1DC6-8AE1-D437-117CB63395BD}"/>
          </ac:picMkLst>
        </pc:picChg>
        <pc:picChg chg="add mod">
          <ac:chgData name="Ravi Sidula" userId="61a396c1-4e83-4f2e-aaf5-2a3ac38c83f0" providerId="ADAL" clId="{F9664CA8-CF03-43AC-945E-9CD9F932E3C7}" dt="2024-07-24T06:51:12.325" v="1666"/>
          <ac:picMkLst>
            <pc:docMk/>
            <pc:sldMk cId="2570938556" sldId="999"/>
            <ac:picMk id="13" creationId="{0435A362-5977-4082-C405-2A2D79D5565A}"/>
          </ac:picMkLst>
        </pc:picChg>
        <pc:picChg chg="add mod">
          <ac:chgData name="Ravi Sidula" userId="61a396c1-4e83-4f2e-aaf5-2a3ac38c83f0" providerId="ADAL" clId="{F9664CA8-CF03-43AC-945E-9CD9F932E3C7}" dt="2024-07-24T06:51:12.325" v="1666"/>
          <ac:picMkLst>
            <pc:docMk/>
            <pc:sldMk cId="2570938556" sldId="999"/>
            <ac:picMk id="14" creationId="{2FAD1876-D527-1397-DBF2-B8B79BBB2D76}"/>
          </ac:picMkLst>
        </pc:picChg>
        <pc:picChg chg="add mod">
          <ac:chgData name="Ravi Sidula" userId="61a396c1-4e83-4f2e-aaf5-2a3ac38c83f0" providerId="ADAL" clId="{F9664CA8-CF03-43AC-945E-9CD9F932E3C7}" dt="2024-07-24T06:51:12.325" v="1666"/>
          <ac:picMkLst>
            <pc:docMk/>
            <pc:sldMk cId="2570938556" sldId="999"/>
            <ac:picMk id="15" creationId="{130A5EBD-CFD6-B7F1-42DB-F9F68CC3168F}"/>
          </ac:picMkLst>
        </pc:picChg>
        <pc:picChg chg="add mod">
          <ac:chgData name="Ravi Sidula" userId="61a396c1-4e83-4f2e-aaf5-2a3ac38c83f0" providerId="ADAL" clId="{F9664CA8-CF03-43AC-945E-9CD9F932E3C7}" dt="2024-07-24T06:51:12.325" v="1666"/>
          <ac:picMkLst>
            <pc:docMk/>
            <pc:sldMk cId="2570938556" sldId="999"/>
            <ac:picMk id="16" creationId="{B6ACED22-A93E-6E50-ACAB-E89A64D5D899}"/>
          </ac:picMkLst>
        </pc:picChg>
        <pc:picChg chg="add mod">
          <ac:chgData name="Ravi Sidula" userId="61a396c1-4e83-4f2e-aaf5-2a3ac38c83f0" providerId="ADAL" clId="{F9664CA8-CF03-43AC-945E-9CD9F932E3C7}" dt="2024-07-24T06:51:12.325" v="1666"/>
          <ac:picMkLst>
            <pc:docMk/>
            <pc:sldMk cId="2570938556" sldId="999"/>
            <ac:picMk id="17" creationId="{130966B8-94D3-B2A2-E349-9710E653E26B}"/>
          </ac:picMkLst>
        </pc:picChg>
        <pc:picChg chg="add mod">
          <ac:chgData name="Ravi Sidula" userId="61a396c1-4e83-4f2e-aaf5-2a3ac38c83f0" providerId="ADAL" clId="{F9664CA8-CF03-43AC-945E-9CD9F932E3C7}" dt="2024-07-24T06:51:12.325" v="1666"/>
          <ac:picMkLst>
            <pc:docMk/>
            <pc:sldMk cId="2570938556" sldId="999"/>
            <ac:picMk id="18" creationId="{6F681CC7-9D23-36A8-B25D-4C6CDD5A3122}"/>
          </ac:picMkLst>
        </pc:picChg>
        <pc:picChg chg="add mod">
          <ac:chgData name="Ravi Sidula" userId="61a396c1-4e83-4f2e-aaf5-2a3ac38c83f0" providerId="ADAL" clId="{F9664CA8-CF03-43AC-945E-9CD9F932E3C7}" dt="2024-07-24T06:51:12.325" v="1666"/>
          <ac:picMkLst>
            <pc:docMk/>
            <pc:sldMk cId="2570938556" sldId="999"/>
            <ac:picMk id="19" creationId="{CF51126E-B83D-C951-2343-E0B311C7B7C6}"/>
          </ac:picMkLst>
        </pc:picChg>
        <pc:cxnChg chg="add mod">
          <ac:chgData name="Ravi Sidula" userId="61a396c1-4e83-4f2e-aaf5-2a3ac38c83f0" providerId="ADAL" clId="{F9664CA8-CF03-43AC-945E-9CD9F932E3C7}" dt="2024-07-24T06:51:12.325" v="1666"/>
          <ac:cxnSpMkLst>
            <pc:docMk/>
            <pc:sldMk cId="2570938556" sldId="999"/>
            <ac:cxnSpMk id="21" creationId="{C4A8C879-F2BC-1BC3-4717-7E2C2D55900E}"/>
          </ac:cxnSpMkLst>
        </pc:cxnChg>
        <pc:cxnChg chg="add mod">
          <ac:chgData name="Ravi Sidula" userId="61a396c1-4e83-4f2e-aaf5-2a3ac38c83f0" providerId="ADAL" clId="{F9664CA8-CF03-43AC-945E-9CD9F932E3C7}" dt="2024-07-24T06:51:12.325" v="1666"/>
          <ac:cxnSpMkLst>
            <pc:docMk/>
            <pc:sldMk cId="2570938556" sldId="999"/>
            <ac:cxnSpMk id="22" creationId="{6B78B1E7-1503-B0AD-FE1E-A4101FF1E67D}"/>
          </ac:cxnSpMkLst>
        </pc:cxnChg>
        <pc:cxnChg chg="add mod">
          <ac:chgData name="Ravi Sidula" userId="61a396c1-4e83-4f2e-aaf5-2a3ac38c83f0" providerId="ADAL" clId="{F9664CA8-CF03-43AC-945E-9CD9F932E3C7}" dt="2024-07-24T06:51:12.325" v="1666"/>
          <ac:cxnSpMkLst>
            <pc:docMk/>
            <pc:sldMk cId="2570938556" sldId="999"/>
            <ac:cxnSpMk id="23" creationId="{EE113281-37D0-D80A-75BD-6E408B5EE390}"/>
          </ac:cxnSpMkLst>
        </pc:cxnChg>
        <pc:cxnChg chg="add mod">
          <ac:chgData name="Ravi Sidula" userId="61a396c1-4e83-4f2e-aaf5-2a3ac38c83f0" providerId="ADAL" clId="{F9664CA8-CF03-43AC-945E-9CD9F932E3C7}" dt="2024-07-24T06:51:12.325" v="1666"/>
          <ac:cxnSpMkLst>
            <pc:docMk/>
            <pc:sldMk cId="2570938556" sldId="999"/>
            <ac:cxnSpMk id="24" creationId="{FB91A468-5ADE-6A8C-231F-C5F521530511}"/>
          </ac:cxnSpMkLst>
        </pc:cxnChg>
        <pc:cxnChg chg="add mod">
          <ac:chgData name="Ravi Sidula" userId="61a396c1-4e83-4f2e-aaf5-2a3ac38c83f0" providerId="ADAL" clId="{F9664CA8-CF03-43AC-945E-9CD9F932E3C7}" dt="2024-07-24T06:51:12.325" v="1666"/>
          <ac:cxnSpMkLst>
            <pc:docMk/>
            <pc:sldMk cId="2570938556" sldId="999"/>
            <ac:cxnSpMk id="25" creationId="{12511E87-9BE9-9C11-5846-990C2F503977}"/>
          </ac:cxnSpMkLst>
        </pc:cxnChg>
        <pc:cxnChg chg="add mod">
          <ac:chgData name="Ravi Sidula" userId="61a396c1-4e83-4f2e-aaf5-2a3ac38c83f0" providerId="ADAL" clId="{F9664CA8-CF03-43AC-945E-9CD9F932E3C7}" dt="2024-07-24T06:51:12.325" v="1666"/>
          <ac:cxnSpMkLst>
            <pc:docMk/>
            <pc:sldMk cId="2570938556" sldId="999"/>
            <ac:cxnSpMk id="26" creationId="{109EB6BD-8D14-1B2B-4C86-CA0983CC71EE}"/>
          </ac:cxnSpMkLst>
        </pc:cxnChg>
        <pc:cxnChg chg="add mod">
          <ac:chgData name="Ravi Sidula" userId="61a396c1-4e83-4f2e-aaf5-2a3ac38c83f0" providerId="ADAL" clId="{F9664CA8-CF03-43AC-945E-9CD9F932E3C7}" dt="2024-07-24T06:51:12.325" v="1666"/>
          <ac:cxnSpMkLst>
            <pc:docMk/>
            <pc:sldMk cId="2570938556" sldId="999"/>
            <ac:cxnSpMk id="61" creationId="{87AAD008-99B7-1957-53EC-BB2F05F2AB09}"/>
          </ac:cxnSpMkLst>
        </pc:cxnChg>
        <pc:cxnChg chg="add mod">
          <ac:chgData name="Ravi Sidula" userId="61a396c1-4e83-4f2e-aaf5-2a3ac38c83f0" providerId="ADAL" clId="{F9664CA8-CF03-43AC-945E-9CD9F932E3C7}" dt="2024-07-24T06:51:12.325" v="1666"/>
          <ac:cxnSpMkLst>
            <pc:docMk/>
            <pc:sldMk cId="2570938556" sldId="999"/>
            <ac:cxnSpMk id="62" creationId="{6E210B6B-1DF7-2455-F794-EB80E7028F97}"/>
          </ac:cxnSpMkLst>
        </pc:cxnChg>
        <pc:cxnChg chg="add mod">
          <ac:chgData name="Ravi Sidula" userId="61a396c1-4e83-4f2e-aaf5-2a3ac38c83f0" providerId="ADAL" clId="{F9664CA8-CF03-43AC-945E-9CD9F932E3C7}" dt="2024-07-24T06:51:12.325" v="1666"/>
          <ac:cxnSpMkLst>
            <pc:docMk/>
            <pc:sldMk cId="2570938556" sldId="999"/>
            <ac:cxnSpMk id="63" creationId="{145A0F06-7AE5-62E6-BFFB-CB59F6D93A79}"/>
          </ac:cxnSpMkLst>
        </pc:cxnChg>
        <pc:cxnChg chg="add mod">
          <ac:chgData name="Ravi Sidula" userId="61a396c1-4e83-4f2e-aaf5-2a3ac38c83f0" providerId="ADAL" clId="{F9664CA8-CF03-43AC-945E-9CD9F932E3C7}" dt="2024-07-24T06:51:12.325" v="1666"/>
          <ac:cxnSpMkLst>
            <pc:docMk/>
            <pc:sldMk cId="2570938556" sldId="999"/>
            <ac:cxnSpMk id="64" creationId="{6B73CFB8-38CA-5E68-94DE-B5B8C9FB649C}"/>
          </ac:cxnSpMkLst>
        </pc:cxnChg>
        <pc:cxnChg chg="add mod">
          <ac:chgData name="Ravi Sidula" userId="61a396c1-4e83-4f2e-aaf5-2a3ac38c83f0" providerId="ADAL" clId="{F9664CA8-CF03-43AC-945E-9CD9F932E3C7}" dt="2024-07-24T06:51:12.325" v="1666"/>
          <ac:cxnSpMkLst>
            <pc:docMk/>
            <pc:sldMk cId="2570938556" sldId="999"/>
            <ac:cxnSpMk id="65" creationId="{9088061D-31A8-88EB-5AF8-7DC0C51A8C23}"/>
          </ac:cxnSpMkLst>
        </pc:cxnChg>
      </pc:sldChg>
      <pc:sldChg chg="del">
        <pc:chgData name="Ravi Sidula" userId="61a396c1-4e83-4f2e-aaf5-2a3ac38c83f0" providerId="ADAL" clId="{F9664CA8-CF03-43AC-945E-9CD9F932E3C7}" dt="2024-07-24T06:54:08.480" v="1737" actId="47"/>
        <pc:sldMkLst>
          <pc:docMk/>
          <pc:sldMk cId="3853914558" sldId="1000"/>
        </pc:sldMkLst>
      </pc:sldChg>
      <pc:sldChg chg="del ord">
        <pc:chgData name="Ravi Sidula" userId="61a396c1-4e83-4f2e-aaf5-2a3ac38c83f0" providerId="ADAL" clId="{F9664CA8-CF03-43AC-945E-9CD9F932E3C7}" dt="2024-07-24T04:14:10.121" v="1454" actId="2696"/>
        <pc:sldMkLst>
          <pc:docMk/>
          <pc:sldMk cId="1021990476" sldId="1002"/>
        </pc:sldMkLst>
      </pc:sldChg>
      <pc:sldChg chg="add">
        <pc:chgData name="Ravi Sidula" userId="61a396c1-4e83-4f2e-aaf5-2a3ac38c83f0" providerId="ADAL" clId="{F9664CA8-CF03-43AC-945E-9CD9F932E3C7}" dt="2024-07-24T04:14:15.062" v="1455"/>
        <pc:sldMkLst>
          <pc:docMk/>
          <pc:sldMk cId="2419065660" sldId="1002"/>
        </pc:sldMkLst>
      </pc:sldChg>
      <pc:sldChg chg="add">
        <pc:chgData name="Ravi Sidula" userId="61a396c1-4e83-4f2e-aaf5-2a3ac38c83f0" providerId="ADAL" clId="{F9664CA8-CF03-43AC-945E-9CD9F932E3C7}" dt="2024-07-24T04:14:15.062" v="1455"/>
        <pc:sldMkLst>
          <pc:docMk/>
          <pc:sldMk cId="1987751044" sldId="1003"/>
        </pc:sldMkLst>
      </pc:sldChg>
      <pc:sldChg chg="del">
        <pc:chgData name="Ravi Sidula" userId="61a396c1-4e83-4f2e-aaf5-2a3ac38c83f0" providerId="ADAL" clId="{F9664CA8-CF03-43AC-945E-9CD9F932E3C7}" dt="2024-07-24T04:14:10.121" v="1454" actId="2696"/>
        <pc:sldMkLst>
          <pc:docMk/>
          <pc:sldMk cId="3457642088" sldId="1003"/>
        </pc:sldMkLst>
      </pc:sldChg>
      <pc:sldChg chg="modSp mod">
        <pc:chgData name="Ravi Sidula" userId="61a396c1-4e83-4f2e-aaf5-2a3ac38c83f0" providerId="ADAL" clId="{F9664CA8-CF03-43AC-945E-9CD9F932E3C7}" dt="2024-07-23T05:51:47.403" v="355" actId="1036"/>
        <pc:sldMkLst>
          <pc:docMk/>
          <pc:sldMk cId="1288666832" sldId="1004"/>
        </pc:sldMkLst>
        <pc:spChg chg="mod">
          <ac:chgData name="Ravi Sidula" userId="61a396c1-4e83-4f2e-aaf5-2a3ac38c83f0" providerId="ADAL" clId="{F9664CA8-CF03-43AC-945E-9CD9F932E3C7}" dt="2024-07-23T05:51:47.403" v="355" actId="1036"/>
          <ac:spMkLst>
            <pc:docMk/>
            <pc:sldMk cId="1288666832" sldId="1004"/>
            <ac:spMk id="7" creationId="{901E2C5D-58F9-62EC-D7D3-0F11F7DAE106}"/>
          </ac:spMkLst>
        </pc:spChg>
        <pc:spChg chg="mod">
          <ac:chgData name="Ravi Sidula" userId="61a396c1-4e83-4f2e-aaf5-2a3ac38c83f0" providerId="ADAL" clId="{F9664CA8-CF03-43AC-945E-9CD9F932E3C7}" dt="2024-07-23T05:49:34.320" v="331" actId="1036"/>
          <ac:spMkLst>
            <pc:docMk/>
            <pc:sldMk cId="1288666832" sldId="1004"/>
            <ac:spMk id="9" creationId="{AD8B7AD3-C45D-C0D8-7C71-1F5980F59F98}"/>
          </ac:spMkLst>
        </pc:spChg>
        <pc:graphicFrameChg chg="mod modGraphic">
          <ac:chgData name="Ravi Sidula" userId="61a396c1-4e83-4f2e-aaf5-2a3ac38c83f0" providerId="ADAL" clId="{F9664CA8-CF03-43AC-945E-9CD9F932E3C7}" dt="2024-07-23T05:51:45.171" v="352" actId="1036"/>
          <ac:graphicFrameMkLst>
            <pc:docMk/>
            <pc:sldMk cId="1288666832" sldId="1004"/>
            <ac:graphicFrameMk id="10" creationId="{9F1AE424-254A-B11D-997E-0128679ADF83}"/>
          </ac:graphicFrameMkLst>
        </pc:graphicFrameChg>
      </pc:sldChg>
      <pc:sldChg chg="addSp delSp modSp add mod setBg">
        <pc:chgData name="Ravi Sidula" userId="61a396c1-4e83-4f2e-aaf5-2a3ac38c83f0" providerId="ADAL" clId="{F9664CA8-CF03-43AC-945E-9CD9F932E3C7}" dt="2024-07-23T05:35:33.204" v="234" actId="1036"/>
        <pc:sldMkLst>
          <pc:docMk/>
          <pc:sldMk cId="3145038084" sldId="1005"/>
        </pc:sldMkLst>
        <pc:spChg chg="mod">
          <ac:chgData name="Ravi Sidula" userId="61a396c1-4e83-4f2e-aaf5-2a3ac38c83f0" providerId="ADAL" clId="{F9664CA8-CF03-43AC-945E-9CD9F932E3C7}" dt="2024-07-23T05:32:12.699" v="44" actId="26606"/>
          <ac:spMkLst>
            <pc:docMk/>
            <pc:sldMk cId="3145038084" sldId="1005"/>
            <ac:spMk id="2" creationId="{4A0232B2-C50C-B460-BA28-55DA5D4F0DBD}"/>
          </ac:spMkLst>
        </pc:spChg>
        <pc:spChg chg="mod">
          <ac:chgData name="Ravi Sidula" userId="61a396c1-4e83-4f2e-aaf5-2a3ac38c83f0" providerId="ADAL" clId="{F9664CA8-CF03-43AC-945E-9CD9F932E3C7}" dt="2024-07-23T05:32:12.699" v="44" actId="26606"/>
          <ac:spMkLst>
            <pc:docMk/>
            <pc:sldMk cId="3145038084" sldId="1005"/>
            <ac:spMk id="3" creationId="{74F4A526-05A5-9FB0-A247-3A391E270908}"/>
          </ac:spMkLst>
        </pc:spChg>
        <pc:spChg chg="mod">
          <ac:chgData name="Ravi Sidula" userId="61a396c1-4e83-4f2e-aaf5-2a3ac38c83f0" providerId="ADAL" clId="{F9664CA8-CF03-43AC-945E-9CD9F932E3C7}" dt="2024-07-23T05:32:12.699" v="44" actId="26606"/>
          <ac:spMkLst>
            <pc:docMk/>
            <pc:sldMk cId="3145038084" sldId="1005"/>
            <ac:spMk id="4" creationId="{8B7607D2-C45B-9274-3876-5D4FF796DD9B}"/>
          </ac:spMkLst>
        </pc:spChg>
        <pc:spChg chg="del">
          <ac:chgData name="Ravi Sidula" userId="61a396c1-4e83-4f2e-aaf5-2a3ac38c83f0" providerId="ADAL" clId="{F9664CA8-CF03-43AC-945E-9CD9F932E3C7}" dt="2024-07-23T05:31:30.796" v="40" actId="478"/>
          <ac:spMkLst>
            <pc:docMk/>
            <pc:sldMk cId="3145038084" sldId="1005"/>
            <ac:spMk id="7" creationId="{4CCFDF3F-95F3-E03F-9520-7F96252B95C6}"/>
          </ac:spMkLst>
        </pc:spChg>
        <pc:spChg chg="add mod">
          <ac:chgData name="Ravi Sidula" userId="61a396c1-4e83-4f2e-aaf5-2a3ac38c83f0" providerId="ADAL" clId="{F9664CA8-CF03-43AC-945E-9CD9F932E3C7}" dt="2024-07-23T05:34:47.249" v="197" actId="1036"/>
          <ac:spMkLst>
            <pc:docMk/>
            <pc:sldMk cId="3145038084" sldId="1005"/>
            <ac:spMk id="10" creationId="{93F6FF2F-19E9-CFB3-84BF-E14FC29A5F07}"/>
          </ac:spMkLst>
        </pc:spChg>
        <pc:spChg chg="add del">
          <ac:chgData name="Ravi Sidula" userId="61a396c1-4e83-4f2e-aaf5-2a3ac38c83f0" providerId="ADAL" clId="{F9664CA8-CF03-43AC-945E-9CD9F932E3C7}" dt="2024-07-23T05:32:12.691" v="43" actId="26606"/>
          <ac:spMkLst>
            <pc:docMk/>
            <pc:sldMk cId="3145038084" sldId="1005"/>
            <ac:spMk id="14" creationId="{42A4FC2C-047E-45A5-965D-8E1E3BF09BC6}"/>
          </ac:spMkLst>
        </pc:spChg>
        <pc:picChg chg="del">
          <ac:chgData name="Ravi Sidula" userId="61a396c1-4e83-4f2e-aaf5-2a3ac38c83f0" providerId="ADAL" clId="{F9664CA8-CF03-43AC-945E-9CD9F932E3C7}" dt="2024-07-23T05:31:30.796" v="40" actId="478"/>
          <ac:picMkLst>
            <pc:docMk/>
            <pc:sldMk cId="3145038084" sldId="1005"/>
            <ac:picMk id="5" creationId="{5B2B9D09-29E6-1881-7D1D-16FF90873321}"/>
          </ac:picMkLst>
        </pc:picChg>
        <pc:picChg chg="del">
          <ac:chgData name="Ravi Sidula" userId="61a396c1-4e83-4f2e-aaf5-2a3ac38c83f0" providerId="ADAL" clId="{F9664CA8-CF03-43AC-945E-9CD9F932E3C7}" dt="2024-07-23T05:31:30.796" v="40" actId="478"/>
          <ac:picMkLst>
            <pc:docMk/>
            <pc:sldMk cId="3145038084" sldId="1005"/>
            <ac:picMk id="6" creationId="{BF403E6B-9A63-9100-4C86-6B2106AB653B}"/>
          </ac:picMkLst>
        </pc:picChg>
        <pc:picChg chg="add mod ord">
          <ac:chgData name="Ravi Sidula" userId="61a396c1-4e83-4f2e-aaf5-2a3ac38c83f0" providerId="ADAL" clId="{F9664CA8-CF03-43AC-945E-9CD9F932E3C7}" dt="2024-07-23T05:35:33.204" v="234" actId="1036"/>
          <ac:picMkLst>
            <pc:docMk/>
            <pc:sldMk cId="3145038084" sldId="1005"/>
            <ac:picMk id="9" creationId="{32329B85-2603-6446-58F9-20ABE7DF7CE1}"/>
          </ac:picMkLst>
        </pc:picChg>
        <pc:picChg chg="del">
          <ac:chgData name="Ravi Sidula" userId="61a396c1-4e83-4f2e-aaf5-2a3ac38c83f0" providerId="ADAL" clId="{F9664CA8-CF03-43AC-945E-9CD9F932E3C7}" dt="2024-07-23T05:31:30.796" v="40" actId="478"/>
          <ac:picMkLst>
            <pc:docMk/>
            <pc:sldMk cId="3145038084" sldId="1005"/>
            <ac:picMk id="1027" creationId="{FED7BE44-F969-959B-6509-9942786C99EF}"/>
          </ac:picMkLst>
        </pc:picChg>
      </pc:sldChg>
      <pc:sldChg chg="addSp delSp modSp mod ord">
        <pc:chgData name="Ravi Sidula" userId="61a396c1-4e83-4f2e-aaf5-2a3ac38c83f0" providerId="ADAL" clId="{F9664CA8-CF03-43AC-945E-9CD9F932E3C7}" dt="2024-07-23T16:12:24.900" v="1448" actId="255"/>
        <pc:sldMkLst>
          <pc:docMk/>
          <pc:sldMk cId="1812680951" sldId="1006"/>
        </pc:sldMkLst>
        <pc:graphicFrameChg chg="add mod">
          <ac:chgData name="Ravi Sidula" userId="61a396c1-4e83-4f2e-aaf5-2a3ac38c83f0" providerId="ADAL" clId="{F9664CA8-CF03-43AC-945E-9CD9F932E3C7}" dt="2024-07-23T16:10:25.782" v="1431"/>
          <ac:graphicFrameMkLst>
            <pc:docMk/>
            <pc:sldMk cId="1812680951" sldId="1006"/>
            <ac:graphicFrameMk id="5" creationId="{63FC9C1D-5712-9A82-00E2-420BB50B51A6}"/>
          </ac:graphicFrameMkLst>
        </pc:graphicFrameChg>
        <pc:graphicFrameChg chg="add mod modGraphic">
          <ac:chgData name="Ravi Sidula" userId="61a396c1-4e83-4f2e-aaf5-2a3ac38c83f0" providerId="ADAL" clId="{F9664CA8-CF03-43AC-945E-9CD9F932E3C7}" dt="2024-07-23T16:12:24.900" v="1448" actId="255"/>
          <ac:graphicFrameMkLst>
            <pc:docMk/>
            <pc:sldMk cId="1812680951" sldId="1006"/>
            <ac:graphicFrameMk id="6" creationId="{64ACFE8A-537E-6248-2060-4F5AE1C5FC9E}"/>
          </ac:graphicFrameMkLst>
        </pc:graphicFrameChg>
        <pc:graphicFrameChg chg="del mod modGraphic">
          <ac:chgData name="Ravi Sidula" userId="61a396c1-4e83-4f2e-aaf5-2a3ac38c83f0" providerId="ADAL" clId="{F9664CA8-CF03-43AC-945E-9CD9F932E3C7}" dt="2024-07-23T16:10:23.178" v="1430" actId="478"/>
          <ac:graphicFrameMkLst>
            <pc:docMk/>
            <pc:sldMk cId="1812680951" sldId="1006"/>
            <ac:graphicFrameMk id="11" creationId="{2047B880-3637-CB3C-82FC-ABE842800E60}"/>
          </ac:graphicFrameMkLst>
        </pc:graphicFrameChg>
      </pc:sldChg>
      <pc:sldChg chg="del ord">
        <pc:chgData name="Ravi Sidula" userId="61a396c1-4e83-4f2e-aaf5-2a3ac38c83f0" providerId="ADAL" clId="{F9664CA8-CF03-43AC-945E-9CD9F932E3C7}" dt="2024-07-24T08:33:54.725" v="3360" actId="47"/>
        <pc:sldMkLst>
          <pc:docMk/>
          <pc:sldMk cId="2429768756" sldId="1007"/>
        </pc:sldMkLst>
      </pc:sldChg>
      <pc:sldChg chg="modSp del mod">
        <pc:chgData name="Ravi Sidula" userId="61a396c1-4e83-4f2e-aaf5-2a3ac38c83f0" providerId="ADAL" clId="{F9664CA8-CF03-43AC-945E-9CD9F932E3C7}" dt="2024-07-24T07:35:27.462" v="2631" actId="2696"/>
        <pc:sldMkLst>
          <pc:docMk/>
          <pc:sldMk cId="94489593" sldId="1008"/>
        </pc:sldMkLst>
        <pc:picChg chg="mod">
          <ac:chgData name="Ravi Sidula" userId="61a396c1-4e83-4f2e-aaf5-2a3ac38c83f0" providerId="ADAL" clId="{F9664CA8-CF03-43AC-945E-9CD9F932E3C7}" dt="2024-07-23T14:17:55.089" v="1225" actId="14100"/>
          <ac:picMkLst>
            <pc:docMk/>
            <pc:sldMk cId="94489593" sldId="1008"/>
            <ac:picMk id="8" creationId="{F6B12EBA-543E-86D1-4498-9FF717E037F4}"/>
          </ac:picMkLst>
        </pc:picChg>
        <pc:picChg chg="mod">
          <ac:chgData name="Ravi Sidula" userId="61a396c1-4e83-4f2e-aaf5-2a3ac38c83f0" providerId="ADAL" clId="{F9664CA8-CF03-43AC-945E-9CD9F932E3C7}" dt="2024-07-23T14:17:34.585" v="1221" actId="1076"/>
          <ac:picMkLst>
            <pc:docMk/>
            <pc:sldMk cId="94489593" sldId="1008"/>
            <ac:picMk id="10" creationId="{881D1C6B-8718-3E55-E0E1-130BAA731F3D}"/>
          </ac:picMkLst>
        </pc:picChg>
      </pc:sldChg>
      <pc:sldChg chg="add">
        <pc:chgData name="Ravi Sidula" userId="61a396c1-4e83-4f2e-aaf5-2a3ac38c83f0" providerId="ADAL" clId="{F9664CA8-CF03-43AC-945E-9CD9F932E3C7}" dt="2024-07-24T07:35:31.572" v="2632"/>
        <pc:sldMkLst>
          <pc:docMk/>
          <pc:sldMk cId="125681694" sldId="1008"/>
        </pc:sldMkLst>
      </pc:sldChg>
      <pc:sldChg chg="del">
        <pc:chgData name="Ravi Sidula" userId="61a396c1-4e83-4f2e-aaf5-2a3ac38c83f0" providerId="ADAL" clId="{F9664CA8-CF03-43AC-945E-9CD9F932E3C7}" dt="2024-07-24T08:33:54.725" v="3360" actId="47"/>
        <pc:sldMkLst>
          <pc:docMk/>
          <pc:sldMk cId="1987751044" sldId="1009"/>
        </pc:sldMkLst>
      </pc:sldChg>
      <pc:sldChg chg="del">
        <pc:chgData name="Ravi Sidula" userId="61a396c1-4e83-4f2e-aaf5-2a3ac38c83f0" providerId="ADAL" clId="{F9664CA8-CF03-43AC-945E-9CD9F932E3C7}" dt="2024-07-24T08:33:54.725" v="3360" actId="47"/>
        <pc:sldMkLst>
          <pc:docMk/>
          <pc:sldMk cId="2419065660" sldId="1010"/>
        </pc:sldMkLst>
      </pc:sldChg>
      <pc:sldChg chg="add">
        <pc:chgData name="Ravi Sidula" userId="61a396c1-4e83-4f2e-aaf5-2a3ac38c83f0" providerId="ADAL" clId="{F9664CA8-CF03-43AC-945E-9CD9F932E3C7}" dt="2024-07-24T07:17:52.672" v="2073"/>
        <pc:sldMkLst>
          <pc:docMk/>
          <pc:sldMk cId="3441694069" sldId="1011"/>
        </pc:sldMkLst>
      </pc:sldChg>
      <pc:sldChg chg="modSp add del mod">
        <pc:chgData name="Ravi Sidula" userId="61a396c1-4e83-4f2e-aaf5-2a3ac38c83f0" providerId="ADAL" clId="{F9664CA8-CF03-43AC-945E-9CD9F932E3C7}" dt="2024-07-24T07:17:47.989" v="2072" actId="2696"/>
        <pc:sldMkLst>
          <pc:docMk/>
          <pc:sldMk cId="3676800127" sldId="1011"/>
        </pc:sldMkLst>
        <pc:spChg chg="mod">
          <ac:chgData name="Ravi Sidula" userId="61a396c1-4e83-4f2e-aaf5-2a3ac38c83f0" providerId="ADAL" clId="{F9664CA8-CF03-43AC-945E-9CD9F932E3C7}" dt="2024-07-24T04:35:53.443" v="1541" actId="20577"/>
          <ac:spMkLst>
            <pc:docMk/>
            <pc:sldMk cId="3676800127" sldId="1011"/>
            <ac:spMk id="9" creationId="{00000000-0000-0000-0000-000000000000}"/>
          </ac:spMkLst>
        </pc:spChg>
        <pc:spChg chg="mod">
          <ac:chgData name="Ravi Sidula" userId="61a396c1-4e83-4f2e-aaf5-2a3ac38c83f0" providerId="ADAL" clId="{F9664CA8-CF03-43AC-945E-9CD9F932E3C7}" dt="2024-07-24T04:36:11.446" v="1547" actId="20577"/>
          <ac:spMkLst>
            <pc:docMk/>
            <pc:sldMk cId="3676800127" sldId="1011"/>
            <ac:spMk id="10243" creationId="{00000000-0000-0000-0000-000000000000}"/>
          </ac:spMkLst>
        </pc:spChg>
      </pc:sldChg>
      <pc:sldChg chg="add">
        <pc:chgData name="Ravi Sidula" userId="61a396c1-4e83-4f2e-aaf5-2a3ac38c83f0" providerId="ADAL" clId="{F9664CA8-CF03-43AC-945E-9CD9F932E3C7}" dt="2024-07-24T07:17:52.672" v="2073"/>
        <pc:sldMkLst>
          <pc:docMk/>
          <pc:sldMk cId="187001124" sldId="1012"/>
        </pc:sldMkLst>
      </pc:sldChg>
      <pc:sldChg chg="modSp add del mod">
        <pc:chgData name="Ravi Sidula" userId="61a396c1-4e83-4f2e-aaf5-2a3ac38c83f0" providerId="ADAL" clId="{F9664CA8-CF03-43AC-945E-9CD9F932E3C7}" dt="2024-07-24T07:17:47.989" v="2072" actId="2696"/>
        <pc:sldMkLst>
          <pc:docMk/>
          <pc:sldMk cId="1024068852" sldId="1012"/>
        </pc:sldMkLst>
        <pc:spChg chg="mod">
          <ac:chgData name="Ravi Sidula" userId="61a396c1-4e83-4f2e-aaf5-2a3ac38c83f0" providerId="ADAL" clId="{F9664CA8-CF03-43AC-945E-9CD9F932E3C7}" dt="2024-07-24T04:37:15.926" v="1550" actId="20577"/>
          <ac:spMkLst>
            <pc:docMk/>
            <pc:sldMk cId="1024068852" sldId="1012"/>
            <ac:spMk id="10243" creationId="{00000000-0000-0000-0000-000000000000}"/>
          </ac:spMkLst>
        </pc:spChg>
      </pc:sldChg>
      <pc:sldChg chg="modSp add mod">
        <pc:chgData name="Ravi Sidula" userId="61a396c1-4e83-4f2e-aaf5-2a3ac38c83f0" providerId="ADAL" clId="{F9664CA8-CF03-43AC-945E-9CD9F932E3C7}" dt="2024-07-24T07:29:11.241" v="2481" actId="255"/>
        <pc:sldMkLst>
          <pc:docMk/>
          <pc:sldMk cId="3902698418" sldId="1013"/>
        </pc:sldMkLst>
        <pc:spChg chg="mod">
          <ac:chgData name="Ravi Sidula" userId="61a396c1-4e83-4f2e-aaf5-2a3ac38c83f0" providerId="ADAL" clId="{F9664CA8-CF03-43AC-945E-9CD9F932E3C7}" dt="2024-07-24T04:37:33.598" v="1565" actId="20577"/>
          <ac:spMkLst>
            <pc:docMk/>
            <pc:sldMk cId="3902698418" sldId="1013"/>
            <ac:spMk id="9" creationId="{00000000-0000-0000-0000-000000000000}"/>
          </ac:spMkLst>
        </pc:spChg>
        <pc:spChg chg="mod">
          <ac:chgData name="Ravi Sidula" userId="61a396c1-4e83-4f2e-aaf5-2a3ac38c83f0" providerId="ADAL" clId="{F9664CA8-CF03-43AC-945E-9CD9F932E3C7}" dt="2024-07-24T07:29:11.241" v="2481" actId="255"/>
          <ac:spMkLst>
            <pc:docMk/>
            <pc:sldMk cId="3902698418" sldId="1013"/>
            <ac:spMk id="10243" creationId="{00000000-0000-0000-0000-000000000000}"/>
          </ac:spMkLst>
        </pc:spChg>
      </pc:sldChg>
      <pc:sldChg chg="modSp add mod">
        <pc:chgData name="Ravi Sidula" userId="61a396c1-4e83-4f2e-aaf5-2a3ac38c83f0" providerId="ADAL" clId="{F9664CA8-CF03-43AC-945E-9CD9F932E3C7}" dt="2024-07-24T07:30:24.593" v="2563" actId="313"/>
        <pc:sldMkLst>
          <pc:docMk/>
          <pc:sldMk cId="1539761875" sldId="1014"/>
        </pc:sldMkLst>
        <pc:spChg chg="mod">
          <ac:chgData name="Ravi Sidula" userId="61a396c1-4e83-4f2e-aaf5-2a3ac38c83f0" providerId="ADAL" clId="{F9664CA8-CF03-43AC-945E-9CD9F932E3C7}" dt="2024-07-24T04:38:59.574" v="1587" actId="20577"/>
          <ac:spMkLst>
            <pc:docMk/>
            <pc:sldMk cId="1539761875" sldId="1014"/>
            <ac:spMk id="9" creationId="{00000000-0000-0000-0000-000000000000}"/>
          </ac:spMkLst>
        </pc:spChg>
        <pc:spChg chg="mod">
          <ac:chgData name="Ravi Sidula" userId="61a396c1-4e83-4f2e-aaf5-2a3ac38c83f0" providerId="ADAL" clId="{F9664CA8-CF03-43AC-945E-9CD9F932E3C7}" dt="2024-07-24T07:30:24.593" v="2563" actId="313"/>
          <ac:spMkLst>
            <pc:docMk/>
            <pc:sldMk cId="1539761875" sldId="1014"/>
            <ac:spMk id="10243" creationId="{00000000-0000-0000-0000-000000000000}"/>
          </ac:spMkLst>
        </pc:spChg>
      </pc:sldChg>
      <pc:sldChg chg="modSp add mod">
        <pc:chgData name="Ravi Sidula" userId="61a396c1-4e83-4f2e-aaf5-2a3ac38c83f0" providerId="ADAL" clId="{F9664CA8-CF03-43AC-945E-9CD9F932E3C7}" dt="2024-07-24T04:39:39.211" v="1614"/>
        <pc:sldMkLst>
          <pc:docMk/>
          <pc:sldMk cId="3115079847" sldId="1015"/>
        </pc:sldMkLst>
        <pc:spChg chg="mod">
          <ac:chgData name="Ravi Sidula" userId="61a396c1-4e83-4f2e-aaf5-2a3ac38c83f0" providerId="ADAL" clId="{F9664CA8-CF03-43AC-945E-9CD9F932E3C7}" dt="2024-07-24T04:39:30.795" v="1613" actId="20577"/>
          <ac:spMkLst>
            <pc:docMk/>
            <pc:sldMk cId="3115079847" sldId="1015"/>
            <ac:spMk id="9" creationId="{00000000-0000-0000-0000-000000000000}"/>
          </ac:spMkLst>
        </pc:spChg>
        <pc:spChg chg="mod">
          <ac:chgData name="Ravi Sidula" userId="61a396c1-4e83-4f2e-aaf5-2a3ac38c83f0" providerId="ADAL" clId="{F9664CA8-CF03-43AC-945E-9CD9F932E3C7}" dt="2024-07-24T04:39:39.211" v="1614"/>
          <ac:spMkLst>
            <pc:docMk/>
            <pc:sldMk cId="3115079847" sldId="1015"/>
            <ac:spMk id="10243" creationId="{00000000-0000-0000-0000-000000000000}"/>
          </ac:spMkLst>
        </pc:spChg>
      </pc:sldChg>
      <pc:sldChg chg="modSp add mod">
        <pc:chgData name="Ravi Sidula" userId="61a396c1-4e83-4f2e-aaf5-2a3ac38c83f0" providerId="ADAL" clId="{F9664CA8-CF03-43AC-945E-9CD9F932E3C7}" dt="2024-07-24T07:32:16.288" v="2620" actId="255"/>
        <pc:sldMkLst>
          <pc:docMk/>
          <pc:sldMk cId="4111094378" sldId="1016"/>
        </pc:sldMkLst>
        <pc:spChg chg="mod">
          <ac:chgData name="Ravi Sidula" userId="61a396c1-4e83-4f2e-aaf5-2a3ac38c83f0" providerId="ADAL" clId="{F9664CA8-CF03-43AC-945E-9CD9F932E3C7}" dt="2024-07-24T07:32:16.288" v="2620" actId="255"/>
          <ac:spMkLst>
            <pc:docMk/>
            <pc:sldMk cId="4111094378" sldId="1016"/>
            <ac:spMk id="10243" creationId="{00000000-0000-0000-0000-000000000000}"/>
          </ac:spMkLst>
        </pc:spChg>
      </pc:sldChg>
      <pc:sldChg chg="modSp add mod">
        <pc:chgData name="Ravi Sidula" userId="61a396c1-4e83-4f2e-aaf5-2a3ac38c83f0" providerId="ADAL" clId="{F9664CA8-CF03-43AC-945E-9CD9F932E3C7}" dt="2024-07-24T04:42:30.357" v="1620"/>
        <pc:sldMkLst>
          <pc:docMk/>
          <pc:sldMk cId="3836812751" sldId="1017"/>
        </pc:sldMkLst>
        <pc:spChg chg="mod">
          <ac:chgData name="Ravi Sidula" userId="61a396c1-4e83-4f2e-aaf5-2a3ac38c83f0" providerId="ADAL" clId="{F9664CA8-CF03-43AC-945E-9CD9F932E3C7}" dt="2024-07-24T04:42:30.357" v="1620"/>
          <ac:spMkLst>
            <pc:docMk/>
            <pc:sldMk cId="3836812751" sldId="1017"/>
            <ac:spMk id="10243" creationId="{00000000-0000-0000-0000-000000000000}"/>
          </ac:spMkLst>
        </pc:spChg>
      </pc:sldChg>
      <pc:sldChg chg="modSp add mod">
        <pc:chgData name="Ravi Sidula" userId="61a396c1-4e83-4f2e-aaf5-2a3ac38c83f0" providerId="ADAL" clId="{F9664CA8-CF03-43AC-945E-9CD9F932E3C7}" dt="2024-07-25T06:51:26.211" v="5220" actId="20577"/>
        <pc:sldMkLst>
          <pc:docMk/>
          <pc:sldMk cId="2692929599" sldId="1018"/>
        </pc:sldMkLst>
        <pc:spChg chg="mod">
          <ac:chgData name="Ravi Sidula" userId="61a396c1-4e83-4f2e-aaf5-2a3ac38c83f0" providerId="ADAL" clId="{F9664CA8-CF03-43AC-945E-9CD9F932E3C7}" dt="2024-07-25T06:51:26.211" v="5220" actId="20577"/>
          <ac:spMkLst>
            <pc:docMk/>
            <pc:sldMk cId="2692929599" sldId="1018"/>
            <ac:spMk id="10243" creationId="{00000000-0000-0000-0000-000000000000}"/>
          </ac:spMkLst>
        </pc:spChg>
      </pc:sldChg>
      <pc:sldChg chg="modSp add del mod">
        <pc:chgData name="Ravi Sidula" userId="61a396c1-4e83-4f2e-aaf5-2a3ac38c83f0" providerId="ADAL" clId="{F9664CA8-CF03-43AC-945E-9CD9F932E3C7}" dt="2024-07-24T07:37:46.811" v="2637" actId="2696"/>
        <pc:sldMkLst>
          <pc:docMk/>
          <pc:sldMk cId="2884477856" sldId="1018"/>
        </pc:sldMkLst>
        <pc:spChg chg="mod">
          <ac:chgData name="Ravi Sidula" userId="61a396c1-4e83-4f2e-aaf5-2a3ac38c83f0" providerId="ADAL" clId="{F9664CA8-CF03-43AC-945E-9CD9F932E3C7}" dt="2024-07-24T04:43:13.621" v="1623"/>
          <ac:spMkLst>
            <pc:docMk/>
            <pc:sldMk cId="2884477856" sldId="1018"/>
            <ac:spMk id="10243" creationId="{00000000-0000-0000-0000-000000000000}"/>
          </ac:spMkLst>
        </pc:spChg>
      </pc:sldChg>
      <pc:sldChg chg="modSp add mod">
        <pc:chgData name="Ravi Sidula" userId="61a396c1-4e83-4f2e-aaf5-2a3ac38c83f0" providerId="ADAL" clId="{F9664CA8-CF03-43AC-945E-9CD9F932E3C7}" dt="2024-07-25T06:51:52.274" v="5223" actId="255"/>
        <pc:sldMkLst>
          <pc:docMk/>
          <pc:sldMk cId="549902538" sldId="1019"/>
        </pc:sldMkLst>
        <pc:spChg chg="mod">
          <ac:chgData name="Ravi Sidula" userId="61a396c1-4e83-4f2e-aaf5-2a3ac38c83f0" providerId="ADAL" clId="{F9664CA8-CF03-43AC-945E-9CD9F932E3C7}" dt="2024-07-25T06:51:52.274" v="5223" actId="255"/>
          <ac:spMkLst>
            <pc:docMk/>
            <pc:sldMk cId="549902538" sldId="1019"/>
            <ac:spMk id="10243" creationId="{00000000-0000-0000-0000-000000000000}"/>
          </ac:spMkLst>
        </pc:spChg>
      </pc:sldChg>
      <pc:sldChg chg="modSp add del mod">
        <pc:chgData name="Ravi Sidula" userId="61a396c1-4e83-4f2e-aaf5-2a3ac38c83f0" providerId="ADAL" clId="{F9664CA8-CF03-43AC-945E-9CD9F932E3C7}" dt="2024-07-24T07:37:46.811" v="2637" actId="2696"/>
        <pc:sldMkLst>
          <pc:docMk/>
          <pc:sldMk cId="1204578590" sldId="1019"/>
        </pc:sldMkLst>
        <pc:spChg chg="mod">
          <ac:chgData name="Ravi Sidula" userId="61a396c1-4e83-4f2e-aaf5-2a3ac38c83f0" providerId="ADAL" clId="{F9664CA8-CF03-43AC-945E-9CD9F932E3C7}" dt="2024-07-24T04:47:14.113" v="1625"/>
          <ac:spMkLst>
            <pc:docMk/>
            <pc:sldMk cId="1204578590" sldId="1019"/>
            <ac:spMk id="10243" creationId="{00000000-0000-0000-0000-000000000000}"/>
          </ac:spMkLst>
        </pc:spChg>
      </pc:sldChg>
      <pc:sldChg chg="modSp add del mod">
        <pc:chgData name="Ravi Sidula" userId="61a396c1-4e83-4f2e-aaf5-2a3ac38c83f0" providerId="ADAL" clId="{F9664CA8-CF03-43AC-945E-9CD9F932E3C7}" dt="2024-07-24T07:37:46.811" v="2637" actId="2696"/>
        <pc:sldMkLst>
          <pc:docMk/>
          <pc:sldMk cId="2013356801" sldId="1020"/>
        </pc:sldMkLst>
        <pc:spChg chg="mod">
          <ac:chgData name="Ravi Sidula" userId="61a396c1-4e83-4f2e-aaf5-2a3ac38c83f0" providerId="ADAL" clId="{F9664CA8-CF03-43AC-945E-9CD9F932E3C7}" dt="2024-07-24T04:50:17.694" v="1627"/>
          <ac:spMkLst>
            <pc:docMk/>
            <pc:sldMk cId="2013356801" sldId="1020"/>
            <ac:spMk id="10243" creationId="{00000000-0000-0000-0000-000000000000}"/>
          </ac:spMkLst>
        </pc:spChg>
      </pc:sldChg>
      <pc:sldChg chg="modSp add mod">
        <pc:chgData name="Ravi Sidula" userId="61a396c1-4e83-4f2e-aaf5-2a3ac38c83f0" providerId="ADAL" clId="{F9664CA8-CF03-43AC-945E-9CD9F932E3C7}" dt="2024-07-25T06:52:38.886" v="5228" actId="20577"/>
        <pc:sldMkLst>
          <pc:docMk/>
          <pc:sldMk cId="3843168122" sldId="1020"/>
        </pc:sldMkLst>
        <pc:spChg chg="mod">
          <ac:chgData name="Ravi Sidula" userId="61a396c1-4e83-4f2e-aaf5-2a3ac38c83f0" providerId="ADAL" clId="{F9664CA8-CF03-43AC-945E-9CD9F932E3C7}" dt="2024-07-25T06:52:38.886" v="5228" actId="20577"/>
          <ac:spMkLst>
            <pc:docMk/>
            <pc:sldMk cId="3843168122" sldId="1020"/>
            <ac:spMk id="10243" creationId="{00000000-0000-0000-0000-000000000000}"/>
          </ac:spMkLst>
        </pc:spChg>
      </pc:sldChg>
      <pc:sldChg chg="addSp delSp modSp add mod">
        <pc:chgData name="Ravi Sidula" userId="61a396c1-4e83-4f2e-aaf5-2a3ac38c83f0" providerId="ADAL" clId="{F9664CA8-CF03-43AC-945E-9CD9F932E3C7}" dt="2024-07-24T10:31:33.704" v="5166"/>
        <pc:sldMkLst>
          <pc:docMk/>
          <pc:sldMk cId="915871750" sldId="1021"/>
        </pc:sldMkLst>
        <pc:spChg chg="add mod">
          <ac:chgData name="Ravi Sidula" userId="61a396c1-4e83-4f2e-aaf5-2a3ac38c83f0" providerId="ADAL" clId="{F9664CA8-CF03-43AC-945E-9CD9F932E3C7}" dt="2024-07-24T10:31:33.704" v="5166"/>
          <ac:spMkLst>
            <pc:docMk/>
            <pc:sldMk cId="915871750" sldId="1021"/>
            <ac:spMk id="6" creationId="{5B1A0C95-40EB-5604-F6AE-7BB952FDBE8C}"/>
          </ac:spMkLst>
        </pc:spChg>
        <pc:spChg chg="del">
          <ac:chgData name="Ravi Sidula" userId="61a396c1-4e83-4f2e-aaf5-2a3ac38c83f0" providerId="ADAL" clId="{F9664CA8-CF03-43AC-945E-9CD9F932E3C7}" dt="2024-07-24T07:14:08.927" v="1990" actId="478"/>
          <ac:spMkLst>
            <pc:docMk/>
            <pc:sldMk cId="915871750" sldId="1021"/>
            <ac:spMk id="14" creationId="{04E8F2AA-3024-2559-5D9E-4A36D51539A6}"/>
          </ac:spMkLst>
        </pc:spChg>
      </pc:sldChg>
      <pc:sldChg chg="del">
        <pc:chgData name="Ravi Sidula" userId="61a396c1-4e83-4f2e-aaf5-2a3ac38c83f0" providerId="ADAL" clId="{F9664CA8-CF03-43AC-945E-9CD9F932E3C7}" dt="2024-07-24T05:21:41.301" v="1644" actId="2696"/>
        <pc:sldMkLst>
          <pc:docMk/>
          <pc:sldMk cId="1362669436" sldId="1021"/>
        </pc:sldMkLst>
      </pc:sldChg>
      <pc:sldChg chg="addSp delSp modSp add mod">
        <pc:chgData name="Ravi Sidula" userId="61a396c1-4e83-4f2e-aaf5-2a3ac38c83f0" providerId="ADAL" clId="{F9664CA8-CF03-43AC-945E-9CD9F932E3C7}" dt="2024-07-24T09:31:50.068" v="4108" actId="1076"/>
        <pc:sldMkLst>
          <pc:docMk/>
          <pc:sldMk cId="3383347623" sldId="1022"/>
        </pc:sldMkLst>
        <pc:spChg chg="add mod">
          <ac:chgData name="Ravi Sidula" userId="61a396c1-4e83-4f2e-aaf5-2a3ac38c83f0" providerId="ADAL" clId="{F9664CA8-CF03-43AC-945E-9CD9F932E3C7}" dt="2024-07-24T09:31:50.068" v="4108" actId="1076"/>
          <ac:spMkLst>
            <pc:docMk/>
            <pc:sldMk cId="3383347623" sldId="1022"/>
            <ac:spMk id="6" creationId="{42D2602E-F781-80D7-3511-988BB6665A47}"/>
          </ac:spMkLst>
        </pc:spChg>
        <pc:spChg chg="del">
          <ac:chgData name="Ravi Sidula" userId="61a396c1-4e83-4f2e-aaf5-2a3ac38c83f0" providerId="ADAL" clId="{F9664CA8-CF03-43AC-945E-9CD9F932E3C7}" dt="2024-07-24T07:14:14.371" v="1991" actId="478"/>
          <ac:spMkLst>
            <pc:docMk/>
            <pc:sldMk cId="3383347623" sldId="1022"/>
            <ac:spMk id="14" creationId="{04E8F2AA-3024-2559-5D9E-4A36D51539A6}"/>
          </ac:spMkLst>
        </pc:spChg>
      </pc:sldChg>
      <pc:sldChg chg="del">
        <pc:chgData name="Ravi Sidula" userId="61a396c1-4e83-4f2e-aaf5-2a3ac38c83f0" providerId="ADAL" clId="{F9664CA8-CF03-43AC-945E-9CD9F932E3C7}" dt="2024-07-24T05:21:41.301" v="1644" actId="2696"/>
        <pc:sldMkLst>
          <pc:docMk/>
          <pc:sldMk cId="3764894466" sldId="1022"/>
        </pc:sldMkLst>
      </pc:sldChg>
      <pc:sldChg chg="addSp delSp modSp add mod">
        <pc:chgData name="Ravi Sidula" userId="61a396c1-4e83-4f2e-aaf5-2a3ac38c83f0" providerId="ADAL" clId="{F9664CA8-CF03-43AC-945E-9CD9F932E3C7}" dt="2024-07-24T09:35:14.591" v="4185" actId="1035"/>
        <pc:sldMkLst>
          <pc:docMk/>
          <pc:sldMk cId="1230229360" sldId="1023"/>
        </pc:sldMkLst>
        <pc:spChg chg="add mod">
          <ac:chgData name="Ravi Sidula" userId="61a396c1-4e83-4f2e-aaf5-2a3ac38c83f0" providerId="ADAL" clId="{F9664CA8-CF03-43AC-945E-9CD9F932E3C7}" dt="2024-07-24T09:31:55.044" v="4109"/>
          <ac:spMkLst>
            <pc:docMk/>
            <pc:sldMk cId="1230229360" sldId="1023"/>
            <ac:spMk id="6" creationId="{0B9B8942-E26C-91F0-884F-8E71F02875C8}"/>
          </ac:spMkLst>
        </pc:spChg>
        <pc:spChg chg="add mod">
          <ac:chgData name="Ravi Sidula" userId="61a396c1-4e83-4f2e-aaf5-2a3ac38c83f0" providerId="ADAL" clId="{F9664CA8-CF03-43AC-945E-9CD9F932E3C7}" dt="2024-07-24T09:35:14.591" v="4185" actId="1035"/>
          <ac:spMkLst>
            <pc:docMk/>
            <pc:sldMk cId="1230229360" sldId="1023"/>
            <ac:spMk id="7" creationId="{B820F12A-1E96-1B32-C714-239B0979872A}"/>
          </ac:spMkLst>
        </pc:spChg>
        <pc:spChg chg="del">
          <ac:chgData name="Ravi Sidula" userId="61a396c1-4e83-4f2e-aaf5-2a3ac38c83f0" providerId="ADAL" clId="{F9664CA8-CF03-43AC-945E-9CD9F932E3C7}" dt="2024-07-24T07:14:18.861" v="1992" actId="478"/>
          <ac:spMkLst>
            <pc:docMk/>
            <pc:sldMk cId="1230229360" sldId="1023"/>
            <ac:spMk id="14" creationId="{04E8F2AA-3024-2559-5D9E-4A36D51539A6}"/>
          </ac:spMkLst>
        </pc:spChg>
      </pc:sldChg>
      <pc:sldChg chg="del">
        <pc:chgData name="Ravi Sidula" userId="61a396c1-4e83-4f2e-aaf5-2a3ac38c83f0" providerId="ADAL" clId="{F9664CA8-CF03-43AC-945E-9CD9F932E3C7}" dt="2024-07-24T05:21:41.301" v="1644" actId="2696"/>
        <pc:sldMkLst>
          <pc:docMk/>
          <pc:sldMk cId="2121361330" sldId="1023"/>
        </pc:sldMkLst>
      </pc:sldChg>
      <pc:sldChg chg="del">
        <pc:chgData name="Ravi Sidula" userId="61a396c1-4e83-4f2e-aaf5-2a3ac38c83f0" providerId="ADAL" clId="{F9664CA8-CF03-43AC-945E-9CD9F932E3C7}" dt="2024-07-24T05:21:41.301" v="1644" actId="2696"/>
        <pc:sldMkLst>
          <pc:docMk/>
          <pc:sldMk cId="951694837" sldId="1024"/>
        </pc:sldMkLst>
      </pc:sldChg>
      <pc:sldChg chg="addSp delSp modSp add mod">
        <pc:chgData name="Ravi Sidula" userId="61a396c1-4e83-4f2e-aaf5-2a3ac38c83f0" providerId="ADAL" clId="{F9664CA8-CF03-43AC-945E-9CD9F932E3C7}" dt="2024-07-24T09:31:57.471" v="4110"/>
        <pc:sldMkLst>
          <pc:docMk/>
          <pc:sldMk cId="3498910162" sldId="1024"/>
        </pc:sldMkLst>
        <pc:spChg chg="add mod">
          <ac:chgData name="Ravi Sidula" userId="61a396c1-4e83-4f2e-aaf5-2a3ac38c83f0" providerId="ADAL" clId="{F9664CA8-CF03-43AC-945E-9CD9F932E3C7}" dt="2024-07-24T09:31:57.471" v="4110"/>
          <ac:spMkLst>
            <pc:docMk/>
            <pc:sldMk cId="3498910162" sldId="1024"/>
            <ac:spMk id="6" creationId="{6A903230-C9BF-3F94-B80B-76676947909E}"/>
          </ac:spMkLst>
        </pc:spChg>
        <pc:spChg chg="del">
          <ac:chgData name="Ravi Sidula" userId="61a396c1-4e83-4f2e-aaf5-2a3ac38c83f0" providerId="ADAL" clId="{F9664CA8-CF03-43AC-945E-9CD9F932E3C7}" dt="2024-07-24T07:14:24.329" v="1993" actId="478"/>
          <ac:spMkLst>
            <pc:docMk/>
            <pc:sldMk cId="3498910162" sldId="1024"/>
            <ac:spMk id="14" creationId="{04E8F2AA-3024-2559-5D9E-4A36D51539A6}"/>
          </ac:spMkLst>
        </pc:spChg>
      </pc:sldChg>
      <pc:sldChg chg="addSp delSp modSp add mod">
        <pc:chgData name="Ravi Sidula" userId="61a396c1-4e83-4f2e-aaf5-2a3ac38c83f0" providerId="ADAL" clId="{F9664CA8-CF03-43AC-945E-9CD9F932E3C7}" dt="2024-07-24T09:32:03.072" v="4116" actId="1036"/>
        <pc:sldMkLst>
          <pc:docMk/>
          <pc:sldMk cId="1195146872" sldId="1025"/>
        </pc:sldMkLst>
        <pc:spChg chg="add mod">
          <ac:chgData name="Ravi Sidula" userId="61a396c1-4e83-4f2e-aaf5-2a3ac38c83f0" providerId="ADAL" clId="{F9664CA8-CF03-43AC-945E-9CD9F932E3C7}" dt="2024-07-24T09:32:03.072" v="4116" actId="1036"/>
          <ac:spMkLst>
            <pc:docMk/>
            <pc:sldMk cId="1195146872" sldId="1025"/>
            <ac:spMk id="6" creationId="{D001A8E8-77DE-1E21-587C-7F745F2232B8}"/>
          </ac:spMkLst>
        </pc:spChg>
        <pc:spChg chg="del">
          <ac:chgData name="Ravi Sidula" userId="61a396c1-4e83-4f2e-aaf5-2a3ac38c83f0" providerId="ADAL" clId="{F9664CA8-CF03-43AC-945E-9CD9F932E3C7}" dt="2024-07-24T07:14:28.841" v="1994" actId="478"/>
          <ac:spMkLst>
            <pc:docMk/>
            <pc:sldMk cId="1195146872" sldId="1025"/>
            <ac:spMk id="14" creationId="{04E8F2AA-3024-2559-5D9E-4A36D51539A6}"/>
          </ac:spMkLst>
        </pc:spChg>
      </pc:sldChg>
      <pc:sldChg chg="del">
        <pc:chgData name="Ravi Sidula" userId="61a396c1-4e83-4f2e-aaf5-2a3ac38c83f0" providerId="ADAL" clId="{F9664CA8-CF03-43AC-945E-9CD9F932E3C7}" dt="2024-07-24T05:21:41.301" v="1644" actId="2696"/>
        <pc:sldMkLst>
          <pc:docMk/>
          <pc:sldMk cId="2574243558" sldId="1025"/>
        </pc:sldMkLst>
      </pc:sldChg>
      <pc:sldChg chg="del">
        <pc:chgData name="Ravi Sidula" userId="61a396c1-4e83-4f2e-aaf5-2a3ac38c83f0" providerId="ADAL" clId="{F9664CA8-CF03-43AC-945E-9CD9F932E3C7}" dt="2024-07-24T05:21:41.301" v="1644" actId="2696"/>
        <pc:sldMkLst>
          <pc:docMk/>
          <pc:sldMk cId="1661779329" sldId="1026"/>
        </pc:sldMkLst>
      </pc:sldChg>
      <pc:sldChg chg="addSp delSp modSp add mod">
        <pc:chgData name="Ravi Sidula" userId="61a396c1-4e83-4f2e-aaf5-2a3ac38c83f0" providerId="ADAL" clId="{F9664CA8-CF03-43AC-945E-9CD9F932E3C7}" dt="2024-07-24T09:32:07.490" v="4121" actId="1038"/>
        <pc:sldMkLst>
          <pc:docMk/>
          <pc:sldMk cId="2914280591" sldId="1026"/>
        </pc:sldMkLst>
        <pc:spChg chg="add mod">
          <ac:chgData name="Ravi Sidula" userId="61a396c1-4e83-4f2e-aaf5-2a3ac38c83f0" providerId="ADAL" clId="{F9664CA8-CF03-43AC-945E-9CD9F932E3C7}" dt="2024-07-24T09:32:07.490" v="4121" actId="1038"/>
          <ac:spMkLst>
            <pc:docMk/>
            <pc:sldMk cId="2914280591" sldId="1026"/>
            <ac:spMk id="6" creationId="{074A1FBF-AC04-AC2D-39DE-F75B35B05DF3}"/>
          </ac:spMkLst>
        </pc:spChg>
        <pc:spChg chg="del">
          <ac:chgData name="Ravi Sidula" userId="61a396c1-4e83-4f2e-aaf5-2a3ac38c83f0" providerId="ADAL" clId="{F9664CA8-CF03-43AC-945E-9CD9F932E3C7}" dt="2024-07-24T07:14:35.395" v="1995" actId="478"/>
          <ac:spMkLst>
            <pc:docMk/>
            <pc:sldMk cId="2914280591" sldId="1026"/>
            <ac:spMk id="14" creationId="{04E8F2AA-3024-2559-5D9E-4A36D51539A6}"/>
          </ac:spMkLst>
        </pc:spChg>
      </pc:sldChg>
      <pc:sldChg chg="modSp">
        <pc:chgData name="Ravi Sidula" userId="61a396c1-4e83-4f2e-aaf5-2a3ac38c83f0" providerId="ADAL" clId="{F9664CA8-CF03-43AC-945E-9CD9F932E3C7}" dt="2024-07-24T07:08:39.112" v="1910"/>
        <pc:sldMkLst>
          <pc:docMk/>
          <pc:sldMk cId="3841412976" sldId="1028"/>
        </pc:sldMkLst>
        <pc:graphicFrameChg chg="mod">
          <ac:chgData name="Ravi Sidula" userId="61a396c1-4e83-4f2e-aaf5-2a3ac38c83f0" providerId="ADAL" clId="{F9664CA8-CF03-43AC-945E-9CD9F932E3C7}" dt="2024-07-24T07:08:39.112" v="1910"/>
          <ac:graphicFrameMkLst>
            <pc:docMk/>
            <pc:sldMk cId="3841412976" sldId="1028"/>
            <ac:graphicFrameMk id="11" creationId="{00000000-0000-0000-0000-000000000000}"/>
          </ac:graphicFrameMkLst>
        </pc:graphicFrameChg>
      </pc:sldChg>
      <pc:sldChg chg="addSp delSp modSp add del mod">
        <pc:chgData name="Ravi Sidula" userId="61a396c1-4e83-4f2e-aaf5-2a3ac38c83f0" providerId="ADAL" clId="{F9664CA8-CF03-43AC-945E-9CD9F932E3C7}" dt="2024-07-24T09:24:22.779" v="3681" actId="20577"/>
        <pc:sldMkLst>
          <pc:docMk/>
          <pc:sldMk cId="1363784795" sldId="1029"/>
        </pc:sldMkLst>
        <pc:spChg chg="add del mod">
          <ac:chgData name="Ravi Sidula" userId="61a396c1-4e83-4f2e-aaf5-2a3ac38c83f0" providerId="ADAL" clId="{F9664CA8-CF03-43AC-945E-9CD9F932E3C7}" dt="2024-07-24T08:48:02.104" v="3393"/>
          <ac:spMkLst>
            <pc:docMk/>
            <pc:sldMk cId="1363784795" sldId="1029"/>
            <ac:spMk id="2" creationId="{3236EF66-B451-118B-28B5-0F104B0C70AF}"/>
          </ac:spMkLst>
        </pc:spChg>
        <pc:spChg chg="add del mod">
          <ac:chgData name="Ravi Sidula" userId="61a396c1-4e83-4f2e-aaf5-2a3ac38c83f0" providerId="ADAL" clId="{F9664CA8-CF03-43AC-945E-9CD9F932E3C7}" dt="2024-07-24T08:48:11.702" v="3396"/>
          <ac:spMkLst>
            <pc:docMk/>
            <pc:sldMk cId="1363784795" sldId="1029"/>
            <ac:spMk id="3" creationId="{CC5D7EE0-BB12-0160-D718-BD09FC5A098A}"/>
          </ac:spMkLst>
        </pc:spChg>
        <pc:spChg chg="add del mod">
          <ac:chgData name="Ravi Sidula" userId="61a396c1-4e83-4f2e-aaf5-2a3ac38c83f0" providerId="ADAL" clId="{F9664CA8-CF03-43AC-945E-9CD9F932E3C7}" dt="2024-07-24T08:48:21.595" v="3399"/>
          <ac:spMkLst>
            <pc:docMk/>
            <pc:sldMk cId="1363784795" sldId="1029"/>
            <ac:spMk id="4" creationId="{B369A191-B431-3D91-AA63-B5E61C859A35}"/>
          </ac:spMkLst>
        </pc:spChg>
        <pc:spChg chg="add mod">
          <ac:chgData name="Ravi Sidula" userId="61a396c1-4e83-4f2e-aaf5-2a3ac38c83f0" providerId="ADAL" clId="{F9664CA8-CF03-43AC-945E-9CD9F932E3C7}" dt="2024-07-24T09:24:22.779" v="3681" actId="20577"/>
          <ac:spMkLst>
            <pc:docMk/>
            <pc:sldMk cId="1363784795" sldId="1029"/>
            <ac:spMk id="6" creationId="{C0D9CC3E-5EF4-7D5C-8632-CA0A57E0505A}"/>
          </ac:spMkLst>
        </pc:spChg>
        <pc:spChg chg="mod">
          <ac:chgData name="Ravi Sidula" userId="61a396c1-4e83-4f2e-aaf5-2a3ac38c83f0" providerId="ADAL" clId="{F9664CA8-CF03-43AC-945E-9CD9F932E3C7}" dt="2024-07-24T08:57:41.388" v="3533" actId="20577"/>
          <ac:spMkLst>
            <pc:docMk/>
            <pc:sldMk cId="1363784795" sldId="1029"/>
            <ac:spMk id="9" creationId="{00000000-0000-0000-0000-000000000000}"/>
          </ac:spMkLst>
        </pc:spChg>
        <pc:graphicFrameChg chg="mod modGraphic">
          <ac:chgData name="Ravi Sidula" userId="61a396c1-4e83-4f2e-aaf5-2a3ac38c83f0" providerId="ADAL" clId="{F9664CA8-CF03-43AC-945E-9CD9F932E3C7}" dt="2024-07-24T09:23:42.050" v="3661" actId="20577"/>
          <ac:graphicFrameMkLst>
            <pc:docMk/>
            <pc:sldMk cId="1363784795" sldId="1029"/>
            <ac:graphicFrameMk id="5" creationId="{99C51E65-E000-D70D-718E-07F3DDBE28C0}"/>
          </ac:graphicFrameMkLst>
        </pc:graphicFrameChg>
      </pc:sldChg>
      <pc:sldChg chg="add del">
        <pc:chgData name="Ravi Sidula" userId="61a396c1-4e83-4f2e-aaf5-2a3ac38c83f0" providerId="ADAL" clId="{F9664CA8-CF03-43AC-945E-9CD9F932E3C7}" dt="2024-07-24T07:11:53.943" v="1962" actId="47"/>
        <pc:sldMkLst>
          <pc:docMk/>
          <pc:sldMk cId="0" sldId="1030"/>
        </pc:sldMkLst>
      </pc:sldChg>
      <pc:sldChg chg="modSp mod">
        <pc:chgData name="Ravi Sidula" userId="61a396c1-4e83-4f2e-aaf5-2a3ac38c83f0" providerId="ADAL" clId="{F9664CA8-CF03-43AC-945E-9CD9F932E3C7}" dt="2024-07-24T09:52:40.638" v="4447" actId="13926"/>
        <pc:sldMkLst>
          <pc:docMk/>
          <pc:sldMk cId="1118090992" sldId="1031"/>
        </pc:sldMkLst>
        <pc:spChg chg="mod">
          <ac:chgData name="Ravi Sidula" userId="61a396c1-4e83-4f2e-aaf5-2a3ac38c83f0" providerId="ADAL" clId="{F9664CA8-CF03-43AC-945E-9CD9F932E3C7}" dt="2024-07-24T09:52:40.638" v="4447" actId="13926"/>
          <ac:spMkLst>
            <pc:docMk/>
            <pc:sldMk cId="1118090992" sldId="1031"/>
            <ac:spMk id="10243" creationId="{00000000-0000-0000-0000-000000000000}"/>
          </ac:spMkLst>
        </pc:spChg>
      </pc:sldChg>
      <pc:sldChg chg="modSp mod">
        <pc:chgData name="Ravi Sidula" userId="61a396c1-4e83-4f2e-aaf5-2a3ac38c83f0" providerId="ADAL" clId="{F9664CA8-CF03-43AC-945E-9CD9F932E3C7}" dt="2024-07-24T09:54:21.345" v="4551" actId="13926"/>
        <pc:sldMkLst>
          <pc:docMk/>
          <pc:sldMk cId="3934177817" sldId="1032"/>
        </pc:sldMkLst>
        <pc:spChg chg="mod">
          <ac:chgData name="Ravi Sidula" userId="61a396c1-4e83-4f2e-aaf5-2a3ac38c83f0" providerId="ADAL" clId="{F9664CA8-CF03-43AC-945E-9CD9F932E3C7}" dt="2024-07-24T09:54:21.345" v="4551" actId="13926"/>
          <ac:spMkLst>
            <pc:docMk/>
            <pc:sldMk cId="3934177817" sldId="1032"/>
            <ac:spMk id="10243" creationId="{00000000-0000-0000-0000-000000000000}"/>
          </ac:spMkLst>
        </pc:spChg>
      </pc:sldChg>
      <pc:sldChg chg="modSp add mod">
        <pc:chgData name="Ravi Sidula" userId="61a396c1-4e83-4f2e-aaf5-2a3ac38c83f0" providerId="ADAL" clId="{F9664CA8-CF03-43AC-945E-9CD9F932E3C7}" dt="2024-07-24T08:51:30.433" v="3528" actId="20577"/>
        <pc:sldMkLst>
          <pc:docMk/>
          <pc:sldMk cId="383675003" sldId="1033"/>
        </pc:sldMkLst>
        <pc:spChg chg="mod">
          <ac:chgData name="Ravi Sidula" userId="61a396c1-4e83-4f2e-aaf5-2a3ac38c83f0" providerId="ADAL" clId="{F9664CA8-CF03-43AC-945E-9CD9F932E3C7}" dt="2024-07-24T08:51:30.433" v="3528" actId="20577"/>
          <ac:spMkLst>
            <pc:docMk/>
            <pc:sldMk cId="383675003" sldId="1033"/>
            <ac:spMk id="10243" creationId="{00000000-0000-0000-0000-000000000000}"/>
          </ac:spMkLst>
        </pc:spChg>
      </pc:sldChg>
      <pc:sldChg chg="del">
        <pc:chgData name="Ravi Sidula" userId="61a396c1-4e83-4f2e-aaf5-2a3ac38c83f0" providerId="ADAL" clId="{F9664CA8-CF03-43AC-945E-9CD9F932E3C7}" dt="2024-07-24T07:17:42.179" v="2071" actId="47"/>
        <pc:sldMkLst>
          <pc:docMk/>
          <pc:sldMk cId="3230408969" sldId="1033"/>
        </pc:sldMkLst>
      </pc:sldChg>
      <pc:sldChg chg="modSp add mod">
        <pc:chgData name="Ravi Sidula" userId="61a396c1-4e83-4f2e-aaf5-2a3ac38c83f0" providerId="ADAL" clId="{F9664CA8-CF03-43AC-945E-9CD9F932E3C7}" dt="2024-07-24T08:55:54.462" v="3529" actId="20577"/>
        <pc:sldMkLst>
          <pc:docMk/>
          <pc:sldMk cId="1968106387" sldId="1034"/>
        </pc:sldMkLst>
        <pc:spChg chg="mod">
          <ac:chgData name="Ravi Sidula" userId="61a396c1-4e83-4f2e-aaf5-2a3ac38c83f0" providerId="ADAL" clId="{F9664CA8-CF03-43AC-945E-9CD9F932E3C7}" dt="2024-07-24T07:42:43.420" v="2917" actId="20577"/>
          <ac:spMkLst>
            <pc:docMk/>
            <pc:sldMk cId="1968106387" sldId="1034"/>
            <ac:spMk id="9" creationId="{00000000-0000-0000-0000-000000000000}"/>
          </ac:spMkLst>
        </pc:spChg>
        <pc:spChg chg="mod">
          <ac:chgData name="Ravi Sidula" userId="61a396c1-4e83-4f2e-aaf5-2a3ac38c83f0" providerId="ADAL" clId="{F9664CA8-CF03-43AC-945E-9CD9F932E3C7}" dt="2024-07-24T08:55:54.462" v="3529" actId="20577"/>
          <ac:spMkLst>
            <pc:docMk/>
            <pc:sldMk cId="1968106387" sldId="1034"/>
            <ac:spMk id="10243" creationId="{00000000-0000-0000-0000-000000000000}"/>
          </ac:spMkLst>
        </pc:spChg>
      </pc:sldChg>
      <pc:sldChg chg="add del">
        <pc:chgData name="Ravi Sidula" userId="61a396c1-4e83-4f2e-aaf5-2a3ac38c83f0" providerId="ADAL" clId="{F9664CA8-CF03-43AC-945E-9CD9F932E3C7}" dt="2024-07-24T07:37:27.499" v="2636"/>
        <pc:sldMkLst>
          <pc:docMk/>
          <pc:sldMk cId="3307579773" sldId="1034"/>
        </pc:sldMkLst>
      </pc:sldChg>
      <pc:sldChg chg="addSp delSp modSp add mod">
        <pc:chgData name="Ravi Sidula" userId="61a396c1-4e83-4f2e-aaf5-2a3ac38c83f0" providerId="ADAL" clId="{F9664CA8-CF03-43AC-945E-9CD9F932E3C7}" dt="2024-07-24T10:33:42.561" v="5188" actId="6549"/>
        <pc:sldMkLst>
          <pc:docMk/>
          <pc:sldMk cId="283533664" sldId="1036"/>
        </pc:sldMkLst>
        <pc:spChg chg="add del mod">
          <ac:chgData name="Ravi Sidula" userId="61a396c1-4e83-4f2e-aaf5-2a3ac38c83f0" providerId="ADAL" clId="{F9664CA8-CF03-43AC-945E-9CD9F932E3C7}" dt="2024-07-24T10:33:06.441" v="5178" actId="478"/>
          <ac:spMkLst>
            <pc:docMk/>
            <pc:sldMk cId="283533664" sldId="1036"/>
            <ac:spMk id="5" creationId="{C9019CED-2F16-1E39-6925-0858C4CA6173}"/>
          </ac:spMkLst>
        </pc:spChg>
        <pc:spChg chg="mod">
          <ac:chgData name="Ravi Sidula" userId="61a396c1-4e83-4f2e-aaf5-2a3ac38c83f0" providerId="ADAL" clId="{F9664CA8-CF03-43AC-945E-9CD9F932E3C7}" dt="2024-07-24T10:33:42.561" v="5188" actId="6549"/>
          <ac:spMkLst>
            <pc:docMk/>
            <pc:sldMk cId="283533664" sldId="1036"/>
            <ac:spMk id="12" creationId="{A20CC6BE-DF31-1BD9-D656-8E7833161AB2}"/>
          </ac:spMkLst>
        </pc:spChg>
        <pc:graphicFrameChg chg="mod">
          <ac:chgData name="Ravi Sidula" userId="61a396c1-4e83-4f2e-aaf5-2a3ac38c83f0" providerId="ADAL" clId="{F9664CA8-CF03-43AC-945E-9CD9F932E3C7}" dt="2024-07-24T10:33:21.863" v="5181"/>
          <ac:graphicFrameMkLst>
            <pc:docMk/>
            <pc:sldMk cId="283533664" sldId="1036"/>
            <ac:graphicFrameMk id="6" creationId="{F9DFAEA6-D3F0-9EB0-00E1-0568F85FEEAF}"/>
          </ac:graphicFrameMkLst>
        </pc:graphicFrameChg>
      </pc:sldChg>
      <pc:sldChg chg="addSp delSp modSp add del mod ord">
        <pc:chgData name="Ravi Sidula" userId="61a396c1-4e83-4f2e-aaf5-2a3ac38c83f0" providerId="ADAL" clId="{F9664CA8-CF03-43AC-945E-9CD9F932E3C7}" dt="2024-07-24T10:18:06.806" v="4996" actId="2696"/>
        <pc:sldMkLst>
          <pc:docMk/>
          <pc:sldMk cId="578006991" sldId="1036"/>
        </pc:sldMkLst>
        <pc:spChg chg="mod">
          <ac:chgData name="Ravi Sidula" userId="61a396c1-4e83-4f2e-aaf5-2a3ac38c83f0" providerId="ADAL" clId="{F9664CA8-CF03-43AC-945E-9CD9F932E3C7}" dt="2024-07-24T10:05:16.966" v="4988" actId="20577"/>
          <ac:spMkLst>
            <pc:docMk/>
            <pc:sldMk cId="578006991" sldId="1036"/>
            <ac:spMk id="7" creationId="{7EC32C2F-D7DA-3482-CA3D-6C18A80F0848}"/>
          </ac:spMkLst>
        </pc:spChg>
        <pc:spChg chg="del">
          <ac:chgData name="Ravi Sidula" userId="61a396c1-4e83-4f2e-aaf5-2a3ac38c83f0" providerId="ADAL" clId="{F9664CA8-CF03-43AC-945E-9CD9F932E3C7}" dt="2024-07-24T10:02:58.650" v="4938" actId="478"/>
          <ac:spMkLst>
            <pc:docMk/>
            <pc:sldMk cId="578006991" sldId="1036"/>
            <ac:spMk id="8" creationId="{6D71FB24-7FFE-AC67-21C0-C78D4A7245AE}"/>
          </ac:spMkLst>
        </pc:spChg>
        <pc:spChg chg="add mod">
          <ac:chgData name="Ravi Sidula" userId="61a396c1-4e83-4f2e-aaf5-2a3ac38c83f0" providerId="ADAL" clId="{F9664CA8-CF03-43AC-945E-9CD9F932E3C7}" dt="2024-07-24T10:04:11.267" v="4963" actId="113"/>
          <ac:spMkLst>
            <pc:docMk/>
            <pc:sldMk cId="578006991" sldId="1036"/>
            <ac:spMk id="10" creationId="{C5D36688-BA89-82F0-E559-F286247F36F9}"/>
          </ac:spMkLst>
        </pc:spChg>
        <pc:spChg chg="add mod">
          <ac:chgData name="Ravi Sidula" userId="61a396c1-4e83-4f2e-aaf5-2a3ac38c83f0" providerId="ADAL" clId="{F9664CA8-CF03-43AC-945E-9CD9F932E3C7}" dt="2024-07-24T10:04:36.981" v="4975" actId="1036"/>
          <ac:spMkLst>
            <pc:docMk/>
            <pc:sldMk cId="578006991" sldId="1036"/>
            <ac:spMk id="12" creationId="{A20CC6BE-DF31-1BD9-D656-8E7833161AB2}"/>
          </ac:spMkLst>
        </pc:spChg>
        <pc:graphicFrameChg chg="del">
          <ac:chgData name="Ravi Sidula" userId="61a396c1-4e83-4f2e-aaf5-2a3ac38c83f0" providerId="ADAL" clId="{F9664CA8-CF03-43AC-945E-9CD9F932E3C7}" dt="2024-07-24T10:02:24.055" v="4933" actId="478"/>
          <ac:graphicFrameMkLst>
            <pc:docMk/>
            <pc:sldMk cId="578006991" sldId="1036"/>
            <ac:graphicFrameMk id="5" creationId="{EE371AD0-EA3B-4E81-E680-FE6EAF036B3D}"/>
          </ac:graphicFrameMkLst>
        </pc:graphicFrameChg>
        <pc:graphicFrameChg chg="add mod modGraphic">
          <ac:chgData name="Ravi Sidula" userId="61a396c1-4e83-4f2e-aaf5-2a3ac38c83f0" providerId="ADAL" clId="{F9664CA8-CF03-43AC-945E-9CD9F932E3C7}" dt="2024-07-24T10:10:03.819" v="4995" actId="14734"/>
          <ac:graphicFrameMkLst>
            <pc:docMk/>
            <pc:sldMk cId="578006991" sldId="1036"/>
            <ac:graphicFrameMk id="6" creationId="{F9DFAEA6-D3F0-9EB0-00E1-0568F85FEEAF}"/>
          </ac:graphicFrameMkLst>
        </pc:graphicFrameChg>
      </pc:sldChg>
      <pc:sldChg chg="add del">
        <pc:chgData name="Ravi Sidula" userId="61a396c1-4e83-4f2e-aaf5-2a3ac38c83f0" providerId="ADAL" clId="{F9664CA8-CF03-43AC-945E-9CD9F932E3C7}" dt="2024-07-24T08:00:20.330" v="3343"/>
        <pc:sldMkLst>
          <pc:docMk/>
          <pc:sldMk cId="1530782351" sldId="1036"/>
        </pc:sldMkLst>
      </pc:sldChg>
      <pc:sldChg chg="modSp add mod">
        <pc:chgData name="Ravi Sidula" userId="61a396c1-4e83-4f2e-aaf5-2a3ac38c83f0" providerId="ADAL" clId="{F9664CA8-CF03-43AC-945E-9CD9F932E3C7}" dt="2024-07-24T08:00:32.586" v="3359" actId="6549"/>
        <pc:sldMkLst>
          <pc:docMk/>
          <pc:sldMk cId="2055941205" sldId="1036"/>
        </pc:sldMkLst>
        <pc:spChg chg="mod">
          <ac:chgData name="Ravi Sidula" userId="61a396c1-4e83-4f2e-aaf5-2a3ac38c83f0" providerId="ADAL" clId="{F9664CA8-CF03-43AC-945E-9CD9F932E3C7}" dt="2024-07-24T08:00:28.963" v="3358" actId="20577"/>
          <ac:spMkLst>
            <pc:docMk/>
            <pc:sldMk cId="2055941205" sldId="1036"/>
            <ac:spMk id="9" creationId="{00000000-0000-0000-0000-000000000000}"/>
          </ac:spMkLst>
        </pc:spChg>
        <pc:spChg chg="mod">
          <ac:chgData name="Ravi Sidula" userId="61a396c1-4e83-4f2e-aaf5-2a3ac38c83f0" providerId="ADAL" clId="{F9664CA8-CF03-43AC-945E-9CD9F932E3C7}" dt="2024-07-24T08:00:32.586" v="3359" actId="6549"/>
          <ac:spMkLst>
            <pc:docMk/>
            <pc:sldMk cId="2055941205" sldId="1036"/>
            <ac:spMk id="10243" creationId="{00000000-0000-0000-0000-000000000000}"/>
          </ac:spMkLst>
        </pc:spChg>
      </pc:sldChg>
      <pc:sldChg chg="add del">
        <pc:chgData name="Ravi Sidula" userId="61a396c1-4e83-4f2e-aaf5-2a3ac38c83f0" providerId="ADAL" clId="{F9664CA8-CF03-43AC-945E-9CD9F932E3C7}" dt="2024-07-24T10:27:52.507" v="5084" actId="2696"/>
        <pc:sldMkLst>
          <pc:docMk/>
          <pc:sldMk cId="4105310351" sldId="1036"/>
        </pc:sldMkLst>
      </pc:sldChg>
      <pc:sldChg chg="addSp delSp modSp add mod setBg addAnim delAnim">
        <pc:chgData name="Ravi Sidula" userId="61a396c1-4e83-4f2e-aaf5-2a3ac38c83f0" providerId="ADAL" clId="{F9664CA8-CF03-43AC-945E-9CD9F932E3C7}" dt="2024-07-24T10:40:22.330" v="5203" actId="1076"/>
        <pc:sldMkLst>
          <pc:docMk/>
          <pc:sldMk cId="378718308" sldId="1037"/>
        </pc:sldMkLst>
        <pc:spChg chg="mod ord">
          <ac:chgData name="Ravi Sidula" userId="61a396c1-4e83-4f2e-aaf5-2a3ac38c83f0" providerId="ADAL" clId="{F9664CA8-CF03-43AC-945E-9CD9F932E3C7}" dt="2024-07-24T10:40:09.594" v="5200" actId="26606"/>
          <ac:spMkLst>
            <pc:docMk/>
            <pc:sldMk cId="378718308" sldId="1037"/>
            <ac:spMk id="2" creationId="{00000000-0000-0000-0000-000000000000}"/>
          </ac:spMkLst>
        </pc:spChg>
        <pc:spChg chg="mod ord">
          <ac:chgData name="Ravi Sidula" userId="61a396c1-4e83-4f2e-aaf5-2a3ac38c83f0" providerId="ADAL" clId="{F9664CA8-CF03-43AC-945E-9CD9F932E3C7}" dt="2024-07-24T10:40:09.594" v="5200" actId="26606"/>
          <ac:spMkLst>
            <pc:docMk/>
            <pc:sldMk cId="378718308" sldId="1037"/>
            <ac:spMk id="3" creationId="{00000000-0000-0000-0000-000000000000}"/>
          </ac:spMkLst>
        </pc:spChg>
        <pc:spChg chg="mod ord">
          <ac:chgData name="Ravi Sidula" userId="61a396c1-4e83-4f2e-aaf5-2a3ac38c83f0" providerId="ADAL" clId="{F9664CA8-CF03-43AC-945E-9CD9F932E3C7}" dt="2024-07-24T10:40:09.594" v="5200" actId="26606"/>
          <ac:spMkLst>
            <pc:docMk/>
            <pc:sldMk cId="378718308" sldId="1037"/>
            <ac:spMk id="4" creationId="{00000000-0000-0000-0000-000000000000}"/>
          </ac:spMkLst>
        </pc:spChg>
        <pc:spChg chg="add del mod">
          <ac:chgData name="Ravi Sidula" userId="61a396c1-4e83-4f2e-aaf5-2a3ac38c83f0" providerId="ADAL" clId="{F9664CA8-CF03-43AC-945E-9CD9F932E3C7}" dt="2024-07-24T10:38:41.176" v="5191" actId="478"/>
          <ac:spMkLst>
            <pc:docMk/>
            <pc:sldMk cId="378718308" sldId="1037"/>
            <ac:spMk id="6" creationId="{6A495EE8-3F8E-B5D1-26CA-D68A1DDADBB7}"/>
          </ac:spMkLst>
        </pc:spChg>
        <pc:spChg chg="mod">
          <ac:chgData name="Ravi Sidula" userId="61a396c1-4e83-4f2e-aaf5-2a3ac38c83f0" providerId="ADAL" clId="{F9664CA8-CF03-43AC-945E-9CD9F932E3C7}" dt="2024-07-24T10:40:09.594" v="5200" actId="26606"/>
          <ac:spMkLst>
            <pc:docMk/>
            <pc:sldMk cId="378718308" sldId="1037"/>
            <ac:spMk id="9" creationId="{00000000-0000-0000-0000-000000000000}"/>
          </ac:spMkLst>
        </pc:spChg>
        <pc:spChg chg="mod ord">
          <ac:chgData name="Ravi Sidula" userId="61a396c1-4e83-4f2e-aaf5-2a3ac38c83f0" providerId="ADAL" clId="{F9664CA8-CF03-43AC-945E-9CD9F932E3C7}" dt="2024-07-24T10:40:09.594" v="5200" actId="26606"/>
          <ac:spMkLst>
            <pc:docMk/>
            <pc:sldMk cId="378718308" sldId="1037"/>
            <ac:spMk id="10" creationId="{00000000-0000-0000-0000-000000000000}"/>
          </ac:spMkLst>
        </pc:spChg>
        <pc:spChg chg="add del">
          <ac:chgData name="Ravi Sidula" userId="61a396c1-4e83-4f2e-aaf5-2a3ac38c83f0" providerId="ADAL" clId="{F9664CA8-CF03-43AC-945E-9CD9F932E3C7}" dt="2024-07-24T10:40:07.510" v="5198" actId="26606"/>
          <ac:spMkLst>
            <pc:docMk/>
            <pc:sldMk cId="378718308" sldId="1037"/>
            <ac:spMk id="15" creationId="{F13C74B1-5B17-4795-BED0-7140497B445A}"/>
          </ac:spMkLst>
        </pc:spChg>
        <pc:spChg chg="add del">
          <ac:chgData name="Ravi Sidula" userId="61a396c1-4e83-4f2e-aaf5-2a3ac38c83f0" providerId="ADAL" clId="{F9664CA8-CF03-43AC-945E-9CD9F932E3C7}" dt="2024-07-24T10:40:07.510" v="5198" actId="26606"/>
          <ac:spMkLst>
            <pc:docMk/>
            <pc:sldMk cId="378718308" sldId="1037"/>
            <ac:spMk id="17" creationId="{D4974D33-8DC5-464E-8C6D-BE58F0669C17}"/>
          </ac:spMkLst>
        </pc:spChg>
        <pc:spChg chg="add del">
          <ac:chgData name="Ravi Sidula" userId="61a396c1-4e83-4f2e-aaf5-2a3ac38c83f0" providerId="ADAL" clId="{F9664CA8-CF03-43AC-945E-9CD9F932E3C7}" dt="2024-07-24T10:40:09.594" v="5200" actId="26606"/>
          <ac:spMkLst>
            <pc:docMk/>
            <pc:sldMk cId="378718308" sldId="1037"/>
            <ac:spMk id="19" creationId="{D07DD2DE-F619-49DD-B5E7-03A290FF4ED1}"/>
          </ac:spMkLst>
        </pc:spChg>
        <pc:spChg chg="add del">
          <ac:chgData name="Ravi Sidula" userId="61a396c1-4e83-4f2e-aaf5-2a3ac38c83f0" providerId="ADAL" clId="{F9664CA8-CF03-43AC-945E-9CD9F932E3C7}" dt="2024-07-24T10:40:09.594" v="5200" actId="26606"/>
          <ac:spMkLst>
            <pc:docMk/>
            <pc:sldMk cId="378718308" sldId="1037"/>
            <ac:spMk id="20" creationId="{A8384FB5-9ADC-4DDC-881B-597D56F5B15D}"/>
          </ac:spMkLst>
        </pc:spChg>
        <pc:spChg chg="add del">
          <ac:chgData name="Ravi Sidula" userId="61a396c1-4e83-4f2e-aaf5-2a3ac38c83f0" providerId="ADAL" clId="{F9664CA8-CF03-43AC-945E-9CD9F932E3C7}" dt="2024-07-24T10:40:09.594" v="5200" actId="26606"/>
          <ac:spMkLst>
            <pc:docMk/>
            <pc:sldMk cId="378718308" sldId="1037"/>
            <ac:spMk id="21" creationId="{85149191-5F60-4A28-AAFF-039F96B0F3EC}"/>
          </ac:spMkLst>
        </pc:spChg>
        <pc:spChg chg="add del">
          <ac:chgData name="Ravi Sidula" userId="61a396c1-4e83-4f2e-aaf5-2a3ac38c83f0" providerId="ADAL" clId="{F9664CA8-CF03-43AC-945E-9CD9F932E3C7}" dt="2024-07-24T10:40:09.594" v="5200" actId="26606"/>
          <ac:spMkLst>
            <pc:docMk/>
            <pc:sldMk cId="378718308" sldId="1037"/>
            <ac:spMk id="22" creationId="{91E5A9A7-95C6-4F4F-B00E-C82E07FE62EF}"/>
          </ac:spMkLst>
        </pc:spChg>
        <pc:spChg chg="add del">
          <ac:chgData name="Ravi Sidula" userId="61a396c1-4e83-4f2e-aaf5-2a3ac38c83f0" providerId="ADAL" clId="{F9664CA8-CF03-43AC-945E-9CD9F932E3C7}" dt="2024-07-24T10:40:09.594" v="5200" actId="26606"/>
          <ac:spMkLst>
            <pc:docMk/>
            <pc:sldMk cId="378718308" sldId="1037"/>
            <ac:spMk id="23" creationId="{F8260ED5-17F7-4158-B241-D51DD4CF1B7E}"/>
          </ac:spMkLst>
        </pc:spChg>
        <pc:spChg chg="del">
          <ac:chgData name="Ravi Sidula" userId="61a396c1-4e83-4f2e-aaf5-2a3ac38c83f0" providerId="ADAL" clId="{F9664CA8-CF03-43AC-945E-9CD9F932E3C7}" dt="2024-07-24T10:38:39.253" v="5190" actId="478"/>
          <ac:spMkLst>
            <pc:docMk/>
            <pc:sldMk cId="378718308" sldId="1037"/>
            <ac:spMk id="10243" creationId="{00000000-0000-0000-0000-000000000000}"/>
          </ac:spMkLst>
        </pc:spChg>
        <pc:picChg chg="add mod">
          <ac:chgData name="Ravi Sidula" userId="61a396c1-4e83-4f2e-aaf5-2a3ac38c83f0" providerId="ADAL" clId="{F9664CA8-CF03-43AC-945E-9CD9F932E3C7}" dt="2024-07-24T10:40:22.330" v="5203" actId="1076"/>
          <ac:picMkLst>
            <pc:docMk/>
            <pc:sldMk cId="378718308" sldId="1037"/>
            <ac:picMk id="8" creationId="{2566F831-04DB-A98A-AFB7-D5CE68CFB926}"/>
          </ac:picMkLst>
        </pc:picChg>
      </pc:sldChg>
    </pc:docChg>
  </pc:docChgLst>
  <pc:docChgLst>
    <pc:chgData name="Dhulipalla Harikrishna" userId="4e733bb1-28b4-4535-ad4e-6693bdbe0f2f" providerId="ADAL" clId="{C11B728E-15D2-4048-B4BF-8CC1914BC0A5}"/>
    <pc:docChg chg="undo custSel addSld delSld modSld sldOrd modSection">
      <pc:chgData name="Dhulipalla Harikrishna" userId="4e733bb1-28b4-4535-ad4e-6693bdbe0f2f" providerId="ADAL" clId="{C11B728E-15D2-4048-B4BF-8CC1914BC0A5}" dt="2024-07-24T10:44:21.127" v="3448" actId="20577"/>
      <pc:docMkLst>
        <pc:docMk/>
      </pc:docMkLst>
      <pc:sldChg chg="modSp mod">
        <pc:chgData name="Dhulipalla Harikrishna" userId="4e733bb1-28b4-4535-ad4e-6693bdbe0f2f" providerId="ADAL" clId="{C11B728E-15D2-4048-B4BF-8CC1914BC0A5}" dt="2024-07-24T10:00:34.705" v="2386" actId="20577"/>
        <pc:sldMkLst>
          <pc:docMk/>
          <pc:sldMk cId="3175397784" sldId="317"/>
        </pc:sldMkLst>
        <pc:spChg chg="mod">
          <ac:chgData name="Dhulipalla Harikrishna" userId="4e733bb1-28b4-4535-ad4e-6693bdbe0f2f" providerId="ADAL" clId="{C11B728E-15D2-4048-B4BF-8CC1914BC0A5}" dt="2024-07-24T10:00:34.705" v="2386" actId="20577"/>
          <ac:spMkLst>
            <pc:docMk/>
            <pc:sldMk cId="3175397784" sldId="317"/>
            <ac:spMk id="2" creationId="{4DBF537E-8463-7063-1884-AEC6724AEACC}"/>
          </ac:spMkLst>
        </pc:spChg>
        <pc:picChg chg="mod">
          <ac:chgData name="Dhulipalla Harikrishna" userId="4e733bb1-28b4-4535-ad4e-6693bdbe0f2f" providerId="ADAL" clId="{C11B728E-15D2-4048-B4BF-8CC1914BC0A5}" dt="2024-07-24T04:53:11.690" v="202" actId="14100"/>
          <ac:picMkLst>
            <pc:docMk/>
            <pc:sldMk cId="3175397784" sldId="317"/>
            <ac:picMk id="9" creationId="{95A52D5A-D38B-8940-DDC4-4D927AFC99F0}"/>
          </ac:picMkLst>
        </pc:picChg>
      </pc:sldChg>
      <pc:sldChg chg="addSp delSp modSp mod">
        <pc:chgData name="Dhulipalla Harikrishna" userId="4e733bb1-28b4-4535-ad4e-6693bdbe0f2f" providerId="ADAL" clId="{C11B728E-15D2-4048-B4BF-8CC1914BC0A5}" dt="2024-07-24T07:06:24.119" v="1008" actId="14100"/>
        <pc:sldMkLst>
          <pc:docMk/>
          <pc:sldMk cId="1418616432" sldId="553"/>
        </pc:sldMkLst>
        <pc:spChg chg="mod">
          <ac:chgData name="Dhulipalla Harikrishna" userId="4e733bb1-28b4-4535-ad4e-6693bdbe0f2f" providerId="ADAL" clId="{C11B728E-15D2-4048-B4BF-8CC1914BC0A5}" dt="2024-07-24T06:58:22.259" v="992" actId="20577"/>
          <ac:spMkLst>
            <pc:docMk/>
            <pc:sldMk cId="1418616432" sldId="553"/>
            <ac:spMk id="7" creationId="{00000000-0000-0000-0000-000000000000}"/>
          </ac:spMkLst>
        </pc:spChg>
        <pc:spChg chg="mod">
          <ac:chgData name="Dhulipalla Harikrishna" userId="4e733bb1-28b4-4535-ad4e-6693bdbe0f2f" providerId="ADAL" clId="{C11B728E-15D2-4048-B4BF-8CC1914BC0A5}" dt="2024-07-24T05:59:12.407" v="636" actId="20577"/>
          <ac:spMkLst>
            <pc:docMk/>
            <pc:sldMk cId="1418616432" sldId="553"/>
            <ac:spMk id="13" creationId="{05F0151B-BCDF-4A91-AAA4-29DDB459D636}"/>
          </ac:spMkLst>
        </pc:spChg>
        <pc:graphicFrameChg chg="del">
          <ac:chgData name="Dhulipalla Harikrishna" userId="4e733bb1-28b4-4535-ad4e-6693bdbe0f2f" providerId="ADAL" clId="{C11B728E-15D2-4048-B4BF-8CC1914BC0A5}" dt="2024-07-24T07:06:07.362" v="1003" actId="478"/>
          <ac:graphicFrameMkLst>
            <pc:docMk/>
            <pc:sldMk cId="1418616432" sldId="553"/>
            <ac:graphicFrameMk id="8" creationId="{8288D6B0-C05F-4D04-9684-85738BF0CA4B}"/>
          </ac:graphicFrameMkLst>
        </pc:graphicFrameChg>
        <pc:graphicFrameChg chg="add mod">
          <ac:chgData name="Dhulipalla Harikrishna" userId="4e733bb1-28b4-4535-ad4e-6693bdbe0f2f" providerId="ADAL" clId="{C11B728E-15D2-4048-B4BF-8CC1914BC0A5}" dt="2024-07-24T07:06:24.119" v="1008" actId="14100"/>
          <ac:graphicFrameMkLst>
            <pc:docMk/>
            <pc:sldMk cId="1418616432" sldId="553"/>
            <ac:graphicFrameMk id="10" creationId="{8288D6B0-C05F-4D04-9684-85738BF0CA4B}"/>
          </ac:graphicFrameMkLst>
        </pc:graphicFrameChg>
      </pc:sldChg>
      <pc:sldChg chg="addSp delSp modSp mod">
        <pc:chgData name="Dhulipalla Harikrishna" userId="4e733bb1-28b4-4535-ad4e-6693bdbe0f2f" providerId="ADAL" clId="{C11B728E-15D2-4048-B4BF-8CC1914BC0A5}" dt="2024-07-24T09:31:54.185" v="1607" actId="1076"/>
        <pc:sldMkLst>
          <pc:docMk/>
          <pc:sldMk cId="2014077666" sldId="679"/>
        </pc:sldMkLst>
        <pc:spChg chg="del">
          <ac:chgData name="Dhulipalla Harikrishna" userId="4e733bb1-28b4-4535-ad4e-6693bdbe0f2f" providerId="ADAL" clId="{C11B728E-15D2-4048-B4BF-8CC1914BC0A5}" dt="2024-07-23T09:38:37.896" v="44"/>
          <ac:spMkLst>
            <pc:docMk/>
            <pc:sldMk cId="2014077666" sldId="679"/>
            <ac:spMk id="9" creationId="{DB583138-F322-4E6B-DFCF-8303FCAAB3A4}"/>
          </ac:spMkLst>
        </pc:spChg>
        <pc:spChg chg="mod">
          <ac:chgData name="Dhulipalla Harikrishna" userId="4e733bb1-28b4-4535-ad4e-6693bdbe0f2f" providerId="ADAL" clId="{C11B728E-15D2-4048-B4BF-8CC1914BC0A5}" dt="2024-07-24T09:31:54.185" v="1607" actId="1076"/>
          <ac:spMkLst>
            <pc:docMk/>
            <pc:sldMk cId="2014077666" sldId="679"/>
            <ac:spMk id="18511" creationId="{00000000-0000-0000-0000-000000000000}"/>
          </ac:spMkLst>
        </pc:spChg>
        <pc:graphicFrameChg chg="add mod">
          <ac:chgData name="Dhulipalla Harikrishna" userId="4e733bb1-28b4-4535-ad4e-6693bdbe0f2f" providerId="ADAL" clId="{C11B728E-15D2-4048-B4BF-8CC1914BC0A5}" dt="2024-07-23T09:38:37.896" v="44"/>
          <ac:graphicFrameMkLst>
            <pc:docMk/>
            <pc:sldMk cId="2014077666" sldId="679"/>
            <ac:graphicFrameMk id="6" creationId="{824EFB05-457E-ED9C-DA76-434FB3D11C8B}"/>
          </ac:graphicFrameMkLst>
        </pc:graphicFrameChg>
        <pc:graphicFrameChg chg="add mod">
          <ac:chgData name="Dhulipalla Harikrishna" userId="4e733bb1-28b4-4535-ad4e-6693bdbe0f2f" providerId="ADAL" clId="{C11B728E-15D2-4048-B4BF-8CC1914BC0A5}" dt="2024-07-23T09:38:48.104" v="45"/>
          <ac:graphicFrameMkLst>
            <pc:docMk/>
            <pc:sldMk cId="2014077666" sldId="679"/>
            <ac:graphicFrameMk id="8" creationId="{FF0264C3-49BD-AECB-AC60-8016DCB1183B}"/>
          </ac:graphicFrameMkLst>
        </pc:graphicFrameChg>
        <pc:graphicFrameChg chg="add mod modGraphic">
          <ac:chgData name="Dhulipalla Harikrishna" userId="4e733bb1-28b4-4535-ad4e-6693bdbe0f2f" providerId="ADAL" clId="{C11B728E-15D2-4048-B4BF-8CC1914BC0A5}" dt="2024-07-24T09:30:25.957" v="1599" actId="20577"/>
          <ac:graphicFrameMkLst>
            <pc:docMk/>
            <pc:sldMk cId="2014077666" sldId="679"/>
            <ac:graphicFrameMk id="10" creationId="{D837D918-20CD-EB13-29DB-F9F012E19AED}"/>
          </ac:graphicFrameMkLst>
        </pc:graphicFrameChg>
      </pc:sldChg>
      <pc:sldChg chg="modSp mod">
        <pc:chgData name="Dhulipalla Harikrishna" userId="4e733bb1-28b4-4535-ad4e-6693bdbe0f2f" providerId="ADAL" clId="{C11B728E-15D2-4048-B4BF-8CC1914BC0A5}" dt="2024-07-24T07:07:14.905" v="1053" actId="20577"/>
        <pc:sldMkLst>
          <pc:docMk/>
          <pc:sldMk cId="1114978794" sldId="687"/>
        </pc:sldMkLst>
        <pc:spChg chg="mod">
          <ac:chgData name="Dhulipalla Harikrishna" userId="4e733bb1-28b4-4535-ad4e-6693bdbe0f2f" providerId="ADAL" clId="{C11B728E-15D2-4048-B4BF-8CC1914BC0A5}" dt="2024-07-24T07:07:14.905" v="1053" actId="20577"/>
          <ac:spMkLst>
            <pc:docMk/>
            <pc:sldMk cId="1114978794" sldId="687"/>
            <ac:spMk id="11267" creationId="{00000000-0000-0000-0000-000000000000}"/>
          </ac:spMkLst>
        </pc:spChg>
      </pc:sldChg>
      <pc:sldChg chg="modSp mod">
        <pc:chgData name="Dhulipalla Harikrishna" userId="4e733bb1-28b4-4535-ad4e-6693bdbe0f2f" providerId="ADAL" clId="{C11B728E-15D2-4048-B4BF-8CC1914BC0A5}" dt="2024-07-24T06:19:58.618" v="804" actId="20577"/>
        <pc:sldMkLst>
          <pc:docMk/>
          <pc:sldMk cId="2405093591" sldId="714"/>
        </pc:sldMkLst>
        <pc:graphicFrameChg chg="modGraphic">
          <ac:chgData name="Dhulipalla Harikrishna" userId="4e733bb1-28b4-4535-ad4e-6693bdbe0f2f" providerId="ADAL" clId="{C11B728E-15D2-4048-B4BF-8CC1914BC0A5}" dt="2024-07-24T06:19:58.618" v="804" actId="20577"/>
          <ac:graphicFrameMkLst>
            <pc:docMk/>
            <pc:sldMk cId="2405093591" sldId="714"/>
            <ac:graphicFrameMk id="11" creationId="{00000000-0000-0000-0000-000000000000}"/>
          </ac:graphicFrameMkLst>
        </pc:graphicFrameChg>
      </pc:sldChg>
      <pc:sldChg chg="modSp mod">
        <pc:chgData name="Dhulipalla Harikrishna" userId="4e733bb1-28b4-4535-ad4e-6693bdbe0f2f" providerId="ADAL" clId="{C11B728E-15D2-4048-B4BF-8CC1914BC0A5}" dt="2024-07-24T06:20:13.803" v="806" actId="20577"/>
        <pc:sldMkLst>
          <pc:docMk/>
          <pc:sldMk cId="2717065344" sldId="715"/>
        </pc:sldMkLst>
        <pc:graphicFrameChg chg="mod modGraphic">
          <ac:chgData name="Dhulipalla Harikrishna" userId="4e733bb1-28b4-4535-ad4e-6693bdbe0f2f" providerId="ADAL" clId="{C11B728E-15D2-4048-B4BF-8CC1914BC0A5}" dt="2024-07-24T06:20:13.803" v="806" actId="20577"/>
          <ac:graphicFrameMkLst>
            <pc:docMk/>
            <pc:sldMk cId="2717065344" sldId="715"/>
            <ac:graphicFrameMk id="11" creationId="{00000000-0000-0000-0000-000000000000}"/>
          </ac:graphicFrameMkLst>
        </pc:graphicFrameChg>
      </pc:sldChg>
      <pc:sldChg chg="modSp mod ord">
        <pc:chgData name="Dhulipalla Harikrishna" userId="4e733bb1-28b4-4535-ad4e-6693bdbe0f2f" providerId="ADAL" clId="{C11B728E-15D2-4048-B4BF-8CC1914BC0A5}" dt="2024-07-24T06:28:07.630" v="810"/>
        <pc:sldMkLst>
          <pc:docMk/>
          <pc:sldMk cId="1475825982" sldId="717"/>
        </pc:sldMkLst>
        <pc:graphicFrameChg chg="modGraphic">
          <ac:chgData name="Dhulipalla Harikrishna" userId="4e733bb1-28b4-4535-ad4e-6693bdbe0f2f" providerId="ADAL" clId="{C11B728E-15D2-4048-B4BF-8CC1914BC0A5}" dt="2024-07-24T05:50:26.120" v="580" actId="20577"/>
          <ac:graphicFrameMkLst>
            <pc:docMk/>
            <pc:sldMk cId="1475825982" sldId="717"/>
            <ac:graphicFrameMk id="11" creationId="{00000000-0000-0000-0000-000000000000}"/>
          </ac:graphicFrameMkLst>
        </pc:graphicFrameChg>
      </pc:sldChg>
      <pc:sldChg chg="modSp">
        <pc:chgData name="Dhulipalla Harikrishna" userId="4e733bb1-28b4-4535-ad4e-6693bdbe0f2f" providerId="ADAL" clId="{C11B728E-15D2-4048-B4BF-8CC1914BC0A5}" dt="2024-07-24T10:01:28.572" v="2387"/>
        <pc:sldMkLst>
          <pc:docMk/>
          <pc:sldMk cId="1136735030" sldId="727"/>
        </pc:sldMkLst>
        <pc:graphicFrameChg chg="mod">
          <ac:chgData name="Dhulipalla Harikrishna" userId="4e733bb1-28b4-4535-ad4e-6693bdbe0f2f" providerId="ADAL" clId="{C11B728E-15D2-4048-B4BF-8CC1914BC0A5}" dt="2024-07-24T10:01:28.572" v="2387"/>
          <ac:graphicFrameMkLst>
            <pc:docMk/>
            <pc:sldMk cId="1136735030" sldId="727"/>
            <ac:graphicFrameMk id="10" creationId="{00000000-0008-0000-0400-000002000000}"/>
          </ac:graphicFrameMkLst>
        </pc:graphicFrameChg>
        <pc:graphicFrameChg chg="mod">
          <ac:chgData name="Dhulipalla Harikrishna" userId="4e733bb1-28b4-4535-ad4e-6693bdbe0f2f" providerId="ADAL" clId="{C11B728E-15D2-4048-B4BF-8CC1914BC0A5}" dt="2024-07-24T07:46:24.346" v="1446" actId="207"/>
          <ac:graphicFrameMkLst>
            <pc:docMk/>
            <pc:sldMk cId="1136735030" sldId="727"/>
            <ac:graphicFrameMk id="17" creationId="{00000000-0008-0000-0400-000002000000}"/>
          </ac:graphicFrameMkLst>
        </pc:graphicFrameChg>
      </pc:sldChg>
      <pc:sldChg chg="ord">
        <pc:chgData name="Dhulipalla Harikrishna" userId="4e733bb1-28b4-4535-ad4e-6693bdbe0f2f" providerId="ADAL" clId="{C11B728E-15D2-4048-B4BF-8CC1914BC0A5}" dt="2024-07-24T07:23:12.824" v="1417"/>
        <pc:sldMkLst>
          <pc:docMk/>
          <pc:sldMk cId="1292755454" sldId="752"/>
        </pc:sldMkLst>
      </pc:sldChg>
      <pc:sldChg chg="modSp mod ord">
        <pc:chgData name="Dhulipalla Harikrishna" userId="4e733bb1-28b4-4535-ad4e-6693bdbe0f2f" providerId="ADAL" clId="{C11B728E-15D2-4048-B4BF-8CC1914BC0A5}" dt="2024-07-24T10:43:29.941" v="3438" actId="20577"/>
        <pc:sldMkLst>
          <pc:docMk/>
          <pc:sldMk cId="816329735" sldId="755"/>
        </pc:sldMkLst>
        <pc:spChg chg="mod">
          <ac:chgData name="Dhulipalla Harikrishna" userId="4e733bb1-28b4-4535-ad4e-6693bdbe0f2f" providerId="ADAL" clId="{C11B728E-15D2-4048-B4BF-8CC1914BC0A5}" dt="2024-07-24T10:43:29.941" v="3438" actId="20577"/>
          <ac:spMkLst>
            <pc:docMk/>
            <pc:sldMk cId="816329735" sldId="755"/>
            <ac:spMk id="11267" creationId="{00000000-0000-0000-0000-000000000000}"/>
          </ac:spMkLst>
        </pc:spChg>
      </pc:sldChg>
      <pc:sldChg chg="modSp mod">
        <pc:chgData name="Dhulipalla Harikrishna" userId="4e733bb1-28b4-4535-ad4e-6693bdbe0f2f" providerId="ADAL" clId="{C11B728E-15D2-4048-B4BF-8CC1914BC0A5}" dt="2024-07-24T09:51:35.864" v="2321" actId="20577"/>
        <pc:sldMkLst>
          <pc:docMk/>
          <pc:sldMk cId="2162447585" sldId="790"/>
        </pc:sldMkLst>
        <pc:spChg chg="mod">
          <ac:chgData name="Dhulipalla Harikrishna" userId="4e733bb1-28b4-4535-ad4e-6693bdbe0f2f" providerId="ADAL" clId="{C11B728E-15D2-4048-B4BF-8CC1914BC0A5}" dt="2024-07-24T07:49:46.826" v="1477" actId="20577"/>
          <ac:spMkLst>
            <pc:docMk/>
            <pc:sldMk cId="2162447585" sldId="790"/>
            <ac:spMk id="9" creationId="{00000000-0000-0000-0000-000000000000}"/>
          </ac:spMkLst>
        </pc:spChg>
        <pc:spChg chg="mod">
          <ac:chgData name="Dhulipalla Harikrishna" userId="4e733bb1-28b4-4535-ad4e-6693bdbe0f2f" providerId="ADAL" clId="{C11B728E-15D2-4048-B4BF-8CC1914BC0A5}" dt="2024-07-24T09:51:35.864" v="2321" actId="20577"/>
          <ac:spMkLst>
            <pc:docMk/>
            <pc:sldMk cId="2162447585" sldId="790"/>
            <ac:spMk id="10243" creationId="{00000000-0000-0000-0000-000000000000}"/>
          </ac:spMkLst>
        </pc:spChg>
      </pc:sldChg>
      <pc:sldChg chg="modSp mod">
        <pc:chgData name="Dhulipalla Harikrishna" userId="4e733bb1-28b4-4535-ad4e-6693bdbe0f2f" providerId="ADAL" clId="{C11B728E-15D2-4048-B4BF-8CC1914BC0A5}" dt="2024-07-24T10:43:36.410" v="3439" actId="20577"/>
        <pc:sldMkLst>
          <pc:docMk/>
          <pc:sldMk cId="2762017473" sldId="835"/>
        </pc:sldMkLst>
        <pc:spChg chg="mod">
          <ac:chgData name="Dhulipalla Harikrishna" userId="4e733bb1-28b4-4535-ad4e-6693bdbe0f2f" providerId="ADAL" clId="{C11B728E-15D2-4048-B4BF-8CC1914BC0A5}" dt="2024-07-24T10:43:36.410" v="3439" actId="20577"/>
          <ac:spMkLst>
            <pc:docMk/>
            <pc:sldMk cId="2762017473" sldId="835"/>
            <ac:spMk id="11267" creationId="{00000000-0000-0000-0000-000000000000}"/>
          </ac:spMkLst>
        </pc:spChg>
      </pc:sldChg>
      <pc:sldChg chg="modSp mod">
        <pc:chgData name="Dhulipalla Harikrishna" userId="4e733bb1-28b4-4535-ad4e-6693bdbe0f2f" providerId="ADAL" clId="{C11B728E-15D2-4048-B4BF-8CC1914BC0A5}" dt="2024-07-24T10:44:21.127" v="3448" actId="20577"/>
        <pc:sldMkLst>
          <pc:docMk/>
          <pc:sldMk cId="1179645161" sldId="838"/>
        </pc:sldMkLst>
        <pc:spChg chg="mod">
          <ac:chgData name="Dhulipalla Harikrishna" userId="4e733bb1-28b4-4535-ad4e-6693bdbe0f2f" providerId="ADAL" clId="{C11B728E-15D2-4048-B4BF-8CC1914BC0A5}" dt="2024-07-24T10:44:21.127" v="3448" actId="20577"/>
          <ac:spMkLst>
            <pc:docMk/>
            <pc:sldMk cId="1179645161" sldId="838"/>
            <ac:spMk id="11267" creationId="{00000000-0000-0000-0000-000000000000}"/>
          </ac:spMkLst>
        </pc:spChg>
      </pc:sldChg>
      <pc:sldChg chg="modSp mod">
        <pc:chgData name="Dhulipalla Harikrishna" userId="4e733bb1-28b4-4535-ad4e-6693bdbe0f2f" providerId="ADAL" clId="{C11B728E-15D2-4048-B4BF-8CC1914BC0A5}" dt="2024-07-24T05:56:14.994" v="618" actId="20577"/>
        <pc:sldMkLst>
          <pc:docMk/>
          <pc:sldMk cId="2478837309" sldId="888"/>
        </pc:sldMkLst>
        <pc:graphicFrameChg chg="modGraphic">
          <ac:chgData name="Dhulipalla Harikrishna" userId="4e733bb1-28b4-4535-ad4e-6693bdbe0f2f" providerId="ADAL" clId="{C11B728E-15D2-4048-B4BF-8CC1914BC0A5}" dt="2024-07-24T05:56:14.994" v="618" actId="20577"/>
          <ac:graphicFrameMkLst>
            <pc:docMk/>
            <pc:sldMk cId="2478837309" sldId="888"/>
            <ac:graphicFrameMk id="7" creationId="{B14EFCED-D602-27A3-65F2-5510DDE7DB09}"/>
          </ac:graphicFrameMkLst>
        </pc:graphicFrameChg>
      </pc:sldChg>
      <pc:sldChg chg="del">
        <pc:chgData name="Dhulipalla Harikrishna" userId="4e733bb1-28b4-4535-ad4e-6693bdbe0f2f" providerId="ADAL" clId="{C11B728E-15D2-4048-B4BF-8CC1914BC0A5}" dt="2024-07-24T07:04:49.682" v="1002" actId="2696"/>
        <pc:sldMkLst>
          <pc:docMk/>
          <pc:sldMk cId="3268697812" sldId="902"/>
        </pc:sldMkLst>
      </pc:sldChg>
      <pc:sldChg chg="del">
        <pc:chgData name="Dhulipalla Harikrishna" userId="4e733bb1-28b4-4535-ad4e-6693bdbe0f2f" providerId="ADAL" clId="{C11B728E-15D2-4048-B4BF-8CC1914BC0A5}" dt="2024-07-24T07:09:10.236" v="1139" actId="2696"/>
        <pc:sldMkLst>
          <pc:docMk/>
          <pc:sldMk cId="1832970271" sldId="904"/>
        </pc:sldMkLst>
      </pc:sldChg>
      <pc:sldChg chg="addSp delSp modSp mod ord">
        <pc:chgData name="Dhulipalla Harikrishna" userId="4e733bb1-28b4-4535-ad4e-6693bdbe0f2f" providerId="ADAL" clId="{C11B728E-15D2-4048-B4BF-8CC1914BC0A5}" dt="2024-07-24T05:12:37.057" v="272"/>
        <pc:sldMkLst>
          <pc:docMk/>
          <pc:sldMk cId="691362188" sldId="918"/>
        </pc:sldMkLst>
        <pc:graphicFrameChg chg="add mod modGraphic">
          <ac:chgData name="Dhulipalla Harikrishna" userId="4e733bb1-28b4-4535-ad4e-6693bdbe0f2f" providerId="ADAL" clId="{C11B728E-15D2-4048-B4BF-8CC1914BC0A5}" dt="2024-07-24T05:11:06.991" v="262"/>
          <ac:graphicFrameMkLst>
            <pc:docMk/>
            <pc:sldMk cId="691362188" sldId="918"/>
            <ac:graphicFrameMk id="5" creationId="{5C4462F8-8C31-6DD0-DAF8-845D16817F58}"/>
          </ac:graphicFrameMkLst>
        </pc:graphicFrameChg>
        <pc:graphicFrameChg chg="add del">
          <ac:chgData name="Dhulipalla Harikrishna" userId="4e733bb1-28b4-4535-ad4e-6693bdbe0f2f" providerId="ADAL" clId="{C11B728E-15D2-4048-B4BF-8CC1914BC0A5}" dt="2024-07-24T05:09:38.313" v="229" actId="478"/>
          <ac:graphicFrameMkLst>
            <pc:docMk/>
            <pc:sldMk cId="691362188" sldId="918"/>
            <ac:graphicFrameMk id="7" creationId="{44AE5939-4424-4892-D6FB-48F2738EA0F6}"/>
          </ac:graphicFrameMkLst>
        </pc:graphicFrameChg>
        <pc:graphicFrameChg chg="add mod modGraphic">
          <ac:chgData name="Dhulipalla Harikrishna" userId="4e733bb1-28b4-4535-ad4e-6693bdbe0f2f" providerId="ADAL" clId="{C11B728E-15D2-4048-B4BF-8CC1914BC0A5}" dt="2024-07-24T05:11:47.438" v="270" actId="1076"/>
          <ac:graphicFrameMkLst>
            <pc:docMk/>
            <pc:sldMk cId="691362188" sldId="918"/>
            <ac:graphicFrameMk id="8" creationId="{84D4C8E9-E4DA-F567-08F5-B7116D8AA678}"/>
          </ac:graphicFrameMkLst>
        </pc:graphicFrameChg>
        <pc:picChg chg="del">
          <ac:chgData name="Dhulipalla Harikrishna" userId="4e733bb1-28b4-4535-ad4e-6693bdbe0f2f" providerId="ADAL" clId="{C11B728E-15D2-4048-B4BF-8CC1914BC0A5}" dt="2024-07-24T05:05:29.729" v="203" actId="478"/>
          <ac:picMkLst>
            <pc:docMk/>
            <pc:sldMk cId="691362188" sldId="918"/>
            <ac:picMk id="6" creationId="{6BC1287C-3B64-AF10-9E8F-6212DCD54494}"/>
          </ac:picMkLst>
        </pc:picChg>
      </pc:sldChg>
      <pc:sldChg chg="ord">
        <pc:chgData name="Dhulipalla Harikrishna" userId="4e733bb1-28b4-4535-ad4e-6693bdbe0f2f" providerId="ADAL" clId="{C11B728E-15D2-4048-B4BF-8CC1914BC0A5}" dt="2024-07-24T07:43:27.122" v="1442"/>
        <pc:sldMkLst>
          <pc:docMk/>
          <pc:sldMk cId="47698362" sldId="919"/>
        </pc:sldMkLst>
      </pc:sldChg>
      <pc:sldChg chg="modSp mod">
        <pc:chgData name="Dhulipalla Harikrishna" userId="4e733bb1-28b4-4535-ad4e-6693bdbe0f2f" providerId="ADAL" clId="{C11B728E-15D2-4048-B4BF-8CC1914BC0A5}" dt="2024-07-24T08:34:21.008" v="1582" actId="20577"/>
        <pc:sldMkLst>
          <pc:docMk/>
          <pc:sldMk cId="2145327430" sldId="920"/>
        </pc:sldMkLst>
        <pc:spChg chg="mod">
          <ac:chgData name="Dhulipalla Harikrishna" userId="4e733bb1-28b4-4535-ad4e-6693bdbe0f2f" providerId="ADAL" clId="{C11B728E-15D2-4048-B4BF-8CC1914BC0A5}" dt="2024-07-24T08:34:21.008" v="1582" actId="20577"/>
          <ac:spMkLst>
            <pc:docMk/>
            <pc:sldMk cId="2145327430" sldId="920"/>
            <ac:spMk id="10243" creationId="{00000000-0000-0000-0000-000000000000}"/>
          </ac:spMkLst>
        </pc:spChg>
      </pc:sldChg>
      <pc:sldChg chg="ord">
        <pc:chgData name="Dhulipalla Harikrishna" userId="4e733bb1-28b4-4535-ad4e-6693bdbe0f2f" providerId="ADAL" clId="{C11B728E-15D2-4048-B4BF-8CC1914BC0A5}" dt="2024-07-24T07:14:39.998" v="1406"/>
        <pc:sldMkLst>
          <pc:docMk/>
          <pc:sldMk cId="1019306574" sldId="922"/>
        </pc:sldMkLst>
      </pc:sldChg>
      <pc:sldChg chg="modSp mod">
        <pc:chgData name="Dhulipalla Harikrishna" userId="4e733bb1-28b4-4535-ad4e-6693bdbe0f2f" providerId="ADAL" clId="{C11B728E-15D2-4048-B4BF-8CC1914BC0A5}" dt="2024-07-24T10:24:19.013" v="3115" actId="255"/>
        <pc:sldMkLst>
          <pc:docMk/>
          <pc:sldMk cId="1104020635" sldId="923"/>
        </pc:sldMkLst>
        <pc:spChg chg="mod">
          <ac:chgData name="Dhulipalla Harikrishna" userId="4e733bb1-28b4-4535-ad4e-6693bdbe0f2f" providerId="ADAL" clId="{C11B728E-15D2-4048-B4BF-8CC1914BC0A5}" dt="2024-07-24T10:24:19.013" v="3115" actId="255"/>
          <ac:spMkLst>
            <pc:docMk/>
            <pc:sldMk cId="1104020635" sldId="923"/>
            <ac:spMk id="10243" creationId="{00000000-0000-0000-0000-000000000000}"/>
          </ac:spMkLst>
        </pc:spChg>
      </pc:sldChg>
      <pc:sldChg chg="modSp mod">
        <pc:chgData name="Dhulipalla Harikrishna" userId="4e733bb1-28b4-4535-ad4e-6693bdbe0f2f" providerId="ADAL" clId="{C11B728E-15D2-4048-B4BF-8CC1914BC0A5}" dt="2024-07-24T10:22:55.896" v="3080" actId="6549"/>
        <pc:sldMkLst>
          <pc:docMk/>
          <pc:sldMk cId="3952011017" sldId="924"/>
        </pc:sldMkLst>
        <pc:spChg chg="mod">
          <ac:chgData name="Dhulipalla Harikrishna" userId="4e733bb1-28b4-4535-ad4e-6693bdbe0f2f" providerId="ADAL" clId="{C11B728E-15D2-4048-B4BF-8CC1914BC0A5}" dt="2024-07-24T10:22:55.896" v="3080" actId="6549"/>
          <ac:spMkLst>
            <pc:docMk/>
            <pc:sldMk cId="3952011017" sldId="924"/>
            <ac:spMk id="10243" creationId="{00000000-0000-0000-0000-000000000000}"/>
          </ac:spMkLst>
        </pc:spChg>
      </pc:sldChg>
      <pc:sldChg chg="modSp del mod">
        <pc:chgData name="Dhulipalla Harikrishna" userId="4e733bb1-28b4-4535-ad4e-6693bdbe0f2f" providerId="ADAL" clId="{C11B728E-15D2-4048-B4BF-8CC1914BC0A5}" dt="2024-07-24T07:01:46.205" v="1001" actId="2696"/>
        <pc:sldMkLst>
          <pc:docMk/>
          <pc:sldMk cId="2622712073" sldId="926"/>
        </pc:sldMkLst>
        <pc:spChg chg="mod">
          <ac:chgData name="Dhulipalla Harikrishna" userId="4e733bb1-28b4-4535-ad4e-6693bdbe0f2f" providerId="ADAL" clId="{C11B728E-15D2-4048-B4BF-8CC1914BC0A5}" dt="2024-07-24T07:01:03.316" v="999" actId="20577"/>
          <ac:spMkLst>
            <pc:docMk/>
            <pc:sldMk cId="2622712073" sldId="926"/>
            <ac:spMk id="9" creationId="{00000000-0000-0000-0000-000000000000}"/>
          </ac:spMkLst>
        </pc:spChg>
      </pc:sldChg>
      <pc:sldChg chg="addSp delSp modSp mod">
        <pc:chgData name="Dhulipalla Harikrishna" userId="4e733bb1-28b4-4535-ad4e-6693bdbe0f2f" providerId="ADAL" clId="{C11B728E-15D2-4048-B4BF-8CC1914BC0A5}" dt="2024-07-24T07:47:33.670" v="1462" actId="20577"/>
        <pc:sldMkLst>
          <pc:docMk/>
          <pc:sldMk cId="2784255141" sldId="956"/>
        </pc:sldMkLst>
        <pc:spChg chg="mod">
          <ac:chgData name="Dhulipalla Harikrishna" userId="4e733bb1-28b4-4535-ad4e-6693bdbe0f2f" providerId="ADAL" clId="{C11B728E-15D2-4048-B4BF-8CC1914BC0A5}" dt="2024-07-24T07:47:24.728" v="1461" actId="20577"/>
          <ac:spMkLst>
            <pc:docMk/>
            <pc:sldMk cId="2784255141" sldId="956"/>
            <ac:spMk id="2" creationId="{D5ED8917-162F-DAF3-BB43-AECA56533836}"/>
          </ac:spMkLst>
        </pc:spChg>
        <pc:spChg chg="del mod">
          <ac:chgData name="Dhulipalla Harikrishna" userId="4e733bb1-28b4-4535-ad4e-6693bdbe0f2f" providerId="ADAL" clId="{C11B728E-15D2-4048-B4BF-8CC1914BC0A5}" dt="2024-07-24T06:57:04.577" v="953" actId="21"/>
          <ac:spMkLst>
            <pc:docMk/>
            <pc:sldMk cId="2784255141" sldId="956"/>
            <ac:spMk id="3" creationId="{846DBF85-C1C4-C1C6-300F-D63618D94EA2}"/>
          </ac:spMkLst>
        </pc:spChg>
        <pc:spChg chg="add del mod">
          <ac:chgData name="Dhulipalla Harikrishna" userId="4e733bb1-28b4-4535-ad4e-6693bdbe0f2f" providerId="ADAL" clId="{C11B728E-15D2-4048-B4BF-8CC1914BC0A5}" dt="2024-07-24T06:04:20.987" v="718" actId="478"/>
          <ac:spMkLst>
            <pc:docMk/>
            <pc:sldMk cId="2784255141" sldId="956"/>
            <ac:spMk id="9" creationId="{07345EB3-9B35-5B0E-6629-41E5F7C963E9}"/>
          </ac:spMkLst>
        </pc:spChg>
        <pc:spChg chg="add mod">
          <ac:chgData name="Dhulipalla Harikrishna" userId="4e733bb1-28b4-4535-ad4e-6693bdbe0f2f" providerId="ADAL" clId="{C11B728E-15D2-4048-B4BF-8CC1914BC0A5}" dt="2024-07-24T07:47:33.670" v="1462" actId="20577"/>
          <ac:spMkLst>
            <pc:docMk/>
            <pc:sldMk cId="2784255141" sldId="956"/>
            <ac:spMk id="12" creationId="{2F0C792F-990E-77E4-79F1-D8272DE359CD}"/>
          </ac:spMkLst>
        </pc:spChg>
        <pc:graphicFrameChg chg="add mod modGraphic">
          <ac:chgData name="Dhulipalla Harikrishna" userId="4e733bb1-28b4-4535-ad4e-6693bdbe0f2f" providerId="ADAL" clId="{C11B728E-15D2-4048-B4BF-8CC1914BC0A5}" dt="2024-07-24T06:03:43.258" v="708" actId="1076"/>
          <ac:graphicFrameMkLst>
            <pc:docMk/>
            <pc:sldMk cId="2784255141" sldId="956"/>
            <ac:graphicFrameMk id="10" creationId="{D21E394C-9579-9A36-C07E-29C67F2B4605}"/>
          </ac:graphicFrameMkLst>
        </pc:graphicFrameChg>
        <pc:graphicFrameChg chg="add mod modGraphic">
          <ac:chgData name="Dhulipalla Harikrishna" userId="4e733bb1-28b4-4535-ad4e-6693bdbe0f2f" providerId="ADAL" clId="{C11B728E-15D2-4048-B4BF-8CC1914BC0A5}" dt="2024-07-24T06:05:16.094" v="758" actId="1076"/>
          <ac:graphicFrameMkLst>
            <pc:docMk/>
            <pc:sldMk cId="2784255141" sldId="956"/>
            <ac:graphicFrameMk id="11" creationId="{2F64099A-9181-040F-5343-F64F60E759B2}"/>
          </ac:graphicFrameMkLst>
        </pc:graphicFrameChg>
        <pc:picChg chg="del">
          <ac:chgData name="Dhulipalla Harikrishna" userId="4e733bb1-28b4-4535-ad4e-6693bdbe0f2f" providerId="ADAL" clId="{C11B728E-15D2-4048-B4BF-8CC1914BC0A5}" dt="2024-07-24T06:03:19" v="700" actId="478"/>
          <ac:picMkLst>
            <pc:docMk/>
            <pc:sldMk cId="2784255141" sldId="956"/>
            <ac:picMk id="8" creationId="{BDADF4CE-935E-124B-6009-A61C5D29F718}"/>
          </ac:picMkLst>
        </pc:picChg>
      </pc:sldChg>
      <pc:sldChg chg="del">
        <pc:chgData name="Dhulipalla Harikrishna" userId="4e733bb1-28b4-4535-ad4e-6693bdbe0f2f" providerId="ADAL" clId="{C11B728E-15D2-4048-B4BF-8CC1914BC0A5}" dt="2024-07-24T07:14:58.554" v="1407" actId="2696"/>
        <pc:sldMkLst>
          <pc:docMk/>
          <pc:sldMk cId="842526433" sldId="958"/>
        </pc:sldMkLst>
      </pc:sldChg>
      <pc:sldChg chg="modSp mod ord">
        <pc:chgData name="Dhulipalla Harikrishna" userId="4e733bb1-28b4-4535-ad4e-6693bdbe0f2f" providerId="ADAL" clId="{C11B728E-15D2-4048-B4BF-8CC1914BC0A5}" dt="2024-07-24T07:53:59.180" v="1531" actId="20577"/>
        <pc:sldMkLst>
          <pc:docMk/>
          <pc:sldMk cId="2284945881" sldId="959"/>
        </pc:sldMkLst>
        <pc:spChg chg="mod">
          <ac:chgData name="Dhulipalla Harikrishna" userId="4e733bb1-28b4-4535-ad4e-6693bdbe0f2f" providerId="ADAL" clId="{C11B728E-15D2-4048-B4BF-8CC1914BC0A5}" dt="2024-07-24T07:53:59.180" v="1531" actId="20577"/>
          <ac:spMkLst>
            <pc:docMk/>
            <pc:sldMk cId="2284945881" sldId="959"/>
            <ac:spMk id="9" creationId="{00000000-0000-0000-0000-000000000000}"/>
          </ac:spMkLst>
        </pc:spChg>
      </pc:sldChg>
      <pc:sldChg chg="modSp mod">
        <pc:chgData name="Dhulipalla Harikrishna" userId="4e733bb1-28b4-4535-ad4e-6693bdbe0f2f" providerId="ADAL" clId="{C11B728E-15D2-4048-B4BF-8CC1914BC0A5}" dt="2024-07-24T09:34:24.713" v="1806" actId="20577"/>
        <pc:sldMkLst>
          <pc:docMk/>
          <pc:sldMk cId="3823254558" sldId="961"/>
        </pc:sldMkLst>
        <pc:spChg chg="mod">
          <ac:chgData name="Dhulipalla Harikrishna" userId="4e733bb1-28b4-4535-ad4e-6693bdbe0f2f" providerId="ADAL" clId="{C11B728E-15D2-4048-B4BF-8CC1914BC0A5}" dt="2024-07-24T09:34:24.713" v="1806" actId="20577"/>
          <ac:spMkLst>
            <pc:docMk/>
            <pc:sldMk cId="3823254558" sldId="961"/>
            <ac:spMk id="10243" creationId="{00000000-0000-0000-0000-000000000000}"/>
          </ac:spMkLst>
        </pc:spChg>
      </pc:sldChg>
      <pc:sldChg chg="ord">
        <pc:chgData name="Dhulipalla Harikrishna" userId="4e733bb1-28b4-4535-ad4e-6693bdbe0f2f" providerId="ADAL" clId="{C11B728E-15D2-4048-B4BF-8CC1914BC0A5}" dt="2024-07-24T07:43:27.122" v="1442"/>
        <pc:sldMkLst>
          <pc:docMk/>
          <pc:sldMk cId="1538065260" sldId="964"/>
        </pc:sldMkLst>
      </pc:sldChg>
      <pc:sldChg chg="del">
        <pc:chgData name="Dhulipalla Harikrishna" userId="4e733bb1-28b4-4535-ad4e-6693bdbe0f2f" providerId="ADAL" clId="{C11B728E-15D2-4048-B4BF-8CC1914BC0A5}" dt="2024-07-24T07:44:23.913" v="1443" actId="47"/>
        <pc:sldMkLst>
          <pc:docMk/>
          <pc:sldMk cId="165428979" sldId="974"/>
        </pc:sldMkLst>
      </pc:sldChg>
      <pc:sldChg chg="modSp mod">
        <pc:chgData name="Dhulipalla Harikrishna" userId="4e733bb1-28b4-4535-ad4e-6693bdbe0f2f" providerId="ADAL" clId="{C11B728E-15D2-4048-B4BF-8CC1914BC0A5}" dt="2024-07-24T10:42:08.015" v="3436" actId="20577"/>
        <pc:sldMkLst>
          <pc:docMk/>
          <pc:sldMk cId="617715029" sldId="975"/>
        </pc:sldMkLst>
        <pc:spChg chg="mod">
          <ac:chgData name="Dhulipalla Harikrishna" userId="4e733bb1-28b4-4535-ad4e-6693bdbe0f2f" providerId="ADAL" clId="{C11B728E-15D2-4048-B4BF-8CC1914BC0A5}" dt="2024-07-24T10:42:08.015" v="3436" actId="20577"/>
          <ac:spMkLst>
            <pc:docMk/>
            <pc:sldMk cId="617715029" sldId="975"/>
            <ac:spMk id="10243" creationId="{00000000-0000-0000-0000-000000000000}"/>
          </ac:spMkLst>
        </pc:spChg>
      </pc:sldChg>
      <pc:sldChg chg="addSp delSp modSp mod ord">
        <pc:chgData name="Dhulipalla Harikrishna" userId="4e733bb1-28b4-4535-ad4e-6693bdbe0f2f" providerId="ADAL" clId="{C11B728E-15D2-4048-B4BF-8CC1914BC0A5}" dt="2024-07-24T06:12:41.793" v="776"/>
        <pc:sldMkLst>
          <pc:docMk/>
          <pc:sldMk cId="923631152" sldId="978"/>
        </pc:sldMkLst>
        <pc:graphicFrameChg chg="add mod modGraphic">
          <ac:chgData name="Dhulipalla Harikrishna" userId="4e733bb1-28b4-4535-ad4e-6693bdbe0f2f" providerId="ADAL" clId="{C11B728E-15D2-4048-B4BF-8CC1914BC0A5}" dt="2024-07-24T06:07:08.516" v="770" actId="14100"/>
          <ac:graphicFrameMkLst>
            <pc:docMk/>
            <pc:sldMk cId="923631152" sldId="978"/>
            <ac:graphicFrameMk id="5" creationId="{EE371AD0-EA3B-4E81-E680-FE6EAF036B3D}"/>
          </ac:graphicFrameMkLst>
        </pc:graphicFrameChg>
        <pc:graphicFrameChg chg="del modGraphic">
          <ac:chgData name="Dhulipalla Harikrishna" userId="4e733bb1-28b4-4535-ad4e-6693bdbe0f2f" providerId="ADAL" clId="{C11B728E-15D2-4048-B4BF-8CC1914BC0A5}" dt="2024-07-24T06:06:28.449" v="762" actId="478"/>
          <ac:graphicFrameMkLst>
            <pc:docMk/>
            <pc:sldMk cId="923631152" sldId="978"/>
            <ac:graphicFrameMk id="6" creationId="{47064504-022D-B755-1944-B6FAB861DD80}"/>
          </ac:graphicFrameMkLst>
        </pc:graphicFrameChg>
      </pc:sldChg>
      <pc:sldChg chg="del">
        <pc:chgData name="Dhulipalla Harikrishna" userId="4e733bb1-28b4-4535-ad4e-6693bdbe0f2f" providerId="ADAL" clId="{C11B728E-15D2-4048-B4BF-8CC1914BC0A5}" dt="2024-07-24T07:44:26.770" v="1444" actId="47"/>
        <pc:sldMkLst>
          <pc:docMk/>
          <pc:sldMk cId="3553056573" sldId="990"/>
        </pc:sldMkLst>
      </pc:sldChg>
      <pc:sldChg chg="modSp mod">
        <pc:chgData name="Dhulipalla Harikrishna" userId="4e733bb1-28b4-4535-ad4e-6693bdbe0f2f" providerId="ADAL" clId="{C11B728E-15D2-4048-B4BF-8CC1914BC0A5}" dt="2024-07-24T06:35:20.163" v="850" actId="20577"/>
        <pc:sldMkLst>
          <pc:docMk/>
          <pc:sldMk cId="1288666832" sldId="1004"/>
        </pc:sldMkLst>
        <pc:graphicFrameChg chg="modGraphic">
          <ac:chgData name="Dhulipalla Harikrishna" userId="4e733bb1-28b4-4535-ad4e-6693bdbe0f2f" providerId="ADAL" clId="{C11B728E-15D2-4048-B4BF-8CC1914BC0A5}" dt="2024-07-24T06:35:20.163" v="850" actId="20577"/>
          <ac:graphicFrameMkLst>
            <pc:docMk/>
            <pc:sldMk cId="1288666832" sldId="1004"/>
            <ac:graphicFrameMk id="10" creationId="{9F1AE424-254A-B11D-997E-0128679ADF83}"/>
          </ac:graphicFrameMkLst>
        </pc:graphicFrameChg>
      </pc:sldChg>
      <pc:sldChg chg="ord">
        <pc:chgData name="Dhulipalla Harikrishna" userId="4e733bb1-28b4-4535-ad4e-6693bdbe0f2f" providerId="ADAL" clId="{C11B728E-15D2-4048-B4BF-8CC1914BC0A5}" dt="2024-07-24T06:55:52.167" v="952"/>
        <pc:sldMkLst>
          <pc:docMk/>
          <pc:sldMk cId="3145038084" sldId="1005"/>
        </pc:sldMkLst>
      </pc:sldChg>
      <pc:sldChg chg="modSp add mod ord">
        <pc:chgData name="Dhulipalla Harikrishna" userId="4e733bb1-28b4-4535-ad4e-6693bdbe0f2f" providerId="ADAL" clId="{C11B728E-15D2-4048-B4BF-8CC1914BC0A5}" dt="2024-07-24T06:41:44.686" v="860" actId="13926"/>
        <pc:sldMkLst>
          <pc:docMk/>
          <pc:sldMk cId="453749514" sldId="1006"/>
        </pc:sldMkLst>
        <pc:graphicFrameChg chg="mod modGraphic">
          <ac:chgData name="Dhulipalla Harikrishna" userId="4e733bb1-28b4-4535-ad4e-6693bdbe0f2f" providerId="ADAL" clId="{C11B728E-15D2-4048-B4BF-8CC1914BC0A5}" dt="2024-07-24T06:41:44.686" v="860" actId="13926"/>
          <ac:graphicFrameMkLst>
            <pc:docMk/>
            <pc:sldMk cId="453749514" sldId="1006"/>
            <ac:graphicFrameMk id="22" creationId="{C9BE9CD5-BC42-A16A-C066-94E19968B93C}"/>
          </ac:graphicFrameMkLst>
        </pc:graphicFrameChg>
      </pc:sldChg>
      <pc:sldChg chg="addSp delSp modSp del mod">
        <pc:chgData name="Dhulipalla Harikrishna" userId="4e733bb1-28b4-4535-ad4e-6693bdbe0f2f" providerId="ADAL" clId="{C11B728E-15D2-4048-B4BF-8CC1914BC0A5}" dt="2024-07-24T04:37:26.968" v="196" actId="2696"/>
        <pc:sldMkLst>
          <pc:docMk/>
          <pc:sldMk cId="1812680951" sldId="1006"/>
        </pc:sldMkLst>
        <pc:graphicFrameChg chg="add mod">
          <ac:chgData name="Dhulipalla Harikrishna" userId="4e733bb1-28b4-4535-ad4e-6693bdbe0f2f" providerId="ADAL" clId="{C11B728E-15D2-4048-B4BF-8CC1914BC0A5}" dt="2024-07-24T03:44:11.612" v="51"/>
          <ac:graphicFrameMkLst>
            <pc:docMk/>
            <pc:sldMk cId="1812680951" sldId="1006"/>
            <ac:graphicFrameMk id="5" creationId="{2ABC3FFA-C564-9FA3-A0D7-E37B590A3343}"/>
          </ac:graphicFrameMkLst>
        </pc:graphicFrameChg>
        <pc:graphicFrameChg chg="del">
          <ac:chgData name="Dhulipalla Harikrishna" userId="4e733bb1-28b4-4535-ad4e-6693bdbe0f2f" providerId="ADAL" clId="{C11B728E-15D2-4048-B4BF-8CC1914BC0A5}" dt="2024-07-24T03:43:31.311" v="50" actId="478"/>
          <ac:graphicFrameMkLst>
            <pc:docMk/>
            <pc:sldMk cId="1812680951" sldId="1006"/>
            <ac:graphicFrameMk id="6" creationId="{64ACFE8A-537E-6248-2060-4F5AE1C5FC9E}"/>
          </ac:graphicFrameMkLst>
        </pc:graphicFrameChg>
        <pc:graphicFrameChg chg="add del mod modGraphic">
          <ac:chgData name="Dhulipalla Harikrishna" userId="4e733bb1-28b4-4535-ad4e-6693bdbe0f2f" providerId="ADAL" clId="{C11B728E-15D2-4048-B4BF-8CC1914BC0A5}" dt="2024-07-24T04:12:49.819" v="65" actId="478"/>
          <ac:graphicFrameMkLst>
            <pc:docMk/>
            <pc:sldMk cId="1812680951" sldId="1006"/>
            <ac:graphicFrameMk id="7" creationId="{2C5BEA1A-D1C7-653B-C2D1-5D47CCCCE992}"/>
          </ac:graphicFrameMkLst>
        </pc:graphicFrameChg>
        <pc:graphicFrameChg chg="add mod modGraphic">
          <ac:chgData name="Dhulipalla Harikrishna" userId="4e733bb1-28b4-4535-ad4e-6693bdbe0f2f" providerId="ADAL" clId="{C11B728E-15D2-4048-B4BF-8CC1914BC0A5}" dt="2024-07-24T04:13:07.127" v="70" actId="14100"/>
          <ac:graphicFrameMkLst>
            <pc:docMk/>
            <pc:sldMk cId="1812680951" sldId="1006"/>
            <ac:graphicFrameMk id="8" creationId="{DBD2132A-8862-0CA2-19CB-A3D8605B9DA5}"/>
          </ac:graphicFrameMkLst>
        </pc:graphicFrameChg>
        <pc:graphicFrameChg chg="add mod modGraphic">
          <ac:chgData name="Dhulipalla Harikrishna" userId="4e733bb1-28b4-4535-ad4e-6693bdbe0f2f" providerId="ADAL" clId="{C11B728E-15D2-4048-B4BF-8CC1914BC0A5}" dt="2024-07-24T04:13:55.442" v="73" actId="14100"/>
          <ac:graphicFrameMkLst>
            <pc:docMk/>
            <pc:sldMk cId="1812680951" sldId="1006"/>
            <ac:graphicFrameMk id="9" creationId="{8AD503F6-14B3-7C51-02F5-95D4239DFA58}"/>
          </ac:graphicFrameMkLst>
        </pc:graphicFrameChg>
        <pc:graphicFrameChg chg="add del mod modGraphic">
          <ac:chgData name="Dhulipalla Harikrishna" userId="4e733bb1-28b4-4535-ad4e-6693bdbe0f2f" providerId="ADAL" clId="{C11B728E-15D2-4048-B4BF-8CC1914BC0A5}" dt="2024-07-24T04:14:27.750" v="80" actId="478"/>
          <ac:graphicFrameMkLst>
            <pc:docMk/>
            <pc:sldMk cId="1812680951" sldId="1006"/>
            <ac:graphicFrameMk id="10" creationId="{C0A73D4A-6043-1845-A77E-286D66B5ABC9}"/>
          </ac:graphicFrameMkLst>
        </pc:graphicFrameChg>
        <pc:graphicFrameChg chg="add mod modGraphic">
          <ac:chgData name="Dhulipalla Harikrishna" userId="4e733bb1-28b4-4535-ad4e-6693bdbe0f2f" providerId="ADAL" clId="{C11B728E-15D2-4048-B4BF-8CC1914BC0A5}" dt="2024-07-24T04:15:44.417" v="83" actId="14100"/>
          <ac:graphicFrameMkLst>
            <pc:docMk/>
            <pc:sldMk cId="1812680951" sldId="1006"/>
            <ac:graphicFrameMk id="13" creationId="{6A46328D-7C12-A876-2446-376A15869D09}"/>
          </ac:graphicFrameMkLst>
        </pc:graphicFrameChg>
        <pc:graphicFrameChg chg="add mod">
          <ac:chgData name="Dhulipalla Harikrishna" userId="4e733bb1-28b4-4535-ad4e-6693bdbe0f2f" providerId="ADAL" clId="{C11B728E-15D2-4048-B4BF-8CC1914BC0A5}" dt="2024-07-24T04:16:06.007" v="84"/>
          <ac:graphicFrameMkLst>
            <pc:docMk/>
            <pc:sldMk cId="1812680951" sldId="1006"/>
            <ac:graphicFrameMk id="14" creationId="{27B8A0B1-4418-999B-B1B8-7DD05CC63535}"/>
          </ac:graphicFrameMkLst>
        </pc:graphicFrameChg>
        <pc:graphicFrameChg chg="add mod modGraphic">
          <ac:chgData name="Dhulipalla Harikrishna" userId="4e733bb1-28b4-4535-ad4e-6693bdbe0f2f" providerId="ADAL" clId="{C11B728E-15D2-4048-B4BF-8CC1914BC0A5}" dt="2024-07-24T04:16:16.717" v="87" actId="14100"/>
          <ac:graphicFrameMkLst>
            <pc:docMk/>
            <pc:sldMk cId="1812680951" sldId="1006"/>
            <ac:graphicFrameMk id="15" creationId="{20A41A0D-BA23-903A-D39B-E0B513773087}"/>
          </ac:graphicFrameMkLst>
        </pc:graphicFrameChg>
        <pc:graphicFrameChg chg="add mod">
          <ac:chgData name="Dhulipalla Harikrishna" userId="4e733bb1-28b4-4535-ad4e-6693bdbe0f2f" providerId="ADAL" clId="{C11B728E-15D2-4048-B4BF-8CC1914BC0A5}" dt="2024-07-24T04:16:48.134" v="88"/>
          <ac:graphicFrameMkLst>
            <pc:docMk/>
            <pc:sldMk cId="1812680951" sldId="1006"/>
            <ac:graphicFrameMk id="16" creationId="{43E4A62B-BDC6-5EF9-38AB-3B14C4FA0A17}"/>
          </ac:graphicFrameMkLst>
        </pc:graphicFrameChg>
        <pc:graphicFrameChg chg="add mod modGraphic">
          <ac:chgData name="Dhulipalla Harikrishna" userId="4e733bb1-28b4-4535-ad4e-6693bdbe0f2f" providerId="ADAL" clId="{C11B728E-15D2-4048-B4BF-8CC1914BC0A5}" dt="2024-07-24T04:17:01.202" v="93" actId="14100"/>
          <ac:graphicFrameMkLst>
            <pc:docMk/>
            <pc:sldMk cId="1812680951" sldId="1006"/>
            <ac:graphicFrameMk id="17" creationId="{BFC3C503-9FD5-8E41-E2C8-D1F4DE331345}"/>
          </ac:graphicFrameMkLst>
        </pc:graphicFrameChg>
        <pc:graphicFrameChg chg="add mod">
          <ac:chgData name="Dhulipalla Harikrishna" userId="4e733bb1-28b4-4535-ad4e-6693bdbe0f2f" providerId="ADAL" clId="{C11B728E-15D2-4048-B4BF-8CC1914BC0A5}" dt="2024-07-24T04:17:27.686" v="94"/>
          <ac:graphicFrameMkLst>
            <pc:docMk/>
            <pc:sldMk cId="1812680951" sldId="1006"/>
            <ac:graphicFrameMk id="18" creationId="{EA08E279-9614-0E3A-F914-0E0CA9B39959}"/>
          </ac:graphicFrameMkLst>
        </pc:graphicFrameChg>
        <pc:graphicFrameChg chg="add del mod modGraphic">
          <ac:chgData name="Dhulipalla Harikrishna" userId="4e733bb1-28b4-4535-ad4e-6693bdbe0f2f" providerId="ADAL" clId="{C11B728E-15D2-4048-B4BF-8CC1914BC0A5}" dt="2024-07-24T04:18:10.161" v="105" actId="478"/>
          <ac:graphicFrameMkLst>
            <pc:docMk/>
            <pc:sldMk cId="1812680951" sldId="1006"/>
            <ac:graphicFrameMk id="19" creationId="{ACB95899-0FB7-08E8-C3B2-D0FCB0B377A1}"/>
          </ac:graphicFrameMkLst>
        </pc:graphicFrameChg>
        <pc:graphicFrameChg chg="add del mod modGraphic">
          <ac:chgData name="Dhulipalla Harikrishna" userId="4e733bb1-28b4-4535-ad4e-6693bdbe0f2f" providerId="ADAL" clId="{C11B728E-15D2-4048-B4BF-8CC1914BC0A5}" dt="2024-07-24T04:31:17.753" v="120" actId="478"/>
          <ac:graphicFrameMkLst>
            <pc:docMk/>
            <pc:sldMk cId="1812680951" sldId="1006"/>
            <ac:graphicFrameMk id="20" creationId="{C3329EC4-C8BD-D391-C750-C8A774F59015}"/>
          </ac:graphicFrameMkLst>
        </pc:graphicFrameChg>
        <pc:graphicFrameChg chg="add mod">
          <ac:chgData name="Dhulipalla Harikrishna" userId="4e733bb1-28b4-4535-ad4e-6693bdbe0f2f" providerId="ADAL" clId="{C11B728E-15D2-4048-B4BF-8CC1914BC0A5}" dt="2024-07-24T04:31:22.468" v="121"/>
          <ac:graphicFrameMkLst>
            <pc:docMk/>
            <pc:sldMk cId="1812680951" sldId="1006"/>
            <ac:graphicFrameMk id="21" creationId="{2DFD6A62-BE9B-DCB2-88B3-1FD17546445E}"/>
          </ac:graphicFrameMkLst>
        </pc:graphicFrameChg>
        <pc:graphicFrameChg chg="add mod modGraphic">
          <ac:chgData name="Dhulipalla Harikrishna" userId="4e733bb1-28b4-4535-ad4e-6693bdbe0f2f" providerId="ADAL" clId="{C11B728E-15D2-4048-B4BF-8CC1914BC0A5}" dt="2024-07-24T04:35:39.768" v="190" actId="14734"/>
          <ac:graphicFrameMkLst>
            <pc:docMk/>
            <pc:sldMk cId="1812680951" sldId="1006"/>
            <ac:graphicFrameMk id="22" creationId="{C9BE9CD5-BC42-A16A-C066-94E19968B93C}"/>
          </ac:graphicFrameMkLst>
        </pc:graphicFrameChg>
        <pc:graphicFrameChg chg="add mod modGraphic">
          <ac:chgData name="Dhulipalla Harikrishna" userId="4e733bb1-28b4-4535-ad4e-6693bdbe0f2f" providerId="ADAL" clId="{C11B728E-15D2-4048-B4BF-8CC1914BC0A5}" dt="2024-07-24T04:36:22.318" v="195" actId="1076"/>
          <ac:graphicFrameMkLst>
            <pc:docMk/>
            <pc:sldMk cId="1812680951" sldId="1006"/>
            <ac:graphicFrameMk id="23" creationId="{A305DE56-FD4A-F73B-2198-FBFCF5BF290F}"/>
          </ac:graphicFrameMkLst>
        </pc:graphicFrameChg>
      </pc:sldChg>
      <pc:sldChg chg="add del ord">
        <pc:chgData name="Dhulipalla Harikrishna" userId="4e733bb1-28b4-4535-ad4e-6693bdbe0f2f" providerId="ADAL" clId="{C11B728E-15D2-4048-B4BF-8CC1914BC0A5}" dt="2024-07-24T05:13:53.378" v="273" actId="2696"/>
        <pc:sldMkLst>
          <pc:docMk/>
          <pc:sldMk cId="2861549462" sldId="1006"/>
        </pc:sldMkLst>
      </pc:sldChg>
      <pc:sldChg chg="modSp mod ord">
        <pc:chgData name="Dhulipalla Harikrishna" userId="4e733bb1-28b4-4535-ad4e-6693bdbe0f2f" providerId="ADAL" clId="{C11B728E-15D2-4048-B4BF-8CC1914BC0A5}" dt="2024-07-24T07:51:45.736" v="1513" actId="20577"/>
        <pc:sldMkLst>
          <pc:docMk/>
          <pc:sldMk cId="3441694069" sldId="1011"/>
        </pc:sldMkLst>
        <pc:spChg chg="mod">
          <ac:chgData name="Dhulipalla Harikrishna" userId="4e733bb1-28b4-4535-ad4e-6693bdbe0f2f" providerId="ADAL" clId="{C11B728E-15D2-4048-B4BF-8CC1914BC0A5}" dt="2024-07-24T07:51:45.736" v="1513" actId="20577"/>
          <ac:spMkLst>
            <pc:docMk/>
            <pc:sldMk cId="3441694069" sldId="1011"/>
            <ac:spMk id="9" creationId="{00000000-0000-0000-0000-000000000000}"/>
          </ac:spMkLst>
        </pc:spChg>
      </pc:sldChg>
      <pc:sldChg chg="modSp mod ord">
        <pc:chgData name="Dhulipalla Harikrishna" userId="4e733bb1-28b4-4535-ad4e-6693bdbe0f2f" providerId="ADAL" clId="{C11B728E-15D2-4048-B4BF-8CC1914BC0A5}" dt="2024-07-24T10:16:34.345" v="2861" actId="20577"/>
        <pc:sldMkLst>
          <pc:docMk/>
          <pc:sldMk cId="187001124" sldId="1012"/>
        </pc:sldMkLst>
        <pc:spChg chg="mod">
          <ac:chgData name="Dhulipalla Harikrishna" userId="4e733bb1-28b4-4535-ad4e-6693bdbe0f2f" providerId="ADAL" clId="{C11B728E-15D2-4048-B4BF-8CC1914BC0A5}" dt="2024-07-24T10:16:34.345" v="2861" actId="20577"/>
          <ac:spMkLst>
            <pc:docMk/>
            <pc:sldMk cId="187001124" sldId="1012"/>
            <ac:spMk id="10243" creationId="{00000000-0000-0000-0000-000000000000}"/>
          </ac:spMkLst>
        </pc:spChg>
      </pc:sldChg>
      <pc:sldChg chg="ord">
        <pc:chgData name="Dhulipalla Harikrishna" userId="4e733bb1-28b4-4535-ad4e-6693bdbe0f2f" providerId="ADAL" clId="{C11B728E-15D2-4048-B4BF-8CC1914BC0A5}" dt="2024-07-24T07:30:49.640" v="1433"/>
        <pc:sldMkLst>
          <pc:docMk/>
          <pc:sldMk cId="3902698418" sldId="1013"/>
        </pc:sldMkLst>
      </pc:sldChg>
      <pc:sldChg chg="ord">
        <pc:chgData name="Dhulipalla Harikrishna" userId="4e733bb1-28b4-4535-ad4e-6693bdbe0f2f" providerId="ADAL" clId="{C11B728E-15D2-4048-B4BF-8CC1914BC0A5}" dt="2024-07-24T07:29:30.273" v="1431"/>
        <pc:sldMkLst>
          <pc:docMk/>
          <pc:sldMk cId="1539761875" sldId="1014"/>
        </pc:sldMkLst>
      </pc:sldChg>
      <pc:sldChg chg="new del">
        <pc:chgData name="Dhulipalla Harikrishna" userId="4e733bb1-28b4-4535-ad4e-6693bdbe0f2f" providerId="ADAL" clId="{C11B728E-15D2-4048-B4BF-8CC1914BC0A5}" dt="2024-07-24T04:38:02.908" v="199" actId="2696"/>
        <pc:sldMkLst>
          <pc:docMk/>
          <pc:sldMk cId="3528191878" sldId="1014"/>
        </pc:sldMkLst>
      </pc:sldChg>
      <pc:sldChg chg="modSp mod">
        <pc:chgData name="Dhulipalla Harikrishna" userId="4e733bb1-28b4-4535-ad4e-6693bdbe0f2f" providerId="ADAL" clId="{C11B728E-15D2-4048-B4BF-8CC1914BC0A5}" dt="2024-07-24T10:43:50.881" v="3445" actId="20577"/>
        <pc:sldMkLst>
          <pc:docMk/>
          <pc:sldMk cId="3115079847" sldId="1015"/>
        </pc:sldMkLst>
        <pc:spChg chg="mod">
          <ac:chgData name="Dhulipalla Harikrishna" userId="4e733bb1-28b4-4535-ad4e-6693bdbe0f2f" providerId="ADAL" clId="{C11B728E-15D2-4048-B4BF-8CC1914BC0A5}" dt="2024-07-24T10:43:50.881" v="3445" actId="20577"/>
          <ac:spMkLst>
            <pc:docMk/>
            <pc:sldMk cId="3115079847" sldId="1015"/>
            <ac:spMk id="10243" creationId="{00000000-0000-0000-0000-000000000000}"/>
          </ac:spMkLst>
        </pc:spChg>
      </pc:sldChg>
      <pc:sldChg chg="modSp mod">
        <pc:chgData name="Dhulipalla Harikrishna" userId="4e733bb1-28b4-4535-ad4e-6693bdbe0f2f" providerId="ADAL" clId="{C11B728E-15D2-4048-B4BF-8CC1914BC0A5}" dt="2024-07-24T10:19:16.133" v="3002" actId="20577"/>
        <pc:sldMkLst>
          <pc:docMk/>
          <pc:sldMk cId="4111094378" sldId="1016"/>
        </pc:sldMkLst>
        <pc:spChg chg="mod">
          <ac:chgData name="Dhulipalla Harikrishna" userId="4e733bb1-28b4-4535-ad4e-6693bdbe0f2f" providerId="ADAL" clId="{C11B728E-15D2-4048-B4BF-8CC1914BC0A5}" dt="2024-07-24T10:19:16.133" v="3002" actId="20577"/>
          <ac:spMkLst>
            <pc:docMk/>
            <pc:sldMk cId="4111094378" sldId="1016"/>
            <ac:spMk id="10243" creationId="{00000000-0000-0000-0000-000000000000}"/>
          </ac:spMkLst>
        </pc:spChg>
      </pc:sldChg>
      <pc:sldChg chg="modSp mod">
        <pc:chgData name="Dhulipalla Harikrishna" userId="4e733bb1-28b4-4535-ad4e-6693bdbe0f2f" providerId="ADAL" clId="{C11B728E-15D2-4048-B4BF-8CC1914BC0A5}" dt="2024-07-24T08:33:54.280" v="1575" actId="20577"/>
        <pc:sldMkLst>
          <pc:docMk/>
          <pc:sldMk cId="3836812751" sldId="1017"/>
        </pc:sldMkLst>
        <pc:spChg chg="mod">
          <ac:chgData name="Dhulipalla Harikrishna" userId="4e733bb1-28b4-4535-ad4e-6693bdbe0f2f" providerId="ADAL" clId="{C11B728E-15D2-4048-B4BF-8CC1914BC0A5}" dt="2024-07-24T08:33:54.280" v="1575" actId="20577"/>
          <ac:spMkLst>
            <pc:docMk/>
            <pc:sldMk cId="3836812751" sldId="1017"/>
            <ac:spMk id="10243" creationId="{00000000-0000-0000-0000-000000000000}"/>
          </ac:spMkLst>
        </pc:spChg>
      </pc:sldChg>
      <pc:sldChg chg="modSp">
        <pc:chgData name="Dhulipalla Harikrishna" userId="4e733bb1-28b4-4535-ad4e-6693bdbe0f2f" providerId="ADAL" clId="{C11B728E-15D2-4048-B4BF-8CC1914BC0A5}" dt="2024-07-24T05:11:06.991" v="262"/>
        <pc:sldMkLst>
          <pc:docMk/>
          <pc:sldMk cId="2013356801" sldId="1020"/>
        </pc:sldMkLst>
        <pc:spChg chg="mod">
          <ac:chgData name="Dhulipalla Harikrishna" userId="4e733bb1-28b4-4535-ad4e-6693bdbe0f2f" providerId="ADAL" clId="{C11B728E-15D2-4048-B4BF-8CC1914BC0A5}" dt="2024-07-24T05:11:06.991" v="262"/>
          <ac:spMkLst>
            <pc:docMk/>
            <pc:sldMk cId="2013356801" sldId="1020"/>
            <ac:spMk id="10243" creationId="{00000000-0000-0000-0000-000000000000}"/>
          </ac:spMkLst>
        </pc:spChg>
      </pc:sldChg>
      <pc:sldChg chg="addSp modSp new del">
        <pc:chgData name="Dhulipalla Harikrishna" userId="4e733bb1-28b4-4535-ad4e-6693bdbe0f2f" providerId="ADAL" clId="{C11B728E-15D2-4048-B4BF-8CC1914BC0A5}" dt="2024-07-24T05:33:41.266" v="293" actId="47"/>
        <pc:sldMkLst>
          <pc:docMk/>
          <pc:sldMk cId="600773331" sldId="1027"/>
        </pc:sldMkLst>
        <pc:graphicFrameChg chg="add mod">
          <ac:chgData name="Dhulipalla Harikrishna" userId="4e733bb1-28b4-4535-ad4e-6693bdbe0f2f" providerId="ADAL" clId="{C11B728E-15D2-4048-B4BF-8CC1914BC0A5}" dt="2024-07-24T05:33:31.455" v="292"/>
          <ac:graphicFrameMkLst>
            <pc:docMk/>
            <pc:sldMk cId="600773331" sldId="1027"/>
            <ac:graphicFrameMk id="7" creationId="{89B8D9B9-E5B4-5203-3EC5-F1E0D00E4612}"/>
          </ac:graphicFrameMkLst>
        </pc:graphicFrameChg>
      </pc:sldChg>
      <pc:sldChg chg="new del">
        <pc:chgData name="Dhulipalla Harikrishna" userId="4e733bb1-28b4-4535-ad4e-6693bdbe0f2f" providerId="ADAL" clId="{C11B728E-15D2-4048-B4BF-8CC1914BC0A5}" dt="2024-07-24T05:33:58.853" v="296" actId="47"/>
        <pc:sldMkLst>
          <pc:docMk/>
          <pc:sldMk cId="4083613851" sldId="1027"/>
        </pc:sldMkLst>
      </pc:sldChg>
      <pc:sldChg chg="modSp add mod">
        <pc:chgData name="Dhulipalla Harikrishna" userId="4e733bb1-28b4-4535-ad4e-6693bdbe0f2f" providerId="ADAL" clId="{C11B728E-15D2-4048-B4BF-8CC1914BC0A5}" dt="2024-07-24T06:28:58.501" v="816" actId="20577"/>
        <pc:sldMkLst>
          <pc:docMk/>
          <pc:sldMk cId="3841412976" sldId="1028"/>
        </pc:sldMkLst>
        <pc:graphicFrameChg chg="mod modGraphic">
          <ac:chgData name="Dhulipalla Harikrishna" userId="4e733bb1-28b4-4535-ad4e-6693bdbe0f2f" providerId="ADAL" clId="{C11B728E-15D2-4048-B4BF-8CC1914BC0A5}" dt="2024-07-24T06:28:58.501" v="816" actId="20577"/>
          <ac:graphicFrameMkLst>
            <pc:docMk/>
            <pc:sldMk cId="3841412976" sldId="1028"/>
            <ac:graphicFrameMk id="11" creationId="{00000000-0000-0000-0000-000000000000}"/>
          </ac:graphicFrameMkLst>
        </pc:graphicFrameChg>
      </pc:sldChg>
      <pc:sldChg chg="addSp delSp modSp add mod">
        <pc:chgData name="Dhulipalla Harikrishna" userId="4e733bb1-28b4-4535-ad4e-6693bdbe0f2f" providerId="ADAL" clId="{C11B728E-15D2-4048-B4BF-8CC1914BC0A5}" dt="2024-07-24T10:05:16.924" v="2436" actId="20577"/>
        <pc:sldMkLst>
          <pc:docMk/>
          <pc:sldMk cId="1363784795" sldId="1029"/>
        </pc:sldMkLst>
        <pc:spChg chg="del">
          <ac:chgData name="Dhulipalla Harikrishna" userId="4e733bb1-28b4-4535-ad4e-6693bdbe0f2f" providerId="ADAL" clId="{C11B728E-15D2-4048-B4BF-8CC1914BC0A5}" dt="2024-07-24T06:45:08.155" v="874" actId="478"/>
          <ac:spMkLst>
            <pc:docMk/>
            <pc:sldMk cId="1363784795" sldId="1029"/>
            <ac:spMk id="2" creationId="{00000000-0000-0000-0000-000000000000}"/>
          </ac:spMkLst>
        </pc:spChg>
        <pc:spChg chg="del">
          <ac:chgData name="Dhulipalla Harikrishna" userId="4e733bb1-28b4-4535-ad4e-6693bdbe0f2f" providerId="ADAL" clId="{C11B728E-15D2-4048-B4BF-8CC1914BC0A5}" dt="2024-07-24T06:45:08.155" v="874" actId="478"/>
          <ac:spMkLst>
            <pc:docMk/>
            <pc:sldMk cId="1363784795" sldId="1029"/>
            <ac:spMk id="3" creationId="{00000000-0000-0000-0000-000000000000}"/>
          </ac:spMkLst>
        </pc:spChg>
        <pc:spChg chg="del">
          <ac:chgData name="Dhulipalla Harikrishna" userId="4e733bb1-28b4-4535-ad4e-6693bdbe0f2f" providerId="ADAL" clId="{C11B728E-15D2-4048-B4BF-8CC1914BC0A5}" dt="2024-07-24T06:45:08.155" v="874" actId="478"/>
          <ac:spMkLst>
            <pc:docMk/>
            <pc:sldMk cId="1363784795" sldId="1029"/>
            <ac:spMk id="4" creationId="{00000000-0000-0000-0000-000000000000}"/>
          </ac:spMkLst>
        </pc:spChg>
        <pc:spChg chg="mod">
          <ac:chgData name="Dhulipalla Harikrishna" userId="4e733bb1-28b4-4535-ad4e-6693bdbe0f2f" providerId="ADAL" clId="{C11B728E-15D2-4048-B4BF-8CC1914BC0A5}" dt="2024-07-24T10:05:16.924" v="2436" actId="20577"/>
          <ac:spMkLst>
            <pc:docMk/>
            <pc:sldMk cId="1363784795" sldId="1029"/>
            <ac:spMk id="6" creationId="{C0D9CC3E-5EF4-7D5C-8632-CA0A57E0505A}"/>
          </ac:spMkLst>
        </pc:spChg>
        <pc:spChg chg="del">
          <ac:chgData name="Dhulipalla Harikrishna" userId="4e733bb1-28b4-4535-ad4e-6693bdbe0f2f" providerId="ADAL" clId="{C11B728E-15D2-4048-B4BF-8CC1914BC0A5}" dt="2024-07-24T06:45:08.155" v="874" actId="478"/>
          <ac:spMkLst>
            <pc:docMk/>
            <pc:sldMk cId="1363784795" sldId="1029"/>
            <ac:spMk id="7" creationId="{00000000-0000-0000-0000-000000000000}"/>
          </ac:spMkLst>
        </pc:spChg>
        <pc:spChg chg="mod">
          <ac:chgData name="Dhulipalla Harikrishna" userId="4e733bb1-28b4-4535-ad4e-6693bdbe0f2f" providerId="ADAL" clId="{C11B728E-15D2-4048-B4BF-8CC1914BC0A5}" dt="2024-07-24T06:48:22.538" v="919" actId="14100"/>
          <ac:spMkLst>
            <pc:docMk/>
            <pc:sldMk cId="1363784795" sldId="1029"/>
            <ac:spMk id="9" creationId="{00000000-0000-0000-0000-000000000000}"/>
          </ac:spMkLst>
        </pc:spChg>
        <pc:spChg chg="del">
          <ac:chgData name="Dhulipalla Harikrishna" userId="4e733bb1-28b4-4535-ad4e-6693bdbe0f2f" providerId="ADAL" clId="{C11B728E-15D2-4048-B4BF-8CC1914BC0A5}" dt="2024-07-24T06:45:08.155" v="874" actId="478"/>
          <ac:spMkLst>
            <pc:docMk/>
            <pc:sldMk cId="1363784795" sldId="1029"/>
            <ac:spMk id="13" creationId="{05F0151B-BCDF-4A91-AAA4-29DDB459D636}"/>
          </ac:spMkLst>
        </pc:spChg>
        <pc:graphicFrameChg chg="add mod modGraphic">
          <ac:chgData name="Dhulipalla Harikrishna" userId="4e733bb1-28b4-4535-ad4e-6693bdbe0f2f" providerId="ADAL" clId="{C11B728E-15D2-4048-B4BF-8CC1914BC0A5}" dt="2024-07-24T10:04:29.799" v="2428" actId="20577"/>
          <ac:graphicFrameMkLst>
            <pc:docMk/>
            <pc:sldMk cId="1363784795" sldId="1029"/>
            <ac:graphicFrameMk id="5" creationId="{99C51E65-E000-D70D-718E-07F3DDBE28C0}"/>
          </ac:graphicFrameMkLst>
        </pc:graphicFrameChg>
        <pc:graphicFrameChg chg="del">
          <ac:chgData name="Dhulipalla Harikrishna" userId="4e733bb1-28b4-4535-ad4e-6693bdbe0f2f" providerId="ADAL" clId="{C11B728E-15D2-4048-B4BF-8CC1914BC0A5}" dt="2024-07-24T06:45:08.155" v="874" actId="478"/>
          <ac:graphicFrameMkLst>
            <pc:docMk/>
            <pc:sldMk cId="1363784795" sldId="1029"/>
            <ac:graphicFrameMk id="8" creationId="{8288D6B0-C05F-4D04-9684-85738BF0CA4B}"/>
          </ac:graphicFrameMkLst>
        </pc:graphicFrameChg>
      </pc:sldChg>
      <pc:sldChg chg="addSp new del mod">
        <pc:chgData name="Dhulipalla Harikrishna" userId="4e733bb1-28b4-4535-ad4e-6693bdbe0f2f" providerId="ADAL" clId="{C11B728E-15D2-4048-B4BF-8CC1914BC0A5}" dt="2024-07-24T05:43:36.521" v="505" actId="2696"/>
        <pc:sldMkLst>
          <pc:docMk/>
          <pc:sldMk cId="1380489722" sldId="1029"/>
        </pc:sldMkLst>
        <pc:spChg chg="add">
          <ac:chgData name="Dhulipalla Harikrishna" userId="4e733bb1-28b4-4535-ad4e-6693bdbe0f2f" providerId="ADAL" clId="{C11B728E-15D2-4048-B4BF-8CC1914BC0A5}" dt="2024-07-24T05:43:27.387" v="503" actId="22"/>
          <ac:spMkLst>
            <pc:docMk/>
            <pc:sldMk cId="1380489722" sldId="1029"/>
            <ac:spMk id="8" creationId="{7826D940-634D-0F29-1C58-627094705D2F}"/>
          </ac:spMkLst>
        </pc:spChg>
      </pc:sldChg>
      <pc:sldChg chg="addSp delSp modSp new del mod">
        <pc:chgData name="Dhulipalla Harikrishna" userId="4e733bb1-28b4-4535-ad4e-6693bdbe0f2f" providerId="ADAL" clId="{C11B728E-15D2-4048-B4BF-8CC1914BC0A5}" dt="2024-07-24T06:44:30.791" v="872" actId="2696"/>
        <pc:sldMkLst>
          <pc:docMk/>
          <pc:sldMk cId="3158200807" sldId="1029"/>
        </pc:sldMkLst>
        <pc:spChg chg="add del">
          <ac:chgData name="Dhulipalla Harikrishna" userId="4e733bb1-28b4-4535-ad4e-6693bdbe0f2f" providerId="ADAL" clId="{C11B728E-15D2-4048-B4BF-8CC1914BC0A5}" dt="2024-07-24T06:43:53.278" v="866"/>
          <ac:spMkLst>
            <pc:docMk/>
            <pc:sldMk cId="3158200807" sldId="1029"/>
            <ac:spMk id="3" creationId="{3B98ADAC-07E1-6E4B-26C1-37C03879E6AA}"/>
          </ac:spMkLst>
        </pc:spChg>
        <pc:graphicFrameChg chg="add mod modGraphic">
          <ac:chgData name="Dhulipalla Harikrishna" userId="4e733bb1-28b4-4535-ad4e-6693bdbe0f2f" providerId="ADAL" clId="{C11B728E-15D2-4048-B4BF-8CC1914BC0A5}" dt="2024-07-24T06:43:49.628" v="865"/>
          <ac:graphicFrameMkLst>
            <pc:docMk/>
            <pc:sldMk cId="3158200807" sldId="1029"/>
            <ac:graphicFrameMk id="7" creationId="{615BB714-EF6B-4D28-A7F3-720EDA12239F}"/>
          </ac:graphicFrameMkLst>
        </pc:graphicFrameChg>
        <pc:graphicFrameChg chg="add mod modGraphic">
          <ac:chgData name="Dhulipalla Harikrishna" userId="4e733bb1-28b4-4535-ad4e-6693bdbe0f2f" providerId="ADAL" clId="{C11B728E-15D2-4048-B4BF-8CC1914BC0A5}" dt="2024-07-24T06:44:18.561" v="871" actId="242"/>
          <ac:graphicFrameMkLst>
            <pc:docMk/>
            <pc:sldMk cId="3158200807" sldId="1029"/>
            <ac:graphicFrameMk id="8" creationId="{185EA95B-2F02-3461-7A44-7669CE2962CF}"/>
          </ac:graphicFrameMkLst>
        </pc:graphicFrameChg>
      </pc:sldChg>
      <pc:sldChg chg="addSp delSp modSp add del mod setBg">
        <pc:chgData name="Dhulipalla Harikrishna" userId="4e733bb1-28b4-4535-ad4e-6693bdbe0f2f" providerId="ADAL" clId="{C11B728E-15D2-4048-B4BF-8CC1914BC0A5}" dt="2024-07-24T06:36:40.122" v="851" actId="47"/>
        <pc:sldMkLst>
          <pc:docMk/>
          <pc:sldMk cId="2267124802" sldId="1030"/>
        </pc:sldMkLst>
        <pc:graphicFrameChg chg="add mod">
          <ac:chgData name="Dhulipalla Harikrishna" userId="4e733bb1-28b4-4535-ad4e-6693bdbe0f2f" providerId="ADAL" clId="{C11B728E-15D2-4048-B4BF-8CC1914BC0A5}" dt="2024-07-24T06:01:32.679" v="689"/>
          <ac:graphicFrameMkLst>
            <pc:docMk/>
            <pc:sldMk cId="2267124802" sldId="1030"/>
            <ac:graphicFrameMk id="4" creationId="{B6C46558-7F32-1ADB-612D-12CAACBBBDCF}"/>
          </ac:graphicFrameMkLst>
        </pc:graphicFrameChg>
        <pc:graphicFrameChg chg="add mod modGraphic">
          <ac:chgData name="Dhulipalla Harikrishna" userId="4e733bb1-28b4-4535-ad4e-6693bdbe0f2f" providerId="ADAL" clId="{C11B728E-15D2-4048-B4BF-8CC1914BC0A5}" dt="2024-07-24T06:02:19.590" v="698" actId="1076"/>
          <ac:graphicFrameMkLst>
            <pc:docMk/>
            <pc:sldMk cId="2267124802" sldId="1030"/>
            <ac:graphicFrameMk id="8" creationId="{C850A503-863C-DC54-471F-15991F4522F3}"/>
          </ac:graphicFrameMkLst>
        </pc:graphicFrameChg>
        <pc:graphicFrameChg chg="del modGraphic">
          <ac:chgData name="Dhulipalla Harikrishna" userId="4e733bb1-28b4-4535-ad4e-6693bdbe0f2f" providerId="ADAL" clId="{C11B728E-15D2-4048-B4BF-8CC1914BC0A5}" dt="2024-07-24T06:01:36.879" v="690" actId="478"/>
          <ac:graphicFrameMkLst>
            <pc:docMk/>
            <pc:sldMk cId="2267124802" sldId="1030"/>
            <ac:graphicFrameMk id="10" creationId="{9F1AE424-254A-B11D-997E-0128679ADF83}"/>
          </ac:graphicFrameMkLst>
        </pc:graphicFrameChg>
      </pc:sldChg>
      <pc:sldChg chg="modSp add mod">
        <pc:chgData name="Dhulipalla Harikrishna" userId="4e733bb1-28b4-4535-ad4e-6693bdbe0f2f" providerId="ADAL" clId="{C11B728E-15D2-4048-B4BF-8CC1914BC0A5}" dt="2024-07-24T10:32:19.065" v="3125" actId="20577"/>
        <pc:sldMkLst>
          <pc:docMk/>
          <pc:sldMk cId="1118090992" sldId="1031"/>
        </pc:sldMkLst>
        <pc:spChg chg="mod">
          <ac:chgData name="Dhulipalla Harikrishna" userId="4e733bb1-28b4-4535-ad4e-6693bdbe0f2f" providerId="ADAL" clId="{C11B728E-15D2-4048-B4BF-8CC1914BC0A5}" dt="2024-07-24T10:32:19.065" v="3125" actId="20577"/>
          <ac:spMkLst>
            <pc:docMk/>
            <pc:sldMk cId="1118090992" sldId="1031"/>
            <ac:spMk id="10243" creationId="{00000000-0000-0000-0000-000000000000}"/>
          </ac:spMkLst>
        </pc:spChg>
      </pc:sldChg>
      <pc:sldChg chg="new del">
        <pc:chgData name="Dhulipalla Harikrishna" userId="4e733bb1-28b4-4535-ad4e-6693bdbe0f2f" providerId="ADAL" clId="{C11B728E-15D2-4048-B4BF-8CC1914BC0A5}" dt="2024-07-24T06:05:29.274" v="760" actId="2696"/>
        <pc:sldMkLst>
          <pc:docMk/>
          <pc:sldMk cId="1385168783" sldId="1031"/>
        </pc:sldMkLst>
      </pc:sldChg>
      <pc:sldChg chg="modSp add mod ord">
        <pc:chgData name="Dhulipalla Harikrishna" userId="4e733bb1-28b4-4535-ad4e-6693bdbe0f2f" providerId="ADAL" clId="{C11B728E-15D2-4048-B4BF-8CC1914BC0A5}" dt="2024-07-24T10:11:08.295" v="2498" actId="6549"/>
        <pc:sldMkLst>
          <pc:docMk/>
          <pc:sldMk cId="3934177817" sldId="1032"/>
        </pc:sldMkLst>
        <pc:spChg chg="mod">
          <ac:chgData name="Dhulipalla Harikrishna" userId="4e733bb1-28b4-4535-ad4e-6693bdbe0f2f" providerId="ADAL" clId="{C11B728E-15D2-4048-B4BF-8CC1914BC0A5}" dt="2024-07-24T10:11:08.295" v="2498" actId="6549"/>
          <ac:spMkLst>
            <pc:docMk/>
            <pc:sldMk cId="3934177817" sldId="1032"/>
            <ac:spMk id="10243" creationId="{00000000-0000-0000-0000-000000000000}"/>
          </ac:spMkLst>
        </pc:spChg>
      </pc:sldChg>
      <pc:sldChg chg="modSp mod ord">
        <pc:chgData name="Dhulipalla Harikrishna" userId="4e733bb1-28b4-4535-ad4e-6693bdbe0f2f" providerId="ADAL" clId="{C11B728E-15D2-4048-B4BF-8CC1914BC0A5}" dt="2024-07-24T07:52:01.335" v="1514"/>
        <pc:sldMkLst>
          <pc:docMk/>
          <pc:sldMk cId="383675003" sldId="1033"/>
        </pc:sldMkLst>
        <pc:spChg chg="mod">
          <ac:chgData name="Dhulipalla Harikrishna" userId="4e733bb1-28b4-4535-ad4e-6693bdbe0f2f" providerId="ADAL" clId="{C11B728E-15D2-4048-B4BF-8CC1914BC0A5}" dt="2024-07-24T07:52:01.335" v="1514"/>
          <ac:spMkLst>
            <pc:docMk/>
            <pc:sldMk cId="383675003" sldId="1033"/>
            <ac:spMk id="9" creationId="{00000000-0000-0000-0000-000000000000}"/>
          </ac:spMkLst>
        </pc:spChg>
      </pc:sldChg>
      <pc:sldChg chg="modSp add mod ord">
        <pc:chgData name="Dhulipalla Harikrishna" userId="4e733bb1-28b4-4535-ad4e-6693bdbe0f2f" providerId="ADAL" clId="{C11B728E-15D2-4048-B4BF-8CC1914BC0A5}" dt="2024-07-24T07:17:28.100" v="1413" actId="6549"/>
        <pc:sldMkLst>
          <pc:docMk/>
          <pc:sldMk cId="3230408969" sldId="1033"/>
        </pc:sldMkLst>
        <pc:spChg chg="mod">
          <ac:chgData name="Dhulipalla Harikrishna" userId="4e733bb1-28b4-4535-ad4e-6693bdbe0f2f" providerId="ADAL" clId="{C11B728E-15D2-4048-B4BF-8CC1914BC0A5}" dt="2024-07-24T07:17:28.100" v="1413" actId="6549"/>
          <ac:spMkLst>
            <pc:docMk/>
            <pc:sldMk cId="3230408969" sldId="1033"/>
            <ac:spMk id="9" creationId="{00000000-0000-0000-0000-000000000000}"/>
          </ac:spMkLst>
        </pc:spChg>
        <pc:spChg chg="mod">
          <ac:chgData name="Dhulipalla Harikrishna" userId="4e733bb1-28b4-4535-ad4e-6693bdbe0f2f" providerId="ADAL" clId="{C11B728E-15D2-4048-B4BF-8CC1914BC0A5}" dt="2024-07-24T07:17:23.355" v="1412" actId="6549"/>
          <ac:spMkLst>
            <pc:docMk/>
            <pc:sldMk cId="3230408969" sldId="1033"/>
            <ac:spMk id="10243" creationId="{00000000-0000-0000-0000-000000000000}"/>
          </ac:spMkLst>
        </pc:spChg>
      </pc:sldChg>
      <pc:sldChg chg="modSp mod">
        <pc:chgData name="Dhulipalla Harikrishna" userId="4e733bb1-28b4-4535-ad4e-6693bdbe0f2f" providerId="ADAL" clId="{C11B728E-15D2-4048-B4BF-8CC1914BC0A5}" dt="2024-07-24T10:20:36.763" v="3022" actId="20577"/>
        <pc:sldMkLst>
          <pc:docMk/>
          <pc:sldMk cId="1968106387" sldId="1034"/>
        </pc:sldMkLst>
        <pc:spChg chg="mod">
          <ac:chgData name="Dhulipalla Harikrishna" userId="4e733bb1-28b4-4535-ad4e-6693bdbe0f2f" providerId="ADAL" clId="{C11B728E-15D2-4048-B4BF-8CC1914BC0A5}" dt="2024-07-24T10:20:36.763" v="3022" actId="20577"/>
          <ac:spMkLst>
            <pc:docMk/>
            <pc:sldMk cId="1968106387" sldId="1034"/>
            <ac:spMk id="10243" creationId="{00000000-0000-0000-0000-000000000000}"/>
          </ac:spMkLst>
        </pc:spChg>
      </pc:sldChg>
      <pc:sldChg chg="addSp delSp modSp add mod">
        <pc:chgData name="Dhulipalla Harikrishna" userId="4e733bb1-28b4-4535-ad4e-6693bdbe0f2f" providerId="ADAL" clId="{C11B728E-15D2-4048-B4BF-8CC1914BC0A5}" dt="2024-07-24T10:22:10.617" v="3033" actId="6549"/>
        <pc:sldMkLst>
          <pc:docMk/>
          <pc:sldMk cId="709039830" sldId="1035"/>
        </pc:sldMkLst>
        <pc:spChg chg="add del">
          <ac:chgData name="Dhulipalla Harikrishna" userId="4e733bb1-28b4-4535-ad4e-6693bdbe0f2f" providerId="ADAL" clId="{C11B728E-15D2-4048-B4BF-8CC1914BC0A5}" dt="2024-07-24T10:12:14.427" v="2500" actId="22"/>
          <ac:spMkLst>
            <pc:docMk/>
            <pc:sldMk cId="709039830" sldId="1035"/>
            <ac:spMk id="6" creationId="{DC5DC6B8-F5B5-81D8-C0FF-B99EB7862DB3}"/>
          </ac:spMkLst>
        </pc:spChg>
        <pc:spChg chg="mod">
          <ac:chgData name="Dhulipalla Harikrishna" userId="4e733bb1-28b4-4535-ad4e-6693bdbe0f2f" providerId="ADAL" clId="{C11B728E-15D2-4048-B4BF-8CC1914BC0A5}" dt="2024-07-24T10:22:10.617" v="3033" actId="6549"/>
          <ac:spMkLst>
            <pc:docMk/>
            <pc:sldMk cId="709039830" sldId="1035"/>
            <ac:spMk id="10243" creationId="{00000000-0000-0000-0000-000000000000}"/>
          </ac:spMkLst>
        </pc:spChg>
      </pc:sldChg>
      <pc:sldChg chg="add del">
        <pc:chgData name="Dhulipalla Harikrishna" userId="4e733bb1-28b4-4535-ad4e-6693bdbe0f2f" providerId="ADAL" clId="{C11B728E-15D2-4048-B4BF-8CC1914BC0A5}" dt="2024-07-24T07:52:57.357" v="1516" actId="47"/>
        <pc:sldMkLst>
          <pc:docMk/>
          <pc:sldMk cId="918358384" sldId="1035"/>
        </pc:sldMkLst>
      </pc:sldChg>
      <pc:sldChg chg="modSp mod">
        <pc:chgData name="Dhulipalla Harikrishna" userId="4e733bb1-28b4-4535-ad4e-6693bdbe0f2f" providerId="ADAL" clId="{C11B728E-15D2-4048-B4BF-8CC1914BC0A5}" dt="2024-07-24T10:40:12.003" v="3432" actId="20577"/>
        <pc:sldMkLst>
          <pc:docMk/>
          <pc:sldMk cId="283533664" sldId="1036"/>
        </pc:sldMkLst>
        <pc:spChg chg="mod">
          <ac:chgData name="Dhulipalla Harikrishna" userId="4e733bb1-28b4-4535-ad4e-6693bdbe0f2f" providerId="ADAL" clId="{C11B728E-15D2-4048-B4BF-8CC1914BC0A5}" dt="2024-07-24T10:40:12.003" v="3432" actId="20577"/>
          <ac:spMkLst>
            <pc:docMk/>
            <pc:sldMk cId="283533664" sldId="1036"/>
            <ac:spMk id="12" creationId="{A20CC6BE-DF31-1BD9-D656-8E7833161AB2}"/>
          </ac:spMkLst>
        </pc:spChg>
      </pc:sldChg>
      <pc:sldChg chg="del">
        <pc:chgData name="Dhulipalla Harikrishna" userId="4e733bb1-28b4-4535-ad4e-6693bdbe0f2f" providerId="ADAL" clId="{C11B728E-15D2-4048-B4BF-8CC1914BC0A5}" dt="2024-07-24T08:33:29.650" v="1570" actId="47"/>
        <pc:sldMkLst>
          <pc:docMk/>
          <pc:sldMk cId="2055941205" sldId="1036"/>
        </pc:sldMkLst>
      </pc:sldChg>
    </pc:docChg>
  </pc:docChgLst>
  <pc:docChgLst>
    <pc:chgData name="Janvi Sanjay Varma" userId="75d40ef3-4d57-4672-8fe5-bbf054ccee80" providerId="ADAL" clId="{BC158BDE-C5D5-4507-9282-7D0A05F860C1}"/>
    <pc:docChg chg="undo redo custSel addSld delSld modSld sldOrd modSection">
      <pc:chgData name="Janvi Sanjay Varma" userId="75d40ef3-4d57-4672-8fe5-bbf054ccee80" providerId="ADAL" clId="{BC158BDE-C5D5-4507-9282-7D0A05F860C1}" dt="2024-07-23T11:31:25.128" v="377" actId="14100"/>
      <pc:docMkLst>
        <pc:docMk/>
      </pc:docMkLst>
      <pc:sldChg chg="modSp mod">
        <pc:chgData name="Janvi Sanjay Varma" userId="75d40ef3-4d57-4672-8fe5-bbf054ccee80" providerId="ADAL" clId="{BC158BDE-C5D5-4507-9282-7D0A05F860C1}" dt="2024-07-22T15:45:03.828" v="174" actId="20577"/>
        <pc:sldMkLst>
          <pc:docMk/>
          <pc:sldMk cId="1418616432" sldId="553"/>
        </pc:sldMkLst>
        <pc:spChg chg="mod">
          <ac:chgData name="Janvi Sanjay Varma" userId="75d40ef3-4d57-4672-8fe5-bbf054ccee80" providerId="ADAL" clId="{BC158BDE-C5D5-4507-9282-7D0A05F860C1}" dt="2024-07-22T15:45:03.828" v="174" actId="20577"/>
          <ac:spMkLst>
            <pc:docMk/>
            <pc:sldMk cId="1418616432" sldId="553"/>
            <ac:spMk id="7" creationId="{00000000-0000-0000-0000-000000000000}"/>
          </ac:spMkLst>
        </pc:spChg>
      </pc:sldChg>
      <pc:sldChg chg="addSp delSp modSp mod">
        <pc:chgData name="Janvi Sanjay Varma" userId="75d40ef3-4d57-4672-8fe5-bbf054ccee80" providerId="ADAL" clId="{BC158BDE-C5D5-4507-9282-7D0A05F860C1}" dt="2024-07-23T09:23:36.628" v="306"/>
        <pc:sldMkLst>
          <pc:docMk/>
          <pc:sldMk cId="2842874043" sldId="676"/>
        </pc:sldMkLst>
        <pc:graphicFrameChg chg="add del mod">
          <ac:chgData name="Janvi Sanjay Varma" userId="75d40ef3-4d57-4672-8fe5-bbf054ccee80" providerId="ADAL" clId="{BC158BDE-C5D5-4507-9282-7D0A05F860C1}" dt="2024-07-23T09:23:34.854" v="304" actId="478"/>
          <ac:graphicFrameMkLst>
            <pc:docMk/>
            <pc:sldMk cId="2842874043" sldId="676"/>
            <ac:graphicFrameMk id="5" creationId="{00000000-0008-0000-0900-000002000000}"/>
          </ac:graphicFrameMkLst>
        </pc:graphicFrameChg>
        <pc:graphicFrameChg chg="add mod">
          <ac:chgData name="Janvi Sanjay Varma" userId="75d40ef3-4d57-4672-8fe5-bbf054ccee80" providerId="ADAL" clId="{BC158BDE-C5D5-4507-9282-7D0A05F860C1}" dt="2024-07-23T09:23:36.628" v="306"/>
          <ac:graphicFrameMkLst>
            <pc:docMk/>
            <pc:sldMk cId="2842874043" sldId="676"/>
            <ac:graphicFrameMk id="8" creationId="{00000000-0008-0000-0900-000002000000}"/>
          </ac:graphicFrameMkLst>
        </pc:graphicFrameChg>
        <pc:graphicFrameChg chg="del">
          <ac:chgData name="Janvi Sanjay Varma" userId="75d40ef3-4d57-4672-8fe5-bbf054ccee80" providerId="ADAL" clId="{BC158BDE-C5D5-4507-9282-7D0A05F860C1}" dt="2024-07-23T09:15:10.931" v="298" actId="478"/>
          <ac:graphicFrameMkLst>
            <pc:docMk/>
            <pc:sldMk cId="2842874043" sldId="676"/>
            <ac:graphicFrameMk id="9" creationId="{00000000-0008-0000-0900-000002000000}"/>
          </ac:graphicFrameMkLst>
        </pc:graphicFrameChg>
      </pc:sldChg>
      <pc:sldChg chg="addSp delSp modSp mod">
        <pc:chgData name="Janvi Sanjay Varma" userId="75d40ef3-4d57-4672-8fe5-bbf054ccee80" providerId="ADAL" clId="{BC158BDE-C5D5-4507-9282-7D0A05F860C1}" dt="2024-07-23T09:12:06.700" v="288"/>
        <pc:sldMkLst>
          <pc:docMk/>
          <pc:sldMk cId="270633055" sldId="677"/>
        </pc:sldMkLst>
        <pc:graphicFrameChg chg="del">
          <ac:chgData name="Janvi Sanjay Varma" userId="75d40ef3-4d57-4672-8fe5-bbf054ccee80" providerId="ADAL" clId="{BC158BDE-C5D5-4507-9282-7D0A05F860C1}" dt="2024-07-23T09:12:03.615" v="286" actId="478"/>
          <ac:graphicFrameMkLst>
            <pc:docMk/>
            <pc:sldMk cId="270633055" sldId="677"/>
            <ac:graphicFrameMk id="4" creationId="{278782E8-0627-47D6-A33F-D328C676B696}"/>
          </ac:graphicFrameMkLst>
        </pc:graphicFrameChg>
        <pc:graphicFrameChg chg="add del mod">
          <ac:chgData name="Janvi Sanjay Varma" userId="75d40ef3-4d57-4672-8fe5-bbf054ccee80" providerId="ADAL" clId="{BC158BDE-C5D5-4507-9282-7D0A05F860C1}" dt="2024-07-23T09:11:54.719" v="285" actId="478"/>
          <ac:graphicFrameMkLst>
            <pc:docMk/>
            <pc:sldMk cId="270633055" sldId="677"/>
            <ac:graphicFrameMk id="5" creationId="{278782E8-0627-47D6-A33F-D328C676B696}"/>
          </ac:graphicFrameMkLst>
        </pc:graphicFrameChg>
        <pc:graphicFrameChg chg="add mod">
          <ac:chgData name="Janvi Sanjay Varma" userId="75d40ef3-4d57-4672-8fe5-bbf054ccee80" providerId="ADAL" clId="{BC158BDE-C5D5-4507-9282-7D0A05F860C1}" dt="2024-07-23T09:12:06.700" v="288"/>
          <ac:graphicFrameMkLst>
            <pc:docMk/>
            <pc:sldMk cId="270633055" sldId="677"/>
            <ac:graphicFrameMk id="8" creationId="{278782E8-0627-47D6-A33F-D328C676B696}"/>
          </ac:graphicFrameMkLst>
        </pc:graphicFrameChg>
      </pc:sldChg>
      <pc:sldChg chg="addSp delSp modSp mod">
        <pc:chgData name="Janvi Sanjay Varma" userId="75d40ef3-4d57-4672-8fe5-bbf054ccee80" providerId="ADAL" clId="{BC158BDE-C5D5-4507-9282-7D0A05F860C1}" dt="2024-07-23T11:03:27.986" v="374" actId="1076"/>
        <pc:sldMkLst>
          <pc:docMk/>
          <pc:sldMk cId="4008684285" sldId="678"/>
        </pc:sldMkLst>
        <pc:spChg chg="mod">
          <ac:chgData name="Janvi Sanjay Varma" userId="75d40ef3-4d57-4672-8fe5-bbf054ccee80" providerId="ADAL" clId="{BC158BDE-C5D5-4507-9282-7D0A05F860C1}" dt="2024-07-23T11:03:27.986" v="374" actId="1076"/>
          <ac:spMkLst>
            <pc:docMk/>
            <pc:sldMk cId="4008684285" sldId="678"/>
            <ac:spMk id="5" creationId="{C250F34C-4C5E-2AD8-7B41-10507807F3C0}"/>
          </ac:spMkLst>
        </pc:spChg>
        <pc:graphicFrameChg chg="add del mod">
          <ac:chgData name="Janvi Sanjay Varma" userId="75d40ef3-4d57-4672-8fe5-bbf054ccee80" providerId="ADAL" clId="{BC158BDE-C5D5-4507-9282-7D0A05F860C1}" dt="2024-07-23T09:13:44.150" v="292" actId="478"/>
          <ac:graphicFrameMkLst>
            <pc:docMk/>
            <pc:sldMk cId="4008684285" sldId="678"/>
            <ac:graphicFrameMk id="2" creationId="{00000000-0008-0000-0800-000002000000}"/>
          </ac:graphicFrameMkLst>
        </pc:graphicFrameChg>
        <pc:graphicFrameChg chg="add del mod">
          <ac:chgData name="Janvi Sanjay Varma" userId="75d40ef3-4d57-4672-8fe5-bbf054ccee80" providerId="ADAL" clId="{BC158BDE-C5D5-4507-9282-7D0A05F860C1}" dt="2024-07-23T09:07:31.639" v="282" actId="478"/>
          <ac:graphicFrameMkLst>
            <pc:docMk/>
            <pc:sldMk cId="4008684285" sldId="678"/>
            <ac:graphicFrameMk id="8" creationId="{00000000-0008-0000-0800-000002000000}"/>
          </ac:graphicFrameMkLst>
        </pc:graphicFrameChg>
        <pc:graphicFrameChg chg="add mod">
          <ac:chgData name="Janvi Sanjay Varma" userId="75d40ef3-4d57-4672-8fe5-bbf054ccee80" providerId="ADAL" clId="{BC158BDE-C5D5-4507-9282-7D0A05F860C1}" dt="2024-07-23T11:02:52.241" v="373" actId="14100"/>
          <ac:graphicFrameMkLst>
            <pc:docMk/>
            <pc:sldMk cId="4008684285" sldId="678"/>
            <ac:graphicFrameMk id="9" creationId="{00000000-0008-0000-0800-000002000000}"/>
          </ac:graphicFrameMkLst>
        </pc:graphicFrameChg>
      </pc:sldChg>
      <pc:sldChg chg="addSp delSp modSp mod setBg">
        <pc:chgData name="Janvi Sanjay Varma" userId="75d40ef3-4d57-4672-8fe5-bbf054ccee80" providerId="ADAL" clId="{BC158BDE-C5D5-4507-9282-7D0A05F860C1}" dt="2024-07-23T10:20:42.435" v="369" actId="20577"/>
        <pc:sldMkLst>
          <pc:docMk/>
          <pc:sldMk cId="2717065344" sldId="715"/>
        </pc:sldMkLst>
        <pc:spChg chg="mod ord">
          <ac:chgData name="Janvi Sanjay Varma" userId="75d40ef3-4d57-4672-8fe5-bbf054ccee80" providerId="ADAL" clId="{BC158BDE-C5D5-4507-9282-7D0A05F860C1}" dt="2024-07-23T10:19:40.093" v="353" actId="26606"/>
          <ac:spMkLst>
            <pc:docMk/>
            <pc:sldMk cId="2717065344" sldId="715"/>
            <ac:spMk id="2" creationId="{00000000-0000-0000-0000-000000000000}"/>
          </ac:spMkLst>
        </pc:spChg>
        <pc:spChg chg="mod ord">
          <ac:chgData name="Janvi Sanjay Varma" userId="75d40ef3-4d57-4672-8fe5-bbf054ccee80" providerId="ADAL" clId="{BC158BDE-C5D5-4507-9282-7D0A05F860C1}" dt="2024-07-23T10:19:40.093" v="353" actId="26606"/>
          <ac:spMkLst>
            <pc:docMk/>
            <pc:sldMk cId="2717065344" sldId="715"/>
            <ac:spMk id="3" creationId="{00000000-0000-0000-0000-000000000000}"/>
          </ac:spMkLst>
        </pc:spChg>
        <pc:spChg chg="mod">
          <ac:chgData name="Janvi Sanjay Varma" userId="75d40ef3-4d57-4672-8fe5-bbf054ccee80" providerId="ADAL" clId="{BC158BDE-C5D5-4507-9282-7D0A05F860C1}" dt="2024-07-23T10:19:40.093" v="353" actId="26606"/>
          <ac:spMkLst>
            <pc:docMk/>
            <pc:sldMk cId="2717065344" sldId="715"/>
            <ac:spMk id="4" creationId="{00000000-0000-0000-0000-000000000000}"/>
          </ac:spMkLst>
        </pc:spChg>
        <pc:spChg chg="mod">
          <ac:chgData name="Janvi Sanjay Varma" userId="75d40ef3-4d57-4672-8fe5-bbf054ccee80" providerId="ADAL" clId="{BC158BDE-C5D5-4507-9282-7D0A05F860C1}" dt="2024-07-23T10:19:40.093" v="353" actId="26606"/>
          <ac:spMkLst>
            <pc:docMk/>
            <pc:sldMk cId="2717065344" sldId="715"/>
            <ac:spMk id="9" creationId="{00000000-0000-0000-0000-000000000000}"/>
          </ac:spMkLst>
        </pc:spChg>
        <pc:spChg chg="add del">
          <ac:chgData name="Janvi Sanjay Varma" userId="75d40ef3-4d57-4672-8fe5-bbf054ccee80" providerId="ADAL" clId="{BC158BDE-C5D5-4507-9282-7D0A05F860C1}" dt="2024-07-23T10:19:40.093" v="353" actId="26606"/>
          <ac:spMkLst>
            <pc:docMk/>
            <pc:sldMk cId="2717065344" sldId="715"/>
            <ac:spMk id="16" creationId="{1707FC24-6981-43D9-B525-C7832BA22463}"/>
          </ac:spMkLst>
        </pc:spChg>
        <pc:graphicFrameChg chg="add mod modGraphic">
          <ac:chgData name="Janvi Sanjay Varma" userId="75d40ef3-4d57-4672-8fe5-bbf054ccee80" providerId="ADAL" clId="{BC158BDE-C5D5-4507-9282-7D0A05F860C1}" dt="2024-07-23T10:20:42.435" v="369" actId="20577"/>
          <ac:graphicFrameMkLst>
            <pc:docMk/>
            <pc:sldMk cId="2717065344" sldId="715"/>
            <ac:graphicFrameMk id="11" creationId="{00000000-0000-0000-0000-000000000000}"/>
          </ac:graphicFrameMkLst>
        </pc:graphicFrameChg>
      </pc:sldChg>
      <pc:sldChg chg="modSp mod">
        <pc:chgData name="Janvi Sanjay Varma" userId="75d40ef3-4d57-4672-8fe5-bbf054ccee80" providerId="ADAL" clId="{BC158BDE-C5D5-4507-9282-7D0A05F860C1}" dt="2024-07-23T06:00:20.453" v="200" actId="20577"/>
        <pc:sldMkLst>
          <pc:docMk/>
          <pc:sldMk cId="1475825982" sldId="717"/>
        </pc:sldMkLst>
        <pc:graphicFrameChg chg="modGraphic">
          <ac:chgData name="Janvi Sanjay Varma" userId="75d40ef3-4d57-4672-8fe5-bbf054ccee80" providerId="ADAL" clId="{BC158BDE-C5D5-4507-9282-7D0A05F860C1}" dt="2024-07-23T06:00:20.453" v="200" actId="20577"/>
          <ac:graphicFrameMkLst>
            <pc:docMk/>
            <pc:sldMk cId="1475825982" sldId="717"/>
            <ac:graphicFrameMk id="11" creationId="{00000000-0000-0000-0000-000000000000}"/>
          </ac:graphicFrameMkLst>
        </pc:graphicFrameChg>
      </pc:sldChg>
      <pc:sldChg chg="modSp mod">
        <pc:chgData name="Janvi Sanjay Varma" userId="75d40ef3-4d57-4672-8fe5-bbf054ccee80" providerId="ADAL" clId="{BC158BDE-C5D5-4507-9282-7D0A05F860C1}" dt="2024-07-23T08:50:26.262" v="278" actId="20577"/>
        <pc:sldMkLst>
          <pc:docMk/>
          <pc:sldMk cId="1136735030" sldId="727"/>
        </pc:sldMkLst>
        <pc:spChg chg="mod">
          <ac:chgData name="Janvi Sanjay Varma" userId="75d40ef3-4d57-4672-8fe5-bbf054ccee80" providerId="ADAL" clId="{BC158BDE-C5D5-4507-9282-7D0A05F860C1}" dt="2024-07-23T08:50:26.262" v="278" actId="20577"/>
          <ac:spMkLst>
            <pc:docMk/>
            <pc:sldMk cId="1136735030" sldId="727"/>
            <ac:spMk id="6" creationId="{00000000-0000-0000-0000-000000000000}"/>
          </ac:spMkLst>
        </pc:spChg>
      </pc:sldChg>
      <pc:sldChg chg="addSp modSp mod">
        <pc:chgData name="Janvi Sanjay Varma" userId="75d40ef3-4d57-4672-8fe5-bbf054ccee80" providerId="ADAL" clId="{BC158BDE-C5D5-4507-9282-7D0A05F860C1}" dt="2024-07-23T11:31:25.128" v="377" actId="14100"/>
        <pc:sldMkLst>
          <pc:docMk/>
          <pc:sldMk cId="691362188" sldId="918"/>
        </pc:sldMkLst>
        <pc:picChg chg="add mod">
          <ac:chgData name="Janvi Sanjay Varma" userId="75d40ef3-4d57-4672-8fe5-bbf054ccee80" providerId="ADAL" clId="{BC158BDE-C5D5-4507-9282-7D0A05F860C1}" dt="2024-07-23T11:31:25.128" v="377" actId="14100"/>
          <ac:picMkLst>
            <pc:docMk/>
            <pc:sldMk cId="691362188" sldId="918"/>
            <ac:picMk id="6" creationId="{6BC1287C-3B64-AF10-9E8F-6212DCD54494}"/>
          </ac:picMkLst>
        </pc:picChg>
      </pc:sldChg>
      <pc:sldChg chg="addSp delSp modSp mod">
        <pc:chgData name="Janvi Sanjay Varma" userId="75d40ef3-4d57-4672-8fe5-bbf054ccee80" providerId="ADAL" clId="{BC158BDE-C5D5-4507-9282-7D0A05F860C1}" dt="2024-07-23T08:45:47.915" v="273" actId="20577"/>
        <pc:sldMkLst>
          <pc:docMk/>
          <pc:sldMk cId="3459103630" sldId="933"/>
        </pc:sldMkLst>
        <pc:graphicFrameChg chg="mod modGraphic">
          <ac:chgData name="Janvi Sanjay Varma" userId="75d40ef3-4d57-4672-8fe5-bbf054ccee80" providerId="ADAL" clId="{BC158BDE-C5D5-4507-9282-7D0A05F860C1}" dt="2024-07-23T08:33:31.029" v="239" actId="20577"/>
          <ac:graphicFrameMkLst>
            <pc:docMk/>
            <pc:sldMk cId="3459103630" sldId="933"/>
            <ac:graphicFrameMk id="6" creationId="{73A0F89C-4B94-4EB6-A3D4-A909D5F901E8}"/>
          </ac:graphicFrameMkLst>
        </pc:graphicFrameChg>
        <pc:graphicFrameChg chg="add del mod">
          <ac:chgData name="Janvi Sanjay Varma" userId="75d40ef3-4d57-4672-8fe5-bbf054ccee80" providerId="ADAL" clId="{BC158BDE-C5D5-4507-9282-7D0A05F860C1}" dt="2024-07-23T08:26:13.823" v="227" actId="478"/>
          <ac:graphicFrameMkLst>
            <pc:docMk/>
            <pc:sldMk cId="3459103630" sldId="933"/>
            <ac:graphicFrameMk id="7" creationId="{C5CE2553-25FA-4A4C-93D3-13D385A6E2A4}"/>
          </ac:graphicFrameMkLst>
        </pc:graphicFrameChg>
        <pc:graphicFrameChg chg="add del mod">
          <ac:chgData name="Janvi Sanjay Varma" userId="75d40ef3-4d57-4672-8fe5-bbf054ccee80" providerId="ADAL" clId="{BC158BDE-C5D5-4507-9282-7D0A05F860C1}" dt="2024-07-23T08:33:40.226" v="240" actId="478"/>
          <ac:graphicFrameMkLst>
            <pc:docMk/>
            <pc:sldMk cId="3459103630" sldId="933"/>
            <ac:graphicFrameMk id="8" creationId="{C5CE2553-25FA-4A4C-93D3-13D385A6E2A4}"/>
          </ac:graphicFrameMkLst>
        </pc:graphicFrameChg>
        <pc:graphicFrameChg chg="add mod">
          <ac:chgData name="Janvi Sanjay Varma" userId="75d40ef3-4d57-4672-8fe5-bbf054ccee80" providerId="ADAL" clId="{BC158BDE-C5D5-4507-9282-7D0A05F860C1}" dt="2024-07-23T08:45:47.915" v="273" actId="20577"/>
          <ac:graphicFrameMkLst>
            <pc:docMk/>
            <pc:sldMk cId="3459103630" sldId="933"/>
            <ac:graphicFrameMk id="10" creationId="{C5CE2553-25FA-4A4C-93D3-13D385A6E2A4}"/>
          </ac:graphicFrameMkLst>
        </pc:graphicFrameChg>
      </pc:sldChg>
      <pc:sldChg chg="addSp modSp mod">
        <pc:chgData name="Janvi Sanjay Varma" userId="75d40ef3-4d57-4672-8fe5-bbf054ccee80" providerId="ADAL" clId="{BC158BDE-C5D5-4507-9282-7D0A05F860C1}" dt="2024-07-22T15:15:24.606" v="131" actId="14100"/>
        <pc:sldMkLst>
          <pc:docMk/>
          <pc:sldMk cId="3500631689" sldId="954"/>
        </pc:sldMkLst>
        <pc:spChg chg="mod">
          <ac:chgData name="Janvi Sanjay Varma" userId="75d40ef3-4d57-4672-8fe5-bbf054ccee80" providerId="ADAL" clId="{BC158BDE-C5D5-4507-9282-7D0A05F860C1}" dt="2024-07-22T15:15:01.010" v="126" actId="20577"/>
          <ac:spMkLst>
            <pc:docMk/>
            <pc:sldMk cId="3500631689" sldId="954"/>
            <ac:spMk id="7" creationId="{4CCFDF3F-95F3-E03F-9520-7F96252B95C6}"/>
          </ac:spMkLst>
        </pc:spChg>
        <pc:picChg chg="mod">
          <ac:chgData name="Janvi Sanjay Varma" userId="75d40ef3-4d57-4672-8fe5-bbf054ccee80" providerId="ADAL" clId="{BC158BDE-C5D5-4507-9282-7D0A05F860C1}" dt="2024-07-22T15:15:14.941" v="129" actId="1076"/>
          <ac:picMkLst>
            <pc:docMk/>
            <pc:sldMk cId="3500631689" sldId="954"/>
            <ac:picMk id="5" creationId="{5B2B9D09-29E6-1881-7D1D-16FF90873321}"/>
          </ac:picMkLst>
        </pc:picChg>
        <pc:picChg chg="add mod">
          <ac:chgData name="Janvi Sanjay Varma" userId="75d40ef3-4d57-4672-8fe5-bbf054ccee80" providerId="ADAL" clId="{BC158BDE-C5D5-4507-9282-7D0A05F860C1}" dt="2024-07-22T15:15:24.606" v="131" actId="14100"/>
          <ac:picMkLst>
            <pc:docMk/>
            <pc:sldMk cId="3500631689" sldId="954"/>
            <ac:picMk id="6" creationId="{BF403E6B-9A63-9100-4C86-6B2106AB653B}"/>
          </ac:picMkLst>
        </pc:picChg>
        <pc:picChg chg="add mod">
          <ac:chgData name="Janvi Sanjay Varma" userId="75d40ef3-4d57-4672-8fe5-bbf054ccee80" providerId="ADAL" clId="{BC158BDE-C5D5-4507-9282-7D0A05F860C1}" dt="2024-07-22T15:05:15.227" v="21" actId="14100"/>
          <ac:picMkLst>
            <pc:docMk/>
            <pc:sldMk cId="3500631689" sldId="954"/>
            <ac:picMk id="1026" creationId="{C25447BC-BD5F-70E8-FCA6-CB55B1AC6048}"/>
          </ac:picMkLst>
        </pc:picChg>
        <pc:picChg chg="mod">
          <ac:chgData name="Janvi Sanjay Varma" userId="75d40ef3-4d57-4672-8fe5-bbf054ccee80" providerId="ADAL" clId="{BC158BDE-C5D5-4507-9282-7D0A05F860C1}" dt="2024-07-22T15:15:10.355" v="128" actId="1076"/>
          <ac:picMkLst>
            <pc:docMk/>
            <pc:sldMk cId="3500631689" sldId="954"/>
            <ac:picMk id="1027" creationId="{FED7BE44-F969-959B-6509-9942786C99EF}"/>
          </ac:picMkLst>
        </pc:picChg>
      </pc:sldChg>
      <pc:sldChg chg="addSp modSp del mod">
        <pc:chgData name="Janvi Sanjay Varma" userId="75d40ef3-4d57-4672-8fe5-bbf054ccee80" providerId="ADAL" clId="{BC158BDE-C5D5-4507-9282-7D0A05F860C1}" dt="2024-07-23T09:54:51.980" v="340" actId="2696"/>
        <pc:sldMkLst>
          <pc:docMk/>
          <pc:sldMk cId="3425393193" sldId="957"/>
        </pc:sldMkLst>
        <pc:picChg chg="add mod">
          <ac:chgData name="Janvi Sanjay Varma" userId="75d40ef3-4d57-4672-8fe5-bbf054ccee80" providerId="ADAL" clId="{BC158BDE-C5D5-4507-9282-7D0A05F860C1}" dt="2024-07-23T09:44:36.333" v="327" actId="1076"/>
          <ac:picMkLst>
            <pc:docMk/>
            <pc:sldMk cId="3425393193" sldId="957"/>
            <ac:picMk id="8" creationId="{47AB7A54-F7F0-94B7-E7E5-B6DE65FB052E}"/>
          </ac:picMkLst>
        </pc:picChg>
        <pc:picChg chg="add mod">
          <ac:chgData name="Janvi Sanjay Varma" userId="75d40ef3-4d57-4672-8fe5-bbf054ccee80" providerId="ADAL" clId="{BC158BDE-C5D5-4507-9282-7D0A05F860C1}" dt="2024-07-23T09:44:53.860" v="329" actId="14100"/>
          <ac:picMkLst>
            <pc:docMk/>
            <pc:sldMk cId="3425393193" sldId="957"/>
            <ac:picMk id="10" creationId="{48E11736-8359-D787-BFC9-B3AAE46DFFF2}"/>
          </ac:picMkLst>
        </pc:picChg>
      </pc:sldChg>
      <pc:sldChg chg="ord">
        <pc:chgData name="Janvi Sanjay Varma" userId="75d40ef3-4d57-4672-8fe5-bbf054ccee80" providerId="ADAL" clId="{BC158BDE-C5D5-4507-9282-7D0A05F860C1}" dt="2024-07-23T10:25:04.196" v="371"/>
        <pc:sldMkLst>
          <pc:docMk/>
          <pc:sldMk cId="838718761" sldId="991"/>
        </pc:sldMkLst>
      </pc:sldChg>
      <pc:sldChg chg="addSp modSp new">
        <pc:chgData name="Janvi Sanjay Varma" userId="75d40ef3-4d57-4672-8fe5-bbf054ccee80" providerId="ADAL" clId="{BC158BDE-C5D5-4507-9282-7D0A05F860C1}" dt="2024-07-23T09:54:33.111" v="339" actId="14100"/>
        <pc:sldMkLst>
          <pc:docMk/>
          <pc:sldMk cId="2429768756" sldId="1007"/>
        </pc:sldMkLst>
        <pc:picChg chg="add mod">
          <ac:chgData name="Janvi Sanjay Varma" userId="75d40ef3-4d57-4672-8fe5-bbf054ccee80" providerId="ADAL" clId="{BC158BDE-C5D5-4507-9282-7D0A05F860C1}" dt="2024-07-23T09:54:33.111" v="339" actId="14100"/>
          <ac:picMkLst>
            <pc:docMk/>
            <pc:sldMk cId="2429768756" sldId="1007"/>
            <ac:picMk id="1026" creationId="{23958CF8-CCAA-AC5E-01E6-8C25A36B0069}"/>
          </ac:picMkLst>
        </pc:picChg>
      </pc:sldChg>
      <pc:sldChg chg="addSp delSp modSp new mod">
        <pc:chgData name="Janvi Sanjay Varma" userId="75d40ef3-4d57-4672-8fe5-bbf054ccee80" providerId="ADAL" clId="{BC158BDE-C5D5-4507-9282-7D0A05F860C1}" dt="2024-07-23T10:17:29.954" v="351" actId="14100"/>
        <pc:sldMkLst>
          <pc:docMk/>
          <pc:sldMk cId="94489593" sldId="1008"/>
        </pc:sldMkLst>
        <pc:picChg chg="add del mod">
          <ac:chgData name="Janvi Sanjay Varma" userId="75d40ef3-4d57-4672-8fe5-bbf054ccee80" providerId="ADAL" clId="{BC158BDE-C5D5-4507-9282-7D0A05F860C1}" dt="2024-07-23T10:14:08.196" v="344" actId="478"/>
          <ac:picMkLst>
            <pc:docMk/>
            <pc:sldMk cId="94489593" sldId="1008"/>
            <ac:picMk id="6" creationId="{0DBFF90E-432A-94BC-4841-D696CDD200D1}"/>
          </ac:picMkLst>
        </pc:picChg>
        <pc:picChg chg="add mod">
          <ac:chgData name="Janvi Sanjay Varma" userId="75d40ef3-4d57-4672-8fe5-bbf054ccee80" providerId="ADAL" clId="{BC158BDE-C5D5-4507-9282-7D0A05F860C1}" dt="2024-07-23T10:17:14.761" v="350" actId="14100"/>
          <ac:picMkLst>
            <pc:docMk/>
            <pc:sldMk cId="94489593" sldId="1008"/>
            <ac:picMk id="8" creationId="{F6B12EBA-543E-86D1-4498-9FF717E037F4}"/>
          </ac:picMkLst>
        </pc:picChg>
        <pc:picChg chg="add mod">
          <ac:chgData name="Janvi Sanjay Varma" userId="75d40ef3-4d57-4672-8fe5-bbf054ccee80" providerId="ADAL" clId="{BC158BDE-C5D5-4507-9282-7D0A05F860C1}" dt="2024-07-23T10:17:29.954" v="351" actId="14100"/>
          <ac:picMkLst>
            <pc:docMk/>
            <pc:sldMk cId="94489593" sldId="1008"/>
            <ac:picMk id="10" creationId="{881D1C6B-8718-3E55-E0E1-130BAA731F3D}"/>
          </ac:picMkLst>
        </pc:picChg>
      </pc:sldChg>
    </pc:docChg>
  </pc:docChgLst>
  <pc:docChgLst>
    <pc:chgData name="Shweta Devadiga" userId="S::shweta.devadiga@ad.infosys.com::8dd69335-8f82-4bea-a129-3890f620674a" providerId="AD" clId="Web-{E0110EF3-1F7F-8EB2-F5B4-03E519B35591}"/>
    <pc:docChg chg="addSld modSld modSection">
      <pc:chgData name="Shweta Devadiga" userId="S::shweta.devadiga@ad.infosys.com::8dd69335-8f82-4bea-a129-3890f620674a" providerId="AD" clId="Web-{E0110EF3-1F7F-8EB2-F5B4-03E519B35591}" dt="2024-07-23T09:25:11.154" v="3"/>
      <pc:docMkLst>
        <pc:docMk/>
      </pc:docMkLst>
      <pc:sldChg chg="addSp modSp new">
        <pc:chgData name="Shweta Devadiga" userId="S::shweta.devadiga@ad.infosys.com::8dd69335-8f82-4bea-a129-3890f620674a" providerId="AD" clId="Web-{E0110EF3-1F7F-8EB2-F5B4-03E519B35591}" dt="2024-07-23T09:25:11.154" v="3"/>
        <pc:sldMkLst>
          <pc:docMk/>
          <pc:sldMk cId="1812680951" sldId="1006"/>
        </pc:sldMkLst>
        <pc:graphicFrameChg chg="add mod modGraphic">
          <ac:chgData name="Shweta Devadiga" userId="S::shweta.devadiga@ad.infosys.com::8dd69335-8f82-4bea-a129-3890f620674a" providerId="AD" clId="Web-{E0110EF3-1F7F-8EB2-F5B4-03E519B35591}" dt="2024-07-23T09:25:11.154" v="3"/>
          <ac:graphicFrameMkLst>
            <pc:docMk/>
            <pc:sldMk cId="1812680951" sldId="1006"/>
            <ac:graphicFrameMk id="6" creationId="{0BC49C1B-C093-67D1-1A9E-DC710A98810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Budget%202024-25/Slide%20supportings%202024-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Budget%202024-25/Slide%20supportings%202024-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Budget%202024-25/Slide%20supportings%202024-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nfosystechnologies-my.sharepoint.com/personal/ravi_sidula_ad_infosys_com/Documents/Budget%202024-25/Slide%20supportings%202024-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5714560909244157E-2"/>
          <c:y val="2.7722979109575198E-2"/>
          <c:w val="0.92714103397625758"/>
          <c:h val="0.93569937190293129"/>
        </c:manualLayout>
      </c:layout>
      <c:barChart>
        <c:barDir val="col"/>
        <c:grouping val="clustered"/>
        <c:varyColors val="0"/>
        <c:ser>
          <c:idx val="1"/>
          <c:order val="0"/>
          <c:spPr>
            <a:gradFill rotWithShape="1">
              <a:gsLst>
                <a:gs pos="0">
                  <a:schemeClr val="accent1">
                    <a:shade val="76000"/>
                    <a:shade val="51000"/>
                    <a:satMod val="130000"/>
                  </a:schemeClr>
                </a:gs>
                <a:gs pos="80000">
                  <a:schemeClr val="accent1">
                    <a:shade val="76000"/>
                    <a:shade val="93000"/>
                    <a:satMod val="130000"/>
                  </a:schemeClr>
                </a:gs>
                <a:gs pos="100000">
                  <a:schemeClr val="accent1">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898950131233453E-3"/>
                  <c:y val="8.7038023130426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8B-457A-B8A7-443BEF58648B}"/>
                </c:ext>
              </c:extLst>
            </c:dLbl>
            <c:dLbl>
              <c:idx val="1"/>
              <c:layout>
                <c:manualLayout>
                  <c:x val="-2.829185424004443E-17"/>
                  <c:y val="8.6401289759017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8B-457A-B8A7-443BEF58648B}"/>
                </c:ext>
              </c:extLst>
            </c:dLbl>
            <c:dLbl>
              <c:idx val="2"/>
              <c:layout>
                <c:manualLayout>
                  <c:x val="0"/>
                  <c:y val="9.059701059780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8B-457A-B8A7-443BEF58648B}"/>
                </c:ext>
              </c:extLst>
            </c:dLbl>
            <c:dLbl>
              <c:idx val="3"/>
              <c:layout>
                <c:manualLayout>
                  <c:x val="-5.658370848008886E-17"/>
                  <c:y val="8.1829557959305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8B-457A-B8A7-443BEF58648B}"/>
                </c:ext>
              </c:extLst>
            </c:dLbl>
            <c:dLbl>
              <c:idx val="4"/>
              <c:layout>
                <c:manualLayout>
                  <c:x val="-5.658370848008886E-17"/>
                  <c:y val="8.7674526384969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8B-457A-B8A7-443BEF58648B}"/>
                </c:ext>
              </c:extLst>
            </c:dLbl>
            <c:dLbl>
              <c:idx val="5"/>
              <c:layout>
                <c:manualLayout>
                  <c:x val="0"/>
                  <c:y val="6.496015066211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8B-457A-B8A7-443BEF58648B}"/>
                </c:ext>
              </c:extLst>
            </c:dLbl>
            <c:dLbl>
              <c:idx val="6"/>
              <c:layout>
                <c:manualLayout>
                  <c:x val="0"/>
                  <c:y val="3.7992294766820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33-4378-85AB-AD1C58DFC3ED}"/>
                </c:ext>
              </c:extLst>
            </c:dLbl>
            <c:dLbl>
              <c:idx val="7"/>
              <c:layout>
                <c:manualLayout>
                  <c:x val="-1.1316741696017772E-16"/>
                  <c:y val="8.1829557959305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8B-457A-B8A7-443BEF58648B}"/>
                </c:ext>
              </c:extLst>
            </c:dLbl>
            <c:dLbl>
              <c:idx val="8"/>
              <c:layout>
                <c:manualLayout>
                  <c:x val="0"/>
                  <c:y val="7.013962110797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8B-457A-B8A7-443BEF58648B}"/>
                </c:ext>
              </c:extLst>
            </c:dLbl>
            <c:dLbl>
              <c:idx val="9"/>
              <c:layout>
                <c:manualLayout>
                  <c:x val="-1.543209876543323E-3"/>
                  <c:y val="9.059701059780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8B-457A-B8A7-443BEF58648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'GDP ch'!$A$14:$A$23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'GDP ch'!$B$14:$B$23</c:f>
              <c:numCache>
                <c:formatCode>0.0</c:formatCode>
                <c:ptCount val="10"/>
                <c:pt idx="0">
                  <c:v>7.4</c:v>
                </c:pt>
                <c:pt idx="1">
                  <c:v>8</c:v>
                </c:pt>
                <c:pt idx="2">
                  <c:v>8.1999999999999993</c:v>
                </c:pt>
                <c:pt idx="3">
                  <c:v>7.2</c:v>
                </c:pt>
                <c:pt idx="4">
                  <c:v>6.5</c:v>
                </c:pt>
                <c:pt idx="5">
                  <c:v>3.7</c:v>
                </c:pt>
                <c:pt idx="6">
                  <c:v>-5.8</c:v>
                </c:pt>
                <c:pt idx="7">
                  <c:v>9.1999999999999993</c:v>
                </c:pt>
                <c:pt idx="8">
                  <c:v>7</c:v>
                </c:pt>
                <c:pt idx="9">
                  <c:v>8.1999999999999993</c:v>
                </c:pt>
              </c:numCache>
            </c:numRef>
          </c:val>
          <c:extLst>
            <c:ext xmlns:c16="http://schemas.microsoft.com/office/drawing/2014/chart" uri="{C3380CC4-5D6E-409C-BE32-E72D297353CC}">
              <c16:uniqueId val="{00000003-738B-457A-B8A7-443BEF58648B}"/>
            </c:ext>
          </c:extLst>
        </c:ser>
        <c:dLbls>
          <c:showLegendKey val="0"/>
          <c:showVal val="0"/>
          <c:showCatName val="0"/>
          <c:showSerName val="0"/>
          <c:showPercent val="0"/>
          <c:showBubbleSize val="0"/>
        </c:dLbls>
        <c:gapWidth val="100"/>
        <c:overlap val="-24"/>
        <c:axId val="507437560"/>
        <c:axId val="507436384"/>
      </c:barChart>
      <c:catAx>
        <c:axId val="507437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507436384"/>
        <c:crossesAt val="0"/>
        <c:auto val="1"/>
        <c:lblAlgn val="ctr"/>
        <c:lblOffset val="100"/>
        <c:noMultiLvlLbl val="0"/>
      </c:catAx>
      <c:valAx>
        <c:axId val="507436384"/>
        <c:scaling>
          <c:orientation val="minMax"/>
          <c:max val="10"/>
          <c:min val="-6"/>
        </c:scaling>
        <c:delete val="0"/>
        <c:axPos val="l"/>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07437560"/>
        <c:crosses val="autoZero"/>
        <c:crossBetween val="between"/>
        <c:majorUnit val="3"/>
        <c:minorUnit val="3"/>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 CN GDP'!$A$4</c:f>
              <c:strCache>
                <c:ptCount val="1"/>
                <c:pt idx="0">
                  <c:v>China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 CN GDP'!$C$3:$J$3</c:f>
              <c:numCache>
                <c:formatCode>General</c:formatCode>
                <c:ptCount val="8"/>
                <c:pt idx="0">
                  <c:v>2005</c:v>
                </c:pt>
                <c:pt idx="1">
                  <c:v>2008</c:v>
                </c:pt>
                <c:pt idx="2">
                  <c:v>2010</c:v>
                </c:pt>
                <c:pt idx="3">
                  <c:v>2015</c:v>
                </c:pt>
                <c:pt idx="4">
                  <c:v>2024</c:v>
                </c:pt>
                <c:pt idx="5">
                  <c:v>2025</c:v>
                </c:pt>
                <c:pt idx="6">
                  <c:v>2030</c:v>
                </c:pt>
                <c:pt idx="7">
                  <c:v>2033</c:v>
                </c:pt>
              </c:numCache>
            </c:numRef>
          </c:cat>
          <c:val>
            <c:numRef>
              <c:f>'IN CN GDP'!$C$4:$J$4</c:f>
              <c:numCache>
                <c:formatCode>0.0</c:formatCode>
                <c:ptCount val="8"/>
                <c:pt idx="0" formatCode="0">
                  <c:v>2.2999999999999998</c:v>
                </c:pt>
                <c:pt idx="1">
                  <c:v>3.6</c:v>
                </c:pt>
                <c:pt idx="2" formatCode="0">
                  <c:v>6.03</c:v>
                </c:pt>
                <c:pt idx="3" formatCode="0">
                  <c:v>11.1</c:v>
                </c:pt>
                <c:pt idx="4" formatCode="0">
                  <c:v>18.5</c:v>
                </c:pt>
                <c:pt idx="5" formatCode="0">
                  <c:v>19.8</c:v>
                </c:pt>
                <c:pt idx="6" formatCode="0">
                  <c:v>24.089727467520007</c:v>
                </c:pt>
                <c:pt idx="7" formatCode="0">
                  <c:v>28.5</c:v>
                </c:pt>
              </c:numCache>
            </c:numRef>
          </c:val>
          <c:smooth val="0"/>
          <c:extLst>
            <c:ext xmlns:c16="http://schemas.microsoft.com/office/drawing/2014/chart" uri="{C3380CC4-5D6E-409C-BE32-E72D297353CC}">
              <c16:uniqueId val="{00000000-CCBB-4057-9B6C-210F32676EFF}"/>
            </c:ext>
          </c:extLst>
        </c:ser>
        <c:ser>
          <c:idx val="1"/>
          <c:order val="1"/>
          <c:tx>
            <c:strRef>
              <c:f>'IN CN GDP'!$A$5</c:f>
              <c:strCache>
                <c:ptCount val="1"/>
                <c:pt idx="0">
                  <c:v>India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 CN GDP'!$C$3:$J$3</c:f>
              <c:numCache>
                <c:formatCode>General</c:formatCode>
                <c:ptCount val="8"/>
                <c:pt idx="0">
                  <c:v>2005</c:v>
                </c:pt>
                <c:pt idx="1">
                  <c:v>2008</c:v>
                </c:pt>
                <c:pt idx="2">
                  <c:v>2010</c:v>
                </c:pt>
                <c:pt idx="3">
                  <c:v>2015</c:v>
                </c:pt>
                <c:pt idx="4">
                  <c:v>2024</c:v>
                </c:pt>
                <c:pt idx="5">
                  <c:v>2025</c:v>
                </c:pt>
                <c:pt idx="6">
                  <c:v>2030</c:v>
                </c:pt>
                <c:pt idx="7">
                  <c:v>2033</c:v>
                </c:pt>
              </c:numCache>
            </c:numRef>
          </c:cat>
          <c:val>
            <c:numRef>
              <c:f>'IN CN GDP'!$C$5:$J$5</c:f>
              <c:numCache>
                <c:formatCode>General</c:formatCode>
                <c:ptCount val="8"/>
                <c:pt idx="3" formatCode="0">
                  <c:v>2.1</c:v>
                </c:pt>
                <c:pt idx="4" formatCode="0.0">
                  <c:v>3.6</c:v>
                </c:pt>
                <c:pt idx="5" formatCode="0">
                  <c:v>4.5</c:v>
                </c:pt>
                <c:pt idx="6" formatCode="0">
                  <c:v>5.7127475625984019</c:v>
                </c:pt>
                <c:pt idx="7" formatCode="0">
                  <c:v>7.1964166575759592</c:v>
                </c:pt>
              </c:numCache>
            </c:numRef>
          </c:val>
          <c:smooth val="0"/>
          <c:extLst>
            <c:ext xmlns:c16="http://schemas.microsoft.com/office/drawing/2014/chart" uri="{C3380CC4-5D6E-409C-BE32-E72D297353CC}">
              <c16:uniqueId val="{00000001-CCBB-4057-9B6C-210F32676EFF}"/>
            </c:ext>
          </c:extLst>
        </c:ser>
        <c:dLbls>
          <c:showLegendKey val="0"/>
          <c:showVal val="0"/>
          <c:showCatName val="0"/>
          <c:showSerName val="0"/>
          <c:showPercent val="0"/>
          <c:showBubbleSize val="0"/>
        </c:dLbls>
        <c:smooth val="0"/>
        <c:axId val="1756039376"/>
        <c:axId val="1756045616"/>
      </c:lineChart>
      <c:catAx>
        <c:axId val="1756039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56045616"/>
        <c:crosses val="autoZero"/>
        <c:auto val="1"/>
        <c:lblAlgn val="ctr"/>
        <c:lblOffset val="100"/>
        <c:noMultiLvlLbl val="0"/>
      </c:catAx>
      <c:valAx>
        <c:axId val="175604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6039376"/>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0393416400711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B6-4DE5-ADD2-EE5F97BA87CD}"/>
                </c:ext>
              </c:extLst>
            </c:dLbl>
            <c:dLbl>
              <c:idx val="1"/>
              <c:layout>
                <c:manualLayout>
                  <c:x val="3.3605715056405515E-17"/>
                  <c:y val="-5.33487847527600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B6-4DE5-ADD2-EE5F97BA87CD}"/>
                </c:ext>
              </c:extLst>
            </c:dLbl>
            <c:dLbl>
              <c:idx val="2"/>
              <c:layout>
                <c:manualLayout>
                  <c:x val="-1.2030899509655679E-3"/>
                  <c:y val="-1.3333038587493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B6-4DE5-ADD2-EE5F97BA87CD}"/>
                </c:ext>
              </c:extLst>
            </c:dLbl>
            <c:dLbl>
              <c:idx val="3"/>
              <c:layout>
                <c:manualLayout>
                  <c:x val="3.6661203569992276E-3"/>
                  <c:y val="-7.8636688153820898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B6-4DE5-ADD2-EE5F97BA87CD}"/>
                </c:ext>
              </c:extLst>
            </c:dLbl>
            <c:dLbl>
              <c:idx val="4"/>
              <c:layout>
                <c:manualLayout>
                  <c:x val="0"/>
                  <c:y val="-1.4247155560943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B6-4DE5-ADD2-EE5F97BA87CD}"/>
                </c:ext>
              </c:extLst>
            </c:dLbl>
            <c:dLbl>
              <c:idx val="5"/>
              <c:layout>
                <c:manualLayout>
                  <c:x val="-9.423308125620521E-3"/>
                  <c:y val="-1.6418153007585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B6-4DE5-ADD2-EE5F97BA87CD}"/>
                </c:ext>
              </c:extLst>
            </c:dLbl>
            <c:dLbl>
              <c:idx val="6"/>
              <c:layout>
                <c:manualLayout>
                  <c:x val="1.1316741696017772E-16"/>
                  <c:y val="-1.5387774027711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C3-4E9D-9C01-11360BC01F1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'Fis def'!$A$19:$A$25</c:f>
              <c:strCache>
                <c:ptCount val="7"/>
                <c:pt idx="0">
                  <c:v>2018-19</c:v>
                </c:pt>
                <c:pt idx="1">
                  <c:v>2019-20</c:v>
                </c:pt>
                <c:pt idx="2">
                  <c:v>2020-21</c:v>
                </c:pt>
                <c:pt idx="3">
                  <c:v>2021-22</c:v>
                </c:pt>
                <c:pt idx="4">
                  <c:v>2022-23 </c:v>
                </c:pt>
                <c:pt idx="5">
                  <c:v>2023-24 (PA)</c:v>
                </c:pt>
                <c:pt idx="6">
                  <c:v>2024-25 (BE)</c:v>
                </c:pt>
              </c:strCache>
            </c:strRef>
          </c:cat>
          <c:val>
            <c:numRef>
              <c:f>'Fis def'!$B$19:$B$25</c:f>
              <c:numCache>
                <c:formatCode>_ * #,##0_ ;_ * \-#,##0_ ;_ * "-"??_ ;_ @_ </c:formatCode>
                <c:ptCount val="7"/>
                <c:pt idx="0">
                  <c:v>649418</c:v>
                </c:pt>
                <c:pt idx="1">
                  <c:v>933651</c:v>
                </c:pt>
                <c:pt idx="2">
                  <c:v>1818291</c:v>
                </c:pt>
                <c:pt idx="3">
                  <c:v>1584521</c:v>
                </c:pt>
                <c:pt idx="4" formatCode="_(* #,##0_);_(* \(#,##0\);_(* &quot;-&quot;??_);_(@_)">
                  <c:v>1737755</c:v>
                </c:pt>
                <c:pt idx="5" formatCode="_(* #,##0_);_(* \(#,##0\);_(* &quot;-&quot;??_);_(@_)">
                  <c:v>1653670</c:v>
                </c:pt>
                <c:pt idx="6" formatCode="_(* #,##0_);_(* \(#,##0\);_(* &quot;-&quot;??_);_(@_)">
                  <c:v>1613312</c:v>
                </c:pt>
              </c:numCache>
            </c:numRef>
          </c:val>
          <c:extLst>
            <c:ext xmlns:c16="http://schemas.microsoft.com/office/drawing/2014/chart" uri="{C3380CC4-5D6E-409C-BE32-E72D297353CC}">
              <c16:uniqueId val="{00000006-F1B6-4DE5-ADD2-EE5F97BA87CD}"/>
            </c:ext>
          </c:extLst>
        </c:ser>
        <c:dLbls>
          <c:dLblPos val="inEnd"/>
          <c:showLegendKey val="0"/>
          <c:showVal val="1"/>
          <c:showCatName val="0"/>
          <c:showSerName val="0"/>
          <c:showPercent val="0"/>
          <c:showBubbleSize val="0"/>
        </c:dLbls>
        <c:gapWidth val="100"/>
        <c:overlap val="-24"/>
        <c:axId val="561487232"/>
        <c:axId val="561487624"/>
      </c:barChart>
      <c:catAx>
        <c:axId val="56148723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1487624"/>
        <c:crosses val="autoZero"/>
        <c:auto val="1"/>
        <c:lblAlgn val="ctr"/>
        <c:lblOffset val="100"/>
        <c:noMultiLvlLbl val="0"/>
      </c:catAx>
      <c:valAx>
        <c:axId val="561487624"/>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1487232"/>
        <c:crosses val="autoZero"/>
        <c:crossBetween val="between"/>
        <c:majorUnit val="3000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1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111425067081897E-2"/>
          <c:y val="5.1400554097404502E-2"/>
          <c:w val="0.743351459058048"/>
          <c:h val="0.67853091280256606"/>
        </c:manualLayout>
      </c:layout>
      <c:line3DChart>
        <c:grouping val="standard"/>
        <c:varyColors val="0"/>
        <c:ser>
          <c:idx val="1"/>
          <c:order val="0"/>
          <c:tx>
            <c:strRef>
              <c:f>'Rev def'!$A$3</c:f>
              <c:strCache>
                <c:ptCount val="1"/>
                <c:pt idx="0">
                  <c:v>Revenue Deficit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 def'!$M$2:$S$2</c:f>
              <c:strCache>
                <c:ptCount val="7"/>
                <c:pt idx="0">
                  <c:v>2018-19</c:v>
                </c:pt>
                <c:pt idx="1">
                  <c:v>2019-20</c:v>
                </c:pt>
                <c:pt idx="2">
                  <c:v>2020-21</c:v>
                </c:pt>
                <c:pt idx="3">
                  <c:v>2021-22</c:v>
                </c:pt>
                <c:pt idx="4">
                  <c:v>2022-23 </c:v>
                </c:pt>
                <c:pt idx="5">
                  <c:v>2023-24 (PA)</c:v>
                </c:pt>
                <c:pt idx="6">
                  <c:v>2024-25 (BE)</c:v>
                </c:pt>
              </c:strCache>
            </c:strRef>
          </c:cat>
          <c:val>
            <c:numRef>
              <c:f>'Rev def'!$M$3:$S$3</c:f>
              <c:numCache>
                <c:formatCode>0.0</c:formatCode>
                <c:ptCount val="7"/>
                <c:pt idx="0">
                  <c:v>2.4</c:v>
                </c:pt>
                <c:pt idx="1">
                  <c:v>3.3</c:v>
                </c:pt>
                <c:pt idx="2">
                  <c:v>7.3</c:v>
                </c:pt>
                <c:pt idx="3">
                  <c:v>4.4000000000000004</c:v>
                </c:pt>
                <c:pt idx="4">
                  <c:v>4</c:v>
                </c:pt>
                <c:pt idx="5">
                  <c:v>2.6</c:v>
                </c:pt>
                <c:pt idx="6">
                  <c:v>1.8</c:v>
                </c:pt>
              </c:numCache>
            </c:numRef>
          </c:val>
          <c:smooth val="0"/>
          <c:extLst>
            <c:ext xmlns:c16="http://schemas.microsoft.com/office/drawing/2014/chart" uri="{C3380CC4-5D6E-409C-BE32-E72D297353CC}">
              <c16:uniqueId val="{00000000-376E-482D-AF52-94A65FD6D73B}"/>
            </c:ext>
          </c:extLst>
        </c:ser>
        <c:ser>
          <c:idx val="0"/>
          <c:order val="1"/>
          <c:tx>
            <c:strRef>
              <c:f>'Rev def'!$A$4</c:f>
              <c:strCache>
                <c:ptCount val="1"/>
                <c:pt idx="0">
                  <c:v>Fiscal Deficit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 def'!$M$2:$S$2</c:f>
              <c:strCache>
                <c:ptCount val="7"/>
                <c:pt idx="0">
                  <c:v>2018-19</c:v>
                </c:pt>
                <c:pt idx="1">
                  <c:v>2019-20</c:v>
                </c:pt>
                <c:pt idx="2">
                  <c:v>2020-21</c:v>
                </c:pt>
                <c:pt idx="3">
                  <c:v>2021-22</c:v>
                </c:pt>
                <c:pt idx="4">
                  <c:v>2022-23 </c:v>
                </c:pt>
                <c:pt idx="5">
                  <c:v>2023-24 (PA)</c:v>
                </c:pt>
                <c:pt idx="6">
                  <c:v>2024-25 (BE)</c:v>
                </c:pt>
              </c:strCache>
            </c:strRef>
          </c:cat>
          <c:val>
            <c:numRef>
              <c:f>'Rev def'!$M$4:$S$4</c:f>
              <c:numCache>
                <c:formatCode>0.0</c:formatCode>
                <c:ptCount val="7"/>
                <c:pt idx="0">
                  <c:v>3.4</c:v>
                </c:pt>
                <c:pt idx="1">
                  <c:v>4.5999999999999996</c:v>
                </c:pt>
                <c:pt idx="2">
                  <c:v>9.1999999999999993</c:v>
                </c:pt>
                <c:pt idx="3">
                  <c:v>6.7</c:v>
                </c:pt>
                <c:pt idx="4">
                  <c:v>6.4</c:v>
                </c:pt>
                <c:pt idx="5">
                  <c:v>5.6</c:v>
                </c:pt>
                <c:pt idx="6" formatCode="General">
                  <c:v>4.9000000000000004</c:v>
                </c:pt>
              </c:numCache>
            </c:numRef>
          </c:val>
          <c:smooth val="0"/>
          <c:extLst>
            <c:ext xmlns:c16="http://schemas.microsoft.com/office/drawing/2014/chart" uri="{C3380CC4-5D6E-409C-BE32-E72D297353CC}">
              <c16:uniqueId val="{00000001-376E-482D-AF52-94A65FD6D73B}"/>
            </c:ext>
          </c:extLst>
        </c:ser>
        <c:dLbls>
          <c:showLegendKey val="0"/>
          <c:showVal val="0"/>
          <c:showCatName val="0"/>
          <c:showSerName val="0"/>
          <c:showPercent val="0"/>
          <c:showBubbleSize val="0"/>
        </c:dLbls>
        <c:axId val="561489976"/>
        <c:axId val="562521120"/>
        <c:axId val="564038240"/>
      </c:line3DChart>
      <c:catAx>
        <c:axId val="561489976"/>
        <c:scaling>
          <c:orientation val="minMax"/>
        </c:scaling>
        <c:delete val="0"/>
        <c:axPos val="b"/>
        <c:numFmt formatCode="#,##0.00" sourceLinked="0"/>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2521120"/>
        <c:crosses val="autoZero"/>
        <c:auto val="1"/>
        <c:lblAlgn val="ctr"/>
        <c:lblOffset val="300"/>
        <c:noMultiLvlLbl val="0"/>
      </c:catAx>
      <c:valAx>
        <c:axId val="562521120"/>
        <c:scaling>
          <c:orientation val="minMax"/>
          <c:max val="10"/>
          <c:min val="0"/>
        </c:scaling>
        <c:delete val="0"/>
        <c:axPos val="l"/>
        <c:majorGridlines>
          <c:spPr>
            <a:ln w="9525" cap="flat" cmpd="sng" algn="ctr">
              <a:solidFill>
                <a:schemeClr val="dk1">
                  <a:lumMod val="50000"/>
                  <a:lumOff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1489976"/>
        <c:crossesAt val="1"/>
        <c:crossBetween val="midCat"/>
        <c:majorUnit val="1"/>
      </c:valAx>
      <c:serAx>
        <c:axId val="564038240"/>
        <c:scaling>
          <c:orientation val="minMax"/>
        </c:scaling>
        <c:delete val="1"/>
        <c:axPos val="b"/>
        <c:majorTickMark val="out"/>
        <c:minorTickMark val="none"/>
        <c:tickLblPos val="nextTo"/>
        <c:crossAx val="562521120"/>
        <c:crosses val="autoZero"/>
      </c:ser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chemeClr val="accent1">
        <a:lumMod val="40000"/>
        <a:lumOff val="60000"/>
      </a:schemeClr>
    </a:solidFill>
    <a:ln w="12700">
      <a:solidFill>
        <a:schemeClr val="accent1">
          <a:alpha val="92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3"/>
              <c:layout>
                <c:manualLayout>
                  <c:x val="-1.0491056679570123E-16"/>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30-4A1C-9C9A-C7F69C0770BA}"/>
                </c:ext>
              </c:extLst>
            </c:dLbl>
            <c:dLbl>
              <c:idx val="4"/>
              <c:layout>
                <c:manualLayout>
                  <c:x val="0"/>
                  <c:y val="-1.9129605942167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30-4A1C-9C9A-C7F69C0770B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Inflation!$A$11:$A$20</c:f>
              <c:strCache>
                <c:ptCount val="10"/>
                <c:pt idx="0">
                  <c:v>2014-15</c:v>
                </c:pt>
                <c:pt idx="1">
                  <c:v>2015-16</c:v>
                </c:pt>
                <c:pt idx="2">
                  <c:v>2016-17</c:v>
                </c:pt>
                <c:pt idx="3">
                  <c:v>2017-18</c:v>
                </c:pt>
                <c:pt idx="4">
                  <c:v>2018-19</c:v>
                </c:pt>
                <c:pt idx="5">
                  <c:v>2019-20</c:v>
                </c:pt>
                <c:pt idx="6">
                  <c:v>2020-21</c:v>
                </c:pt>
                <c:pt idx="7">
                  <c:v>2021-22</c:v>
                </c:pt>
                <c:pt idx="8">
                  <c:v>2022-23</c:v>
                </c:pt>
                <c:pt idx="9">
                  <c:v>2023-24</c:v>
                </c:pt>
              </c:strCache>
            </c:strRef>
          </c:cat>
          <c:val>
            <c:numRef>
              <c:f>Inflation!$B$11:$B$20</c:f>
              <c:numCache>
                <c:formatCode>General</c:formatCode>
                <c:ptCount val="10"/>
                <c:pt idx="0">
                  <c:v>5.9</c:v>
                </c:pt>
                <c:pt idx="1">
                  <c:v>4.9000000000000004</c:v>
                </c:pt>
                <c:pt idx="2">
                  <c:v>4.5</c:v>
                </c:pt>
                <c:pt idx="3">
                  <c:v>3.6</c:v>
                </c:pt>
                <c:pt idx="4" formatCode="0.0">
                  <c:v>3.4</c:v>
                </c:pt>
                <c:pt idx="5">
                  <c:v>4.8</c:v>
                </c:pt>
                <c:pt idx="6">
                  <c:v>6.6</c:v>
                </c:pt>
                <c:pt idx="7">
                  <c:v>5.2</c:v>
                </c:pt>
                <c:pt idx="8">
                  <c:v>6.3</c:v>
                </c:pt>
                <c:pt idx="9" formatCode="0.0">
                  <c:v>5.36</c:v>
                </c:pt>
              </c:numCache>
            </c:numRef>
          </c:val>
          <c:extLst>
            <c:ext xmlns:c16="http://schemas.microsoft.com/office/drawing/2014/chart" uri="{C3380CC4-5D6E-409C-BE32-E72D297353CC}">
              <c16:uniqueId val="{00000002-5930-4A1C-9C9A-C7F69C0770BA}"/>
            </c:ext>
          </c:extLst>
        </c:ser>
        <c:dLbls>
          <c:showLegendKey val="0"/>
          <c:showVal val="0"/>
          <c:showCatName val="0"/>
          <c:showSerName val="0"/>
          <c:showPercent val="0"/>
          <c:showBubbleSize val="0"/>
        </c:dLbls>
        <c:gapWidth val="65"/>
        <c:shape val="cone"/>
        <c:axId val="176495624"/>
        <c:axId val="561486448"/>
        <c:axId val="0"/>
      </c:bar3DChart>
      <c:catAx>
        <c:axId val="17649562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561486448"/>
        <c:crosses val="autoZero"/>
        <c:auto val="1"/>
        <c:lblAlgn val="ctr"/>
        <c:lblOffset val="100"/>
        <c:noMultiLvlLbl val="0"/>
      </c:catAx>
      <c:valAx>
        <c:axId val="56148644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crossAx val="1764956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0586" tIns="45293" rIns="90586" bIns="45293" rtlCol="0"/>
          <a:lstStyle>
            <a:lvl1pPr algn="l">
              <a:defRPr sz="1200"/>
            </a:lvl1pPr>
          </a:lstStyle>
          <a:p>
            <a:r>
              <a:rPr lang="en-US"/>
              <a:t>SIRC of ICAI</a:t>
            </a:r>
          </a:p>
        </p:txBody>
      </p:sp>
      <p:sp>
        <p:nvSpPr>
          <p:cNvPr id="3" name="Date Placeholder 2"/>
          <p:cNvSpPr>
            <a:spLocks noGrp="1"/>
          </p:cNvSpPr>
          <p:nvPr>
            <p:ph type="dt" sz="quarter" idx="1"/>
          </p:nvPr>
        </p:nvSpPr>
        <p:spPr>
          <a:xfrm>
            <a:off x="3850447" y="3"/>
            <a:ext cx="2945659" cy="496332"/>
          </a:xfrm>
          <a:prstGeom prst="rect">
            <a:avLst/>
          </a:prstGeom>
        </p:spPr>
        <p:txBody>
          <a:bodyPr vert="horz" lIns="90586" tIns="45293" rIns="90586" bIns="45293" rtlCol="0"/>
          <a:lstStyle>
            <a:lvl1pPr algn="r">
              <a:defRPr sz="1200"/>
            </a:lvl1pPr>
          </a:lstStyle>
          <a:p>
            <a:fld id="{49BBC3A4-DDC1-4416-B1A8-C721C271B300}" type="datetimeFigureOut">
              <a:rPr lang="en-US" smtClean="0"/>
              <a:t>7/25/2024</a:t>
            </a:fld>
            <a:endParaRPr lang="en-US"/>
          </a:p>
        </p:txBody>
      </p:sp>
      <p:sp>
        <p:nvSpPr>
          <p:cNvPr id="4" name="Footer Placeholder 3"/>
          <p:cNvSpPr>
            <a:spLocks noGrp="1"/>
          </p:cNvSpPr>
          <p:nvPr>
            <p:ph type="ftr" sz="quarter" idx="2"/>
          </p:nvPr>
        </p:nvSpPr>
        <p:spPr>
          <a:xfrm>
            <a:off x="4" y="9428584"/>
            <a:ext cx="2945659" cy="496332"/>
          </a:xfrm>
          <a:prstGeom prst="rect">
            <a:avLst/>
          </a:prstGeom>
        </p:spPr>
        <p:txBody>
          <a:bodyPr vert="horz" lIns="90586" tIns="45293" rIns="90586" bIns="45293" rtlCol="0" anchor="b"/>
          <a:lstStyle>
            <a:lvl1pPr algn="l">
              <a:defRPr sz="1200"/>
            </a:lvl1pPr>
          </a:lstStyle>
          <a:p>
            <a:endParaRPr lang="en-US"/>
          </a:p>
        </p:txBody>
      </p:sp>
      <p:sp>
        <p:nvSpPr>
          <p:cNvPr id="5" name="Slide Number Placeholder 4"/>
          <p:cNvSpPr>
            <a:spLocks noGrp="1"/>
          </p:cNvSpPr>
          <p:nvPr>
            <p:ph type="sldNum" sz="quarter" idx="3"/>
          </p:nvPr>
        </p:nvSpPr>
        <p:spPr>
          <a:xfrm>
            <a:off x="3850447" y="9428584"/>
            <a:ext cx="2945659" cy="496332"/>
          </a:xfrm>
          <a:prstGeom prst="rect">
            <a:avLst/>
          </a:prstGeom>
        </p:spPr>
        <p:txBody>
          <a:bodyPr vert="horz" lIns="90586" tIns="45293" rIns="90586" bIns="45293" rtlCol="0" anchor="b"/>
          <a:lstStyle>
            <a:lvl1pPr algn="r">
              <a:defRPr sz="1200"/>
            </a:lvl1pPr>
          </a:lstStyle>
          <a:p>
            <a:fld id="{A10F02C8-7DF8-4884-8943-3A006E7BD322}" type="slidenum">
              <a:rPr lang="en-US" smtClean="0"/>
              <a:t>‹#›</a:t>
            </a:fld>
            <a:endParaRPr lang="en-US"/>
          </a:p>
        </p:txBody>
      </p:sp>
    </p:spTree>
    <p:extLst>
      <p:ext uri="{BB962C8B-B14F-4D97-AF65-F5344CB8AC3E}">
        <p14:creationId xmlns:p14="http://schemas.microsoft.com/office/powerpoint/2010/main" val="37798361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0586" tIns="45293" rIns="90586" bIns="45293" rtlCol="0"/>
          <a:lstStyle>
            <a:lvl1pPr algn="l">
              <a:defRPr sz="1200"/>
            </a:lvl1pPr>
          </a:lstStyle>
          <a:p>
            <a:r>
              <a:rPr lang="en-IN"/>
              <a:t>SIRC of ICAI</a:t>
            </a:r>
          </a:p>
        </p:txBody>
      </p:sp>
      <p:sp>
        <p:nvSpPr>
          <p:cNvPr id="3" name="Date Placeholder 2"/>
          <p:cNvSpPr>
            <a:spLocks noGrp="1"/>
          </p:cNvSpPr>
          <p:nvPr>
            <p:ph type="dt" idx="1"/>
          </p:nvPr>
        </p:nvSpPr>
        <p:spPr>
          <a:xfrm>
            <a:off x="3850447" y="3"/>
            <a:ext cx="2945659" cy="496332"/>
          </a:xfrm>
          <a:prstGeom prst="rect">
            <a:avLst/>
          </a:prstGeom>
        </p:spPr>
        <p:txBody>
          <a:bodyPr vert="horz" lIns="90586" tIns="45293" rIns="90586" bIns="45293" rtlCol="0"/>
          <a:lstStyle>
            <a:lvl1pPr algn="r">
              <a:defRPr sz="1200"/>
            </a:lvl1pPr>
          </a:lstStyle>
          <a:p>
            <a:fld id="{CE8F056C-644C-420A-8C23-B9DCD40DA1F8}" type="datetimeFigureOut">
              <a:rPr lang="en-IN" smtClean="0"/>
              <a:t>25-07-2024</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586" tIns="45293" rIns="90586" bIns="45293" rtlCol="0" anchor="ctr"/>
          <a:lstStyle/>
          <a:p>
            <a:endParaRPr lang="en-IN"/>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0586" tIns="45293" rIns="90586" bIns="452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4" y="9428584"/>
            <a:ext cx="2945659" cy="496332"/>
          </a:xfrm>
          <a:prstGeom prst="rect">
            <a:avLst/>
          </a:prstGeom>
        </p:spPr>
        <p:txBody>
          <a:bodyPr vert="horz" lIns="90586" tIns="45293" rIns="90586" bIns="45293" rtlCol="0" anchor="b"/>
          <a:lstStyle>
            <a:lvl1pPr algn="l">
              <a:defRPr sz="1200"/>
            </a:lvl1pPr>
          </a:lstStyle>
          <a:p>
            <a:endParaRPr lang="en-IN"/>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0586" tIns="45293" rIns="90586" bIns="45293" rtlCol="0" anchor="b"/>
          <a:lstStyle>
            <a:lvl1pPr algn="r">
              <a:defRPr sz="1200"/>
            </a:lvl1pPr>
          </a:lstStyle>
          <a:p>
            <a:fld id="{CD11E3E8-65C7-4FEE-8122-E3A0DD88D23C}" type="slidenum">
              <a:rPr lang="en-IN" smtClean="0"/>
              <a:t>‹#›</a:t>
            </a:fld>
            <a:endParaRPr lang="en-IN"/>
          </a:p>
        </p:txBody>
      </p:sp>
    </p:spTree>
    <p:extLst>
      <p:ext uri="{BB962C8B-B14F-4D97-AF65-F5344CB8AC3E}">
        <p14:creationId xmlns:p14="http://schemas.microsoft.com/office/powerpoint/2010/main" val="2126277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97C821-4164-40B3-AF4C-E9B15C806B95}" type="slidenum">
              <a:rPr lang="en-US" smtClean="0"/>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a:p>
        </p:txBody>
      </p:sp>
      <p:sp>
        <p:nvSpPr>
          <p:cNvPr id="2" name="Header Placeholder 1"/>
          <p:cNvSpPr>
            <a:spLocks noGrp="1"/>
          </p:cNvSpPr>
          <p:nvPr>
            <p:ph type="hdr" sz="quarter" idx="10"/>
          </p:nvPr>
        </p:nvSpPr>
        <p:spPr/>
        <p:txBody>
          <a:bodyPr/>
          <a:lstStyle/>
          <a:p>
            <a:r>
              <a:rPr lang="en-IN"/>
              <a:t>SIRC of ICAI</a:t>
            </a:r>
          </a:p>
        </p:txBody>
      </p:sp>
    </p:spTree>
    <p:extLst>
      <p:ext uri="{BB962C8B-B14F-4D97-AF65-F5344CB8AC3E}">
        <p14:creationId xmlns:p14="http://schemas.microsoft.com/office/powerpoint/2010/main" val="253635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0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205b04e322e_7_306:notes"/>
          <p:cNvSpPr txBox="1">
            <a:spLocks noGrp="1"/>
          </p:cNvSpPr>
          <p:nvPr>
            <p:ph type="body" idx="1"/>
          </p:nvPr>
        </p:nvSpPr>
        <p:spPr>
          <a:xfrm>
            <a:off x="685801"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0" name="Google Shape;1170;g205b04e322e_7_306: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19</a:t>
            </a:fld>
            <a:endParaRPr lang="en-IN"/>
          </a:p>
        </p:txBody>
      </p:sp>
    </p:spTree>
    <p:extLst>
      <p:ext uri="{BB962C8B-B14F-4D97-AF65-F5344CB8AC3E}">
        <p14:creationId xmlns:p14="http://schemas.microsoft.com/office/powerpoint/2010/main" val="1606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20</a:t>
            </a:fld>
            <a:endParaRPr lang="en-IN"/>
          </a:p>
        </p:txBody>
      </p:sp>
    </p:spTree>
    <p:extLst>
      <p:ext uri="{BB962C8B-B14F-4D97-AF65-F5344CB8AC3E}">
        <p14:creationId xmlns:p14="http://schemas.microsoft.com/office/powerpoint/2010/main" val="23770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21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05787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29</a:t>
            </a:fld>
            <a:endParaRPr lang="en-IN"/>
          </a:p>
        </p:txBody>
      </p:sp>
    </p:spTree>
    <p:extLst>
      <p:ext uri="{BB962C8B-B14F-4D97-AF65-F5344CB8AC3E}">
        <p14:creationId xmlns:p14="http://schemas.microsoft.com/office/powerpoint/2010/main" val="142691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30</a:t>
            </a:fld>
            <a:endParaRPr lang="en-IN"/>
          </a:p>
        </p:txBody>
      </p:sp>
    </p:spTree>
    <p:extLst>
      <p:ext uri="{BB962C8B-B14F-4D97-AF65-F5344CB8AC3E}">
        <p14:creationId xmlns:p14="http://schemas.microsoft.com/office/powerpoint/2010/main" val="930544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31</a:t>
            </a:fld>
            <a:endParaRPr lang="en-IN"/>
          </a:p>
        </p:txBody>
      </p:sp>
    </p:spTree>
    <p:extLst>
      <p:ext uri="{BB962C8B-B14F-4D97-AF65-F5344CB8AC3E}">
        <p14:creationId xmlns:p14="http://schemas.microsoft.com/office/powerpoint/2010/main" val="33215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32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3907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33</a:t>
            </a:fld>
            <a:endParaRPr lang="en-IN"/>
          </a:p>
        </p:txBody>
      </p:sp>
    </p:spTree>
    <p:extLst>
      <p:ext uri="{BB962C8B-B14F-4D97-AF65-F5344CB8AC3E}">
        <p14:creationId xmlns:p14="http://schemas.microsoft.com/office/powerpoint/2010/main" val="206557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97C821-4164-40B3-AF4C-E9B15C806B95}" type="slidenum">
              <a:rPr lang="en-US" smtClean="0"/>
              <a:pPr/>
              <a:t>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a:p>
        </p:txBody>
      </p:sp>
      <p:sp>
        <p:nvSpPr>
          <p:cNvPr id="2" name="Header Placeholder 1"/>
          <p:cNvSpPr>
            <a:spLocks noGrp="1"/>
          </p:cNvSpPr>
          <p:nvPr>
            <p:ph type="hdr" sz="quarter" idx="10"/>
          </p:nvPr>
        </p:nvSpPr>
        <p:spPr/>
        <p:txBody>
          <a:bodyPr/>
          <a:lstStyle/>
          <a:p>
            <a:r>
              <a:rPr lang="en-IN"/>
              <a:t>SIRC of ICAI</a:t>
            </a:r>
          </a:p>
        </p:txBody>
      </p:sp>
    </p:spTree>
    <p:extLst>
      <p:ext uri="{BB962C8B-B14F-4D97-AF65-F5344CB8AC3E}">
        <p14:creationId xmlns:p14="http://schemas.microsoft.com/office/powerpoint/2010/main" val="3579549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34</a:t>
            </a:fld>
            <a:endParaRPr lang="en-IN"/>
          </a:p>
        </p:txBody>
      </p:sp>
    </p:spTree>
    <p:extLst>
      <p:ext uri="{BB962C8B-B14F-4D97-AF65-F5344CB8AC3E}">
        <p14:creationId xmlns:p14="http://schemas.microsoft.com/office/powerpoint/2010/main" val="279838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35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7869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36</a:t>
            </a:fld>
            <a:endParaRPr lang="en-IN"/>
          </a:p>
        </p:txBody>
      </p:sp>
    </p:spTree>
    <p:extLst>
      <p:ext uri="{BB962C8B-B14F-4D97-AF65-F5344CB8AC3E}">
        <p14:creationId xmlns:p14="http://schemas.microsoft.com/office/powerpoint/2010/main" val="423055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37</a:t>
            </a:fld>
            <a:endParaRPr lang="en-IN"/>
          </a:p>
        </p:txBody>
      </p:sp>
    </p:spTree>
    <p:extLst>
      <p:ext uri="{BB962C8B-B14F-4D97-AF65-F5344CB8AC3E}">
        <p14:creationId xmlns:p14="http://schemas.microsoft.com/office/powerpoint/2010/main" val="3888061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38</a:t>
            </a:fld>
            <a:endParaRPr lang="en-IN"/>
          </a:p>
        </p:txBody>
      </p:sp>
    </p:spTree>
    <p:extLst>
      <p:ext uri="{BB962C8B-B14F-4D97-AF65-F5344CB8AC3E}">
        <p14:creationId xmlns:p14="http://schemas.microsoft.com/office/powerpoint/2010/main" val="1135997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39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5392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40</a:t>
            </a:fld>
            <a:endParaRPr lang="en-IN"/>
          </a:p>
        </p:txBody>
      </p:sp>
    </p:spTree>
    <p:extLst>
      <p:ext uri="{BB962C8B-B14F-4D97-AF65-F5344CB8AC3E}">
        <p14:creationId xmlns:p14="http://schemas.microsoft.com/office/powerpoint/2010/main" val="244483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41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49681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205b04e322e_7_240: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3" name="Google Shape;1103;g205b04e322e_7_2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44</a:t>
            </a:fld>
            <a:endParaRPr lang="en-IN"/>
          </a:p>
        </p:txBody>
      </p:sp>
    </p:spTree>
    <p:extLst>
      <p:ext uri="{BB962C8B-B14F-4D97-AF65-F5344CB8AC3E}">
        <p14:creationId xmlns:p14="http://schemas.microsoft.com/office/powerpoint/2010/main" val="339798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a:t>
            </a:fld>
            <a:endParaRPr lang="en-IN"/>
          </a:p>
        </p:txBody>
      </p:sp>
    </p:spTree>
    <p:extLst>
      <p:ext uri="{BB962C8B-B14F-4D97-AF65-F5344CB8AC3E}">
        <p14:creationId xmlns:p14="http://schemas.microsoft.com/office/powerpoint/2010/main" val="2388622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45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740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46</a:t>
            </a:fld>
            <a:endParaRPr lang="en-IN"/>
          </a:p>
        </p:txBody>
      </p:sp>
    </p:spTree>
    <p:extLst>
      <p:ext uri="{BB962C8B-B14F-4D97-AF65-F5344CB8AC3E}">
        <p14:creationId xmlns:p14="http://schemas.microsoft.com/office/powerpoint/2010/main" val="66399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47</a:t>
            </a:fld>
            <a:endParaRPr lang="en-IN"/>
          </a:p>
        </p:txBody>
      </p:sp>
    </p:spTree>
    <p:extLst>
      <p:ext uri="{BB962C8B-B14F-4D97-AF65-F5344CB8AC3E}">
        <p14:creationId xmlns:p14="http://schemas.microsoft.com/office/powerpoint/2010/main" val="3076559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48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14284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11E3E8-65C7-4FEE-8122-E3A0DD88D23C}" type="slidenum">
              <a:rPr lang="en-IN" smtClean="0"/>
              <a:t>49</a:t>
            </a:fld>
            <a:endParaRPr lang="en-IN"/>
          </a:p>
        </p:txBody>
      </p:sp>
      <p:sp>
        <p:nvSpPr>
          <p:cNvPr id="5" name="Header Placeholder 4"/>
          <p:cNvSpPr>
            <a:spLocks noGrp="1"/>
          </p:cNvSpPr>
          <p:nvPr>
            <p:ph type="hdr" sz="quarter" idx="11"/>
          </p:nvPr>
        </p:nvSpPr>
        <p:spPr/>
        <p:txBody>
          <a:bodyPr/>
          <a:lstStyle/>
          <a:p>
            <a:r>
              <a:rPr lang="en-IN"/>
              <a:t>SIRC of ICAI</a:t>
            </a:r>
          </a:p>
        </p:txBody>
      </p:sp>
    </p:spTree>
    <p:extLst>
      <p:ext uri="{BB962C8B-B14F-4D97-AF65-F5344CB8AC3E}">
        <p14:creationId xmlns:p14="http://schemas.microsoft.com/office/powerpoint/2010/main" val="190365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11E3E8-65C7-4FEE-8122-E3A0DD88D23C}" type="slidenum">
              <a:rPr lang="en-IN" smtClean="0"/>
              <a:t>50</a:t>
            </a:fld>
            <a:endParaRPr lang="en-IN"/>
          </a:p>
        </p:txBody>
      </p:sp>
      <p:sp>
        <p:nvSpPr>
          <p:cNvPr id="5" name="Header Placeholder 4"/>
          <p:cNvSpPr>
            <a:spLocks noGrp="1"/>
          </p:cNvSpPr>
          <p:nvPr>
            <p:ph type="hdr" sz="quarter" idx="11"/>
          </p:nvPr>
        </p:nvSpPr>
        <p:spPr/>
        <p:txBody>
          <a:bodyPr/>
          <a:lstStyle/>
          <a:p>
            <a:r>
              <a:rPr lang="en-IN"/>
              <a:t>SIRC of ICAI</a:t>
            </a:r>
          </a:p>
        </p:txBody>
      </p:sp>
    </p:spTree>
    <p:extLst>
      <p:ext uri="{BB962C8B-B14F-4D97-AF65-F5344CB8AC3E}">
        <p14:creationId xmlns:p14="http://schemas.microsoft.com/office/powerpoint/2010/main" val="2500944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11E3E8-65C7-4FEE-8122-E3A0DD88D23C}" type="slidenum">
              <a:rPr lang="en-IN" smtClean="0"/>
              <a:t>51</a:t>
            </a:fld>
            <a:endParaRPr lang="en-IN"/>
          </a:p>
        </p:txBody>
      </p:sp>
      <p:sp>
        <p:nvSpPr>
          <p:cNvPr id="5" name="Header Placeholder 4"/>
          <p:cNvSpPr>
            <a:spLocks noGrp="1"/>
          </p:cNvSpPr>
          <p:nvPr>
            <p:ph type="hdr" sz="quarter" idx="11"/>
          </p:nvPr>
        </p:nvSpPr>
        <p:spPr/>
        <p:txBody>
          <a:bodyPr/>
          <a:lstStyle/>
          <a:p>
            <a:r>
              <a:rPr lang="en-IN"/>
              <a:t>SIRC of ICAI</a:t>
            </a:r>
          </a:p>
        </p:txBody>
      </p:sp>
    </p:spTree>
    <p:extLst>
      <p:ext uri="{BB962C8B-B14F-4D97-AF65-F5344CB8AC3E}">
        <p14:creationId xmlns:p14="http://schemas.microsoft.com/office/powerpoint/2010/main" val="389973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70617EB-844A-4B93-B711-8CCA152CE748}" type="slidenum">
              <a:rPr lang="en-US" smtClean="0"/>
              <a:pPr/>
              <a:t>52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77737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54</a:t>
            </a:fld>
            <a:endParaRPr lang="en-IN"/>
          </a:p>
        </p:txBody>
      </p:sp>
    </p:spTree>
    <p:extLst>
      <p:ext uri="{BB962C8B-B14F-4D97-AF65-F5344CB8AC3E}">
        <p14:creationId xmlns:p14="http://schemas.microsoft.com/office/powerpoint/2010/main" val="3016915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55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806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IN"/>
              <a:t>SIRC of ICAI</a:t>
            </a:r>
          </a:p>
        </p:txBody>
      </p:sp>
      <p:sp>
        <p:nvSpPr>
          <p:cNvPr id="5" name="Slide Number Placeholder 4"/>
          <p:cNvSpPr>
            <a:spLocks noGrp="1"/>
          </p:cNvSpPr>
          <p:nvPr>
            <p:ph type="sldNum" sz="quarter" idx="5"/>
          </p:nvPr>
        </p:nvSpPr>
        <p:spPr/>
        <p:txBody>
          <a:bodyPr/>
          <a:lstStyle/>
          <a:p>
            <a:fld id="{CD11E3E8-65C7-4FEE-8122-E3A0DD88D23C}" type="slidenum">
              <a:rPr lang="en-IN" smtClean="0"/>
              <a:t>10</a:t>
            </a:fld>
            <a:endParaRPr lang="en-IN"/>
          </a:p>
        </p:txBody>
      </p:sp>
    </p:spTree>
    <p:extLst>
      <p:ext uri="{BB962C8B-B14F-4D97-AF65-F5344CB8AC3E}">
        <p14:creationId xmlns:p14="http://schemas.microsoft.com/office/powerpoint/2010/main" val="3536700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898D04-36B0-4659-AE6A-D20EAE9C1F02}" type="slidenum">
              <a:rPr lang="en-US" smtClean="0"/>
              <a:pPr/>
              <a:t>56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57185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57</a:t>
            </a:fld>
            <a:endParaRPr lang="en-IN"/>
          </a:p>
        </p:txBody>
      </p:sp>
    </p:spTree>
    <p:extLst>
      <p:ext uri="{BB962C8B-B14F-4D97-AF65-F5344CB8AC3E}">
        <p14:creationId xmlns:p14="http://schemas.microsoft.com/office/powerpoint/2010/main" val="206375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58</a:t>
            </a:fld>
            <a:endParaRPr lang="en-IN"/>
          </a:p>
        </p:txBody>
      </p:sp>
    </p:spTree>
    <p:extLst>
      <p:ext uri="{BB962C8B-B14F-4D97-AF65-F5344CB8AC3E}">
        <p14:creationId xmlns:p14="http://schemas.microsoft.com/office/powerpoint/2010/main" val="1359935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59</a:t>
            </a:fld>
            <a:endParaRPr lang="en-IN"/>
          </a:p>
        </p:txBody>
      </p:sp>
    </p:spTree>
    <p:extLst>
      <p:ext uri="{BB962C8B-B14F-4D97-AF65-F5344CB8AC3E}">
        <p14:creationId xmlns:p14="http://schemas.microsoft.com/office/powerpoint/2010/main" val="364533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60</a:t>
            </a:fld>
            <a:endParaRPr lang="en-IN"/>
          </a:p>
        </p:txBody>
      </p:sp>
    </p:spTree>
    <p:extLst>
      <p:ext uri="{BB962C8B-B14F-4D97-AF65-F5344CB8AC3E}">
        <p14:creationId xmlns:p14="http://schemas.microsoft.com/office/powerpoint/2010/main" val="311132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61</a:t>
            </a:fld>
            <a:endParaRPr lang="en-IN"/>
          </a:p>
        </p:txBody>
      </p:sp>
    </p:spTree>
    <p:extLst>
      <p:ext uri="{BB962C8B-B14F-4D97-AF65-F5344CB8AC3E}">
        <p14:creationId xmlns:p14="http://schemas.microsoft.com/office/powerpoint/2010/main" val="418608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62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9243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63</a:t>
            </a:fld>
            <a:endParaRPr lang="en-IN"/>
          </a:p>
        </p:txBody>
      </p:sp>
    </p:spTree>
    <p:extLst>
      <p:ext uri="{BB962C8B-B14F-4D97-AF65-F5344CB8AC3E}">
        <p14:creationId xmlns:p14="http://schemas.microsoft.com/office/powerpoint/2010/main" val="160696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64</a:t>
            </a:fld>
            <a:endParaRPr lang="en-IN"/>
          </a:p>
        </p:txBody>
      </p:sp>
    </p:spTree>
    <p:extLst>
      <p:ext uri="{BB962C8B-B14F-4D97-AF65-F5344CB8AC3E}">
        <p14:creationId xmlns:p14="http://schemas.microsoft.com/office/powerpoint/2010/main" val="1646955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65</a:t>
            </a:fld>
            <a:endParaRPr lang="en-IN"/>
          </a:p>
        </p:txBody>
      </p:sp>
    </p:spTree>
    <p:extLst>
      <p:ext uri="{BB962C8B-B14F-4D97-AF65-F5344CB8AC3E}">
        <p14:creationId xmlns:p14="http://schemas.microsoft.com/office/powerpoint/2010/main" val="73513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49A003-E575-41A7-87BB-51C140D05647}"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234231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66</a:t>
            </a:fld>
            <a:endParaRPr lang="en-IN"/>
          </a:p>
        </p:txBody>
      </p:sp>
    </p:spTree>
    <p:extLst>
      <p:ext uri="{BB962C8B-B14F-4D97-AF65-F5344CB8AC3E}">
        <p14:creationId xmlns:p14="http://schemas.microsoft.com/office/powerpoint/2010/main" val="3519856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67</a:t>
            </a:fld>
            <a:endParaRPr lang="en-IN"/>
          </a:p>
        </p:txBody>
      </p:sp>
    </p:spTree>
    <p:extLst>
      <p:ext uri="{BB962C8B-B14F-4D97-AF65-F5344CB8AC3E}">
        <p14:creationId xmlns:p14="http://schemas.microsoft.com/office/powerpoint/2010/main" val="358425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1883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14</a:t>
            </a:fld>
            <a:endParaRPr lang="en-IN"/>
          </a:p>
        </p:txBody>
      </p:sp>
    </p:spTree>
    <p:extLst>
      <p:ext uri="{BB962C8B-B14F-4D97-AF65-F5344CB8AC3E}">
        <p14:creationId xmlns:p14="http://schemas.microsoft.com/office/powerpoint/2010/main" val="19097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100630-27E7-4F06-A280-F4DF73383C34}" type="slidenum">
              <a:rPr lang="en-US" smtClean="0"/>
              <a:pPr/>
              <a:t>15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5713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IN"/>
              <a:t>SIRC of ICAI</a:t>
            </a:r>
          </a:p>
        </p:txBody>
      </p:sp>
      <p:sp>
        <p:nvSpPr>
          <p:cNvPr id="5" name="Slide Number Placeholder 4"/>
          <p:cNvSpPr>
            <a:spLocks noGrp="1"/>
          </p:cNvSpPr>
          <p:nvPr>
            <p:ph type="sldNum" sz="quarter" idx="11"/>
          </p:nvPr>
        </p:nvSpPr>
        <p:spPr/>
        <p:txBody>
          <a:bodyPr/>
          <a:lstStyle/>
          <a:p>
            <a:fld id="{CD11E3E8-65C7-4FEE-8122-E3A0DD88D23C}" type="slidenum">
              <a:rPr lang="en-IN" smtClean="0"/>
              <a:t>16</a:t>
            </a:fld>
            <a:endParaRPr lang="en-IN"/>
          </a:p>
        </p:txBody>
      </p:sp>
    </p:spTree>
    <p:extLst>
      <p:ext uri="{BB962C8B-B14F-4D97-AF65-F5344CB8AC3E}">
        <p14:creationId xmlns:p14="http://schemas.microsoft.com/office/powerpoint/2010/main" val="255425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B9105EC-568B-4287-9E04-CFB81D0C3841}" type="datetime1">
              <a:rPr lang="en-US" smtClean="0"/>
              <a:t>7/25/2024</a:t>
            </a:fld>
            <a:endParaRPr lang="en-IN"/>
          </a:p>
        </p:txBody>
      </p:sp>
      <p:sp>
        <p:nvSpPr>
          <p:cNvPr id="5" name="Footer Placeholder 4"/>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71052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7B0F8A9-2101-4161-B9FF-DB421B3EA1A0}" type="datetime1">
              <a:rPr lang="en-US" smtClean="0"/>
              <a:t>7/25/2024</a:t>
            </a:fld>
            <a:endParaRPr lang="en-IN"/>
          </a:p>
        </p:txBody>
      </p:sp>
      <p:sp>
        <p:nvSpPr>
          <p:cNvPr id="5" name="Footer Placeholder 4"/>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212032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782130E-0D33-45BC-852A-6E447F126954}" type="datetime1">
              <a:rPr lang="en-US" smtClean="0"/>
              <a:t>7/25/2024</a:t>
            </a:fld>
            <a:endParaRPr lang="en-IN"/>
          </a:p>
        </p:txBody>
      </p:sp>
      <p:sp>
        <p:nvSpPr>
          <p:cNvPr id="5" name="Footer Placeholder 4"/>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75018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5784E0-8BF6-47DB-BAB5-7E1AFF4BE3B3}" type="datetime1">
              <a:rPr lang="en-US" smtClean="0"/>
              <a:t>7/25/2024</a:t>
            </a:fld>
            <a:endParaRPr lang="en-IN"/>
          </a:p>
        </p:txBody>
      </p:sp>
      <p:sp>
        <p:nvSpPr>
          <p:cNvPr id="5" name="Footer Placeholder 4"/>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80617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598BD6-4D49-4239-8E78-AC9C2EB4963A}" type="datetime1">
              <a:rPr lang="en-US" smtClean="0"/>
              <a:t>7/25/2024</a:t>
            </a:fld>
            <a:endParaRPr lang="en-IN"/>
          </a:p>
        </p:txBody>
      </p:sp>
      <p:sp>
        <p:nvSpPr>
          <p:cNvPr id="5" name="Footer Placeholder 4"/>
          <p:cNvSpPr>
            <a:spLocks noGrp="1"/>
          </p:cNvSpPr>
          <p:nvPr>
            <p:ph type="ftr" sz="quarter" idx="11"/>
          </p:nvPr>
        </p:nvSpPr>
        <p:spPr/>
        <p:txBody>
          <a:bodyPr/>
          <a:lstStyle/>
          <a:p>
            <a:r>
              <a:rPr lang="en-US"/>
              <a:t>SIRC of ICAI</a:t>
            </a:r>
            <a:endParaRPr lang="en-IN"/>
          </a:p>
        </p:txBody>
      </p:sp>
      <p:sp>
        <p:nvSpPr>
          <p:cNvPr id="6" name="Slide Number Placeholder 5"/>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190032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F8CB26F-7DF5-44CA-B585-0A76DEAD5EAA}" type="datetime1">
              <a:rPr lang="en-US" smtClean="0"/>
              <a:t>7/25/2024</a:t>
            </a:fld>
            <a:endParaRPr lang="en-IN"/>
          </a:p>
        </p:txBody>
      </p:sp>
      <p:sp>
        <p:nvSpPr>
          <p:cNvPr id="6" name="Footer Placeholder 5"/>
          <p:cNvSpPr>
            <a:spLocks noGrp="1"/>
          </p:cNvSpPr>
          <p:nvPr>
            <p:ph type="ftr" sz="quarter" idx="11"/>
          </p:nvPr>
        </p:nvSpPr>
        <p:spPr/>
        <p:txBody>
          <a:bodyPr/>
          <a:lstStyle/>
          <a:p>
            <a:r>
              <a:rPr lang="en-US"/>
              <a:t>SIRC of ICAI</a:t>
            </a:r>
            <a:endParaRPr lang="en-IN"/>
          </a:p>
        </p:txBody>
      </p:sp>
      <p:sp>
        <p:nvSpPr>
          <p:cNvPr id="7" name="Slide Number Placeholder 6"/>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3136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209B710-537A-475E-A13A-3A7B58499B07}" type="datetime1">
              <a:rPr lang="en-US" smtClean="0"/>
              <a:t>7/25/2024</a:t>
            </a:fld>
            <a:endParaRPr lang="en-IN"/>
          </a:p>
        </p:txBody>
      </p:sp>
      <p:sp>
        <p:nvSpPr>
          <p:cNvPr id="8" name="Footer Placeholder 7"/>
          <p:cNvSpPr>
            <a:spLocks noGrp="1"/>
          </p:cNvSpPr>
          <p:nvPr>
            <p:ph type="ftr" sz="quarter" idx="11"/>
          </p:nvPr>
        </p:nvSpPr>
        <p:spPr/>
        <p:txBody>
          <a:bodyPr/>
          <a:lstStyle/>
          <a:p>
            <a:r>
              <a:rPr lang="en-US"/>
              <a:t>SIRC of ICAI</a:t>
            </a:r>
            <a:endParaRPr lang="en-IN"/>
          </a:p>
        </p:txBody>
      </p:sp>
      <p:sp>
        <p:nvSpPr>
          <p:cNvPr id="9" name="Slide Number Placeholder 8"/>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387177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A84D3F3-02B5-48D4-A1E7-062C5705E829}" type="datetime1">
              <a:rPr lang="en-US" smtClean="0"/>
              <a:t>7/25/2024</a:t>
            </a:fld>
            <a:endParaRPr lang="en-IN"/>
          </a:p>
        </p:txBody>
      </p:sp>
      <p:sp>
        <p:nvSpPr>
          <p:cNvPr id="4" name="Footer Placeholder 3"/>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373995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4FDE8-FAAA-4C96-BADA-1A2C9498F5DF}" type="datetime1">
              <a:rPr lang="en-US" smtClean="0"/>
              <a:t>7/25/2024</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Slide Number Placeholder 3"/>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18514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B4E84C-718C-4CCC-A1FE-7E82A9980BF5}" type="datetime1">
              <a:rPr lang="en-US" smtClean="0"/>
              <a:t>7/25/2024</a:t>
            </a:fld>
            <a:endParaRPr lang="en-IN"/>
          </a:p>
        </p:txBody>
      </p:sp>
      <p:sp>
        <p:nvSpPr>
          <p:cNvPr id="6" name="Footer Placeholder 5"/>
          <p:cNvSpPr>
            <a:spLocks noGrp="1"/>
          </p:cNvSpPr>
          <p:nvPr>
            <p:ph type="ftr" sz="quarter" idx="11"/>
          </p:nvPr>
        </p:nvSpPr>
        <p:spPr/>
        <p:txBody>
          <a:bodyPr/>
          <a:lstStyle/>
          <a:p>
            <a:r>
              <a:rPr lang="en-US"/>
              <a:t>SIRC of ICAI</a:t>
            </a:r>
            <a:endParaRPr lang="en-IN"/>
          </a:p>
        </p:txBody>
      </p:sp>
      <p:sp>
        <p:nvSpPr>
          <p:cNvPr id="7" name="Slide Number Placeholder 6"/>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19502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C84D31-B465-4343-9093-93FC4469F305}" type="datetime1">
              <a:rPr lang="en-US" smtClean="0"/>
              <a:t>7/25/2024</a:t>
            </a:fld>
            <a:endParaRPr lang="en-IN"/>
          </a:p>
        </p:txBody>
      </p:sp>
      <p:sp>
        <p:nvSpPr>
          <p:cNvPr id="6" name="Footer Placeholder 5"/>
          <p:cNvSpPr>
            <a:spLocks noGrp="1"/>
          </p:cNvSpPr>
          <p:nvPr>
            <p:ph type="ftr" sz="quarter" idx="11"/>
          </p:nvPr>
        </p:nvSpPr>
        <p:spPr/>
        <p:txBody>
          <a:bodyPr/>
          <a:lstStyle/>
          <a:p>
            <a:r>
              <a:rPr lang="en-US"/>
              <a:t>SIRC of ICAI</a:t>
            </a:r>
            <a:endParaRPr lang="en-IN"/>
          </a:p>
        </p:txBody>
      </p:sp>
      <p:sp>
        <p:nvSpPr>
          <p:cNvPr id="7" name="Slide Number Placeholder 6"/>
          <p:cNvSpPr>
            <a:spLocks noGrp="1"/>
          </p:cNvSpPr>
          <p:nvPr>
            <p:ph type="sldNum" sz="quarter" idx="12"/>
          </p:nvPr>
        </p:nvSpPr>
        <p:spPr/>
        <p:txBody>
          <a:bodyPr/>
          <a:lstStyle/>
          <a:p>
            <a:fld id="{2E54E9D4-680A-4C51-B61D-1CC0F8B86EE1}" type="slidenum">
              <a:rPr lang="en-IN" smtClean="0"/>
              <a:t>‹#›</a:t>
            </a:fld>
            <a:endParaRPr lang="en-IN"/>
          </a:p>
        </p:txBody>
      </p:sp>
    </p:spTree>
    <p:extLst>
      <p:ext uri="{BB962C8B-B14F-4D97-AF65-F5344CB8AC3E}">
        <p14:creationId xmlns:p14="http://schemas.microsoft.com/office/powerpoint/2010/main" val="35543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E5751-9A43-4A93-B574-4E0BCB7122E1}" type="datetime1">
              <a:rPr lang="en-US" smtClean="0"/>
              <a:t>7/25/2024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SIRC of ICAI</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4E9D4-680A-4C51-B61D-1CC0F8B86EE1}" type="slidenum">
              <a:rPr lang="en-IN" smtClean="0"/>
              <a:t>‹#›</a:t>
            </a:fld>
            <a:endParaRPr lang="en-IN"/>
          </a:p>
        </p:txBody>
      </p:sp>
    </p:spTree>
    <p:extLst>
      <p:ext uri="{BB962C8B-B14F-4D97-AF65-F5344CB8AC3E}">
        <p14:creationId xmlns:p14="http://schemas.microsoft.com/office/powerpoint/2010/main" val="198229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41"/>
          <p:cNvSpPr>
            <a:spLocks noGrp="1" noChangeArrowheads="1"/>
          </p:cNvSpPr>
          <p:nvPr>
            <p:ph type="ctrTitle"/>
          </p:nvPr>
        </p:nvSpPr>
        <p:spPr>
          <a:xfrm>
            <a:off x="335280" y="361059"/>
            <a:ext cx="8519160" cy="1025781"/>
          </a:xfrm>
          <a:solidFill>
            <a:schemeClr val="accent4">
              <a:lumMod val="75000"/>
            </a:schemeClr>
          </a:solidFill>
          <a:ln>
            <a:solidFill>
              <a:schemeClr val="tx1"/>
            </a:solidFill>
          </a:ln>
        </p:spPr>
        <p:txBody>
          <a:bodyPr>
            <a:noAutofit/>
          </a:bodyPr>
          <a:lstStyle/>
          <a:p>
            <a:r>
              <a:rPr lang="en-US" sz="3300">
                <a:solidFill>
                  <a:schemeClr val="bg1"/>
                </a:solidFill>
                <a:latin typeface="Arial Black" pitchFamily="34" charset="0"/>
              </a:rPr>
              <a:t>Analysis of Union Budget 2024-25</a:t>
            </a:r>
          </a:p>
        </p:txBody>
      </p:sp>
      <p:sp>
        <p:nvSpPr>
          <p:cNvPr id="4" name="TextBox 3"/>
          <p:cNvSpPr txBox="1"/>
          <p:nvPr/>
        </p:nvSpPr>
        <p:spPr>
          <a:xfrm>
            <a:off x="3969166" y="6512143"/>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3" name="TextBox 2">
            <a:extLst>
              <a:ext uri="{FF2B5EF4-FFF2-40B4-BE49-F238E27FC236}">
                <a16:creationId xmlns:a16="http://schemas.microsoft.com/office/drawing/2014/main" id="{DDE1F3EF-7917-4335-A547-F7AFBCCFF8ED}"/>
              </a:ext>
            </a:extLst>
          </p:cNvPr>
          <p:cNvSpPr txBox="1"/>
          <p:nvPr/>
        </p:nvSpPr>
        <p:spPr>
          <a:xfrm>
            <a:off x="1079612" y="1533269"/>
            <a:ext cx="6984776" cy="584775"/>
          </a:xfrm>
          <a:prstGeom prst="rect">
            <a:avLst/>
          </a:prstGeom>
          <a:noFill/>
          <a:ln>
            <a:solidFill>
              <a:schemeClr val="tx1"/>
            </a:solidFill>
          </a:ln>
        </p:spPr>
        <p:txBody>
          <a:bodyPr wrap="square" lIns="91440" tIns="45720" rIns="91440" bIns="45720" rtlCol="0" anchor="t">
            <a:spAutoFit/>
          </a:bodyPr>
          <a:lstStyle/>
          <a:p>
            <a:pPr algn="ctr"/>
            <a:r>
              <a:rPr lang="en-US"/>
              <a:t>       </a:t>
            </a:r>
            <a:r>
              <a:rPr lang="en-US" sz="2400"/>
              <a:t> </a:t>
            </a:r>
            <a:r>
              <a:rPr lang="en-US" sz="2400">
                <a:solidFill>
                  <a:srgbClr val="000000"/>
                </a:solidFill>
                <a:latin typeface="Calibri"/>
                <a:cs typeface="Calibri"/>
              </a:rPr>
              <a:t>  </a:t>
            </a:r>
            <a:r>
              <a:rPr lang="en-US" sz="3200">
                <a:solidFill>
                  <a:schemeClr val="tx2"/>
                </a:solidFill>
                <a:latin typeface="Arial Black"/>
                <a:cs typeface="Calibri"/>
              </a:rPr>
              <a:t>31st</a:t>
            </a:r>
            <a:r>
              <a:rPr lang="en-US" sz="3200">
                <a:solidFill>
                  <a:schemeClr val="tx2"/>
                </a:solidFill>
                <a:latin typeface="Arial Black"/>
              </a:rPr>
              <a:t> Awareness Program </a:t>
            </a:r>
            <a:endParaRPr lang="en-US" sz="2400">
              <a:solidFill>
                <a:schemeClr val="tx2"/>
              </a:solidFill>
              <a:latin typeface="Arial Black" pitchFamily="34" charset="0"/>
            </a:endParaRPr>
          </a:p>
        </p:txBody>
      </p:sp>
      <p:pic>
        <p:nvPicPr>
          <p:cNvPr id="6" name="Picture 5">
            <a:extLst>
              <a:ext uri="{FF2B5EF4-FFF2-40B4-BE49-F238E27FC236}">
                <a16:creationId xmlns:a16="http://schemas.microsoft.com/office/drawing/2014/main" id="{FEC75911-2EF9-55AF-C6B7-CFBD54CD7E3C}"/>
              </a:ext>
            </a:extLst>
          </p:cNvPr>
          <p:cNvPicPr>
            <a:picLocks noChangeAspect="1"/>
          </p:cNvPicPr>
          <p:nvPr/>
        </p:nvPicPr>
        <p:blipFill>
          <a:blip r:embed="rId3"/>
          <a:stretch>
            <a:fillRect/>
          </a:stretch>
        </p:blipFill>
        <p:spPr>
          <a:xfrm>
            <a:off x="5323489" y="2232389"/>
            <a:ext cx="3775899" cy="4570182"/>
          </a:xfrm>
          <a:prstGeom prst="rect">
            <a:avLst/>
          </a:prstGeom>
        </p:spPr>
      </p:pic>
      <p:sp>
        <p:nvSpPr>
          <p:cNvPr id="2" name="TextBox 1">
            <a:extLst>
              <a:ext uri="{FF2B5EF4-FFF2-40B4-BE49-F238E27FC236}">
                <a16:creationId xmlns:a16="http://schemas.microsoft.com/office/drawing/2014/main" id="{4DBF537E-8463-7063-1884-AEC6724AEACC}"/>
              </a:ext>
            </a:extLst>
          </p:cNvPr>
          <p:cNvSpPr txBox="1"/>
          <p:nvPr/>
        </p:nvSpPr>
        <p:spPr>
          <a:xfrm>
            <a:off x="303196" y="2531872"/>
            <a:ext cx="4867576" cy="3539430"/>
          </a:xfrm>
          <a:prstGeom prst="rect">
            <a:avLst/>
          </a:prstGeom>
          <a:solidFill>
            <a:schemeClr val="accent6">
              <a:lumMod val="40000"/>
              <a:lumOff val="60000"/>
            </a:schemeClr>
          </a:solidFill>
          <a:ln>
            <a:solidFill>
              <a:schemeClr val="tx1"/>
            </a:solidFill>
          </a:ln>
        </p:spPr>
        <p:txBody>
          <a:bodyPr wrap="square" rtlCol="0">
            <a:spAutoFit/>
          </a:bodyPr>
          <a:lstStyle/>
          <a:p>
            <a:r>
              <a:rPr lang="en-US" sz="3200">
                <a:solidFill>
                  <a:schemeClr val="accent2">
                    <a:lumMod val="50000"/>
                  </a:schemeClr>
                </a:solidFill>
              </a:rPr>
              <a:t>F.M. Nirmala Sitharaman presented 7</a:t>
            </a:r>
            <a:r>
              <a:rPr lang="en-US" sz="3200" baseline="30000">
                <a:solidFill>
                  <a:schemeClr val="accent2">
                    <a:lumMod val="50000"/>
                  </a:schemeClr>
                </a:solidFill>
              </a:rPr>
              <a:t>th</a:t>
            </a:r>
            <a:r>
              <a:rPr lang="en-US" sz="3200">
                <a:solidFill>
                  <a:schemeClr val="accent2">
                    <a:lumMod val="50000"/>
                  </a:schemeClr>
                </a:solidFill>
              </a:rPr>
              <a:t> consecutive budget surpassing former PM Morarji Desai’s record, who delivered 5 full budgets &amp; one interim budget between 1959-64.</a:t>
            </a:r>
          </a:p>
        </p:txBody>
      </p:sp>
    </p:spTree>
    <p:extLst>
      <p:ext uri="{BB962C8B-B14F-4D97-AF65-F5344CB8AC3E}">
        <p14:creationId xmlns:p14="http://schemas.microsoft.com/office/powerpoint/2010/main" val="317539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8917-162F-DAF3-BB43-AECA56533836}"/>
              </a:ext>
            </a:extLst>
          </p:cNvPr>
          <p:cNvSpPr>
            <a:spLocks noGrp="1"/>
          </p:cNvSpPr>
          <p:nvPr>
            <p:ph type="title"/>
          </p:nvPr>
        </p:nvSpPr>
        <p:spPr>
          <a:xfrm>
            <a:off x="210995" y="190554"/>
            <a:ext cx="8722010" cy="1228343"/>
          </a:xfrm>
          <a:solidFill>
            <a:schemeClr val="accent4">
              <a:lumMod val="75000"/>
            </a:schemeClr>
          </a:solidFill>
        </p:spPr>
        <p:txBody>
          <a:bodyPr>
            <a:normAutofit/>
          </a:bodyPr>
          <a:lstStyle/>
          <a:p>
            <a:r>
              <a:rPr lang="en-US">
                <a:solidFill>
                  <a:schemeClr val="bg1"/>
                </a:solidFill>
              </a:rPr>
              <a:t>GDP Growth Forecast</a:t>
            </a:r>
          </a:p>
        </p:txBody>
      </p:sp>
      <p:sp>
        <p:nvSpPr>
          <p:cNvPr id="4" name="Date Placeholder 3">
            <a:extLst>
              <a:ext uri="{FF2B5EF4-FFF2-40B4-BE49-F238E27FC236}">
                <a16:creationId xmlns:a16="http://schemas.microsoft.com/office/drawing/2014/main" id="{3A8F763B-6714-D5CA-B533-DB506FB80516}"/>
              </a:ext>
            </a:extLst>
          </p:cNvPr>
          <p:cNvSpPr>
            <a:spLocks noGrp="1"/>
          </p:cNvSpPr>
          <p:nvPr>
            <p:ph type="dt" sz="half" idx="10"/>
          </p:nvPr>
        </p:nvSpPr>
        <p:spPr>
          <a:xfrm>
            <a:off x="210995" y="6348466"/>
            <a:ext cx="2133600" cy="365125"/>
          </a:xfrm>
        </p:spPr>
        <p:txBody>
          <a:bodyPr/>
          <a:lstStyle/>
          <a:p>
            <a:fld id="{9A5784E0-8BF6-47DB-BAB5-7E1AFF4BE3B3}" type="datetime1">
              <a:rPr lang="en-US" smtClean="0"/>
              <a:t>7/25/2024</a:t>
            </a:fld>
            <a:endParaRPr lang="en-IN"/>
          </a:p>
        </p:txBody>
      </p:sp>
      <p:sp>
        <p:nvSpPr>
          <p:cNvPr id="5" name="Footer Placeholder 4">
            <a:extLst>
              <a:ext uri="{FF2B5EF4-FFF2-40B4-BE49-F238E27FC236}">
                <a16:creationId xmlns:a16="http://schemas.microsoft.com/office/drawing/2014/main" id="{17825B05-9178-BEE9-3995-026B2CF76B8C}"/>
              </a:ext>
            </a:extLst>
          </p:cNvPr>
          <p:cNvSpPr>
            <a:spLocks noGrp="1"/>
          </p:cNvSpPr>
          <p:nvPr>
            <p:ph type="ftr" sz="quarter" idx="11"/>
          </p:nvPr>
        </p:nvSpPr>
        <p:spPr/>
        <p:txBody>
          <a:bodyPr/>
          <a:lstStyle/>
          <a:p>
            <a:r>
              <a:rPr lang="en-US"/>
              <a:t>SIRC of ICAI</a:t>
            </a:r>
            <a:endParaRPr lang="en-IN"/>
          </a:p>
        </p:txBody>
      </p:sp>
      <p:sp>
        <p:nvSpPr>
          <p:cNvPr id="6" name="Slide Number Placeholder 5">
            <a:extLst>
              <a:ext uri="{FF2B5EF4-FFF2-40B4-BE49-F238E27FC236}">
                <a16:creationId xmlns:a16="http://schemas.microsoft.com/office/drawing/2014/main" id="{184F7B3E-0E8B-973C-FDD7-99F39E4140BF}"/>
              </a:ext>
            </a:extLst>
          </p:cNvPr>
          <p:cNvSpPr>
            <a:spLocks noGrp="1"/>
          </p:cNvSpPr>
          <p:nvPr>
            <p:ph type="sldNum" sz="quarter" idx="12"/>
          </p:nvPr>
        </p:nvSpPr>
        <p:spPr/>
        <p:txBody>
          <a:bodyPr/>
          <a:lstStyle/>
          <a:p>
            <a:fld id="{2E54E9D4-680A-4C51-B61D-1CC0F8B86EE1}" type="slidenum">
              <a:rPr lang="en-IN" smtClean="0"/>
              <a:t>10</a:t>
            </a:fld>
            <a:endParaRPr lang="en-IN"/>
          </a:p>
        </p:txBody>
      </p:sp>
      <p:graphicFrame>
        <p:nvGraphicFramePr>
          <p:cNvPr id="11" name="Google Shape;1008;p224">
            <a:extLst>
              <a:ext uri="{FF2B5EF4-FFF2-40B4-BE49-F238E27FC236}">
                <a16:creationId xmlns:a16="http://schemas.microsoft.com/office/drawing/2014/main" id="{2F64099A-9181-040F-5343-F64F60E759B2}"/>
              </a:ext>
            </a:extLst>
          </p:cNvPr>
          <p:cNvGraphicFramePr/>
          <p:nvPr/>
        </p:nvGraphicFramePr>
        <p:xfrm>
          <a:off x="1860274" y="1643203"/>
          <a:ext cx="5619207" cy="4409077"/>
        </p:xfrm>
        <a:graphic>
          <a:graphicData uri="http://schemas.openxmlformats.org/drawingml/2006/table">
            <a:tbl>
              <a:tblPr>
                <a:noFill/>
              </a:tblPr>
              <a:tblGrid>
                <a:gridCol w="2288184">
                  <a:extLst>
                    <a:ext uri="{9D8B030D-6E8A-4147-A177-3AD203B41FA5}">
                      <a16:colId xmlns:a16="http://schemas.microsoft.com/office/drawing/2014/main" val="20000"/>
                    </a:ext>
                  </a:extLst>
                </a:gridCol>
                <a:gridCol w="1123848">
                  <a:extLst>
                    <a:ext uri="{9D8B030D-6E8A-4147-A177-3AD203B41FA5}">
                      <a16:colId xmlns:a16="http://schemas.microsoft.com/office/drawing/2014/main" val="20001"/>
                    </a:ext>
                  </a:extLst>
                </a:gridCol>
                <a:gridCol w="1123848">
                  <a:extLst>
                    <a:ext uri="{9D8B030D-6E8A-4147-A177-3AD203B41FA5}">
                      <a16:colId xmlns:a16="http://schemas.microsoft.com/office/drawing/2014/main" val="20002"/>
                    </a:ext>
                  </a:extLst>
                </a:gridCol>
                <a:gridCol w="1083327">
                  <a:extLst>
                    <a:ext uri="{9D8B030D-6E8A-4147-A177-3AD203B41FA5}">
                      <a16:colId xmlns:a16="http://schemas.microsoft.com/office/drawing/2014/main" val="20003"/>
                    </a:ext>
                  </a:extLst>
                </a:gridCol>
              </a:tblGrid>
              <a:tr h="430133">
                <a:tc>
                  <a:txBody>
                    <a:bodyPr/>
                    <a:lstStyle/>
                    <a:p>
                      <a:pPr marL="0" marR="0" lvl="0" indent="0" algn="ctr" rtl="0">
                        <a:lnSpc>
                          <a:spcPct val="100000"/>
                        </a:lnSpc>
                        <a:spcBef>
                          <a:spcPts val="0"/>
                        </a:spcBef>
                        <a:spcAft>
                          <a:spcPts val="0"/>
                        </a:spcAft>
                        <a:buNone/>
                      </a:pPr>
                      <a:r>
                        <a:rPr lang="en" sz="1900" b="0" i="0" u="none" strike="noStrike" cap="none">
                          <a:latin typeface="Open Sans"/>
                          <a:ea typeface="Open Sans"/>
                          <a:cs typeface="Open Sans"/>
                          <a:sym typeface="Open Sans"/>
                        </a:rPr>
                        <a:t> </a:t>
                      </a:r>
                      <a:endParaRPr sz="2400"/>
                    </a:p>
                  </a:txBody>
                  <a:tcPr marL="37633" marR="37633" marT="25100" marB="25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solidFill>
                            <a:schemeClr val="lt1"/>
                          </a:solidFill>
                          <a:latin typeface="Open Sans"/>
                          <a:ea typeface="Open Sans"/>
                          <a:cs typeface="Open Sans"/>
                          <a:sym typeface="Open Sans"/>
                        </a:rPr>
                        <a:t>2024</a:t>
                      </a:r>
                      <a:endParaRPr sz="1600" b="0" i="0" u="none" strike="noStrike" cap="none">
                        <a:solidFill>
                          <a:schemeClr val="lt1"/>
                        </a:solidFill>
                        <a:latin typeface="Open Sans"/>
                        <a:ea typeface="Open Sans"/>
                        <a:cs typeface="Open Sans"/>
                        <a:sym typeface="Open Sans"/>
                      </a:endParaRPr>
                    </a:p>
                  </a:txBody>
                  <a:tcPr marL="37633" marR="37633" marT="25100" marB="25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solidFill>
                  </a:tcPr>
                </a:tc>
                <a:tc>
                  <a:txBody>
                    <a:bodyPr/>
                    <a:lstStyle/>
                    <a:p>
                      <a:pPr marL="0" marR="0" lvl="0" indent="0" algn="ctr" rtl="0">
                        <a:lnSpc>
                          <a:spcPct val="100000"/>
                        </a:lnSpc>
                        <a:spcBef>
                          <a:spcPts val="0"/>
                        </a:spcBef>
                        <a:spcAft>
                          <a:spcPts val="0"/>
                        </a:spcAft>
                        <a:buNone/>
                      </a:pPr>
                      <a:r>
                        <a:rPr lang="en" sz="1600" b="0" i="0" u="none" strike="noStrike" cap="none">
                          <a:solidFill>
                            <a:schemeClr val="lt1"/>
                          </a:solidFill>
                          <a:latin typeface="Open Sans"/>
                          <a:ea typeface="Open Sans"/>
                          <a:cs typeface="Open Sans"/>
                          <a:sym typeface="Open Sans"/>
                        </a:rPr>
                        <a:t>202</a:t>
                      </a:r>
                      <a:r>
                        <a:rPr lang="en" sz="1600">
                          <a:solidFill>
                            <a:schemeClr val="lt1"/>
                          </a:solidFill>
                          <a:latin typeface="Open Sans"/>
                          <a:ea typeface="Open Sans"/>
                          <a:cs typeface="Open Sans"/>
                          <a:sym typeface="Open Sans"/>
                        </a:rPr>
                        <a:t>5</a:t>
                      </a:r>
                      <a:endParaRPr sz="1900" b="0" i="0" u="none" strike="noStrike" cap="none">
                        <a:solidFill>
                          <a:schemeClr val="lt1"/>
                        </a:solidFill>
                        <a:latin typeface="Open Sans"/>
                        <a:ea typeface="Open Sans"/>
                        <a:cs typeface="Open Sans"/>
                        <a:sym typeface="Open Sans"/>
                      </a:endParaRPr>
                    </a:p>
                  </a:txBody>
                  <a:tcPr marL="37633" marR="37633" marT="25100" marB="25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solidFill>
                  </a:tcPr>
                </a:tc>
                <a:tc>
                  <a:txBody>
                    <a:bodyPr/>
                    <a:lstStyle/>
                    <a:p>
                      <a:pPr marL="0" marR="0" lvl="0" indent="0" algn="ctr" rtl="0">
                        <a:lnSpc>
                          <a:spcPct val="100000"/>
                        </a:lnSpc>
                        <a:spcBef>
                          <a:spcPts val="0"/>
                        </a:spcBef>
                        <a:spcAft>
                          <a:spcPts val="0"/>
                        </a:spcAft>
                        <a:buNone/>
                      </a:pPr>
                      <a:r>
                        <a:rPr lang="en" sz="1600" b="0" i="0" u="none" strike="noStrike" cap="none">
                          <a:solidFill>
                            <a:schemeClr val="lt1"/>
                          </a:solidFill>
                          <a:latin typeface="Open Sans"/>
                          <a:ea typeface="Open Sans"/>
                          <a:cs typeface="Open Sans"/>
                          <a:sym typeface="Open Sans"/>
                        </a:rPr>
                        <a:t>202</a:t>
                      </a:r>
                      <a:r>
                        <a:rPr lang="en" sz="1600">
                          <a:solidFill>
                            <a:schemeClr val="lt1"/>
                          </a:solidFill>
                          <a:latin typeface="Open Sans"/>
                          <a:ea typeface="Open Sans"/>
                          <a:cs typeface="Open Sans"/>
                          <a:sym typeface="Open Sans"/>
                        </a:rPr>
                        <a:t>6</a:t>
                      </a:r>
                      <a:endParaRPr sz="1900" b="0" i="0" u="none" strike="noStrike" cap="none">
                        <a:solidFill>
                          <a:schemeClr val="lt1"/>
                        </a:solidFill>
                        <a:latin typeface="Open Sans"/>
                        <a:ea typeface="Open Sans"/>
                        <a:cs typeface="Open Sans"/>
                        <a:sym typeface="Open Sans"/>
                      </a:endParaRPr>
                    </a:p>
                  </a:txBody>
                  <a:tcPr marL="37633" marR="37633" marT="25100" marB="251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World</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3.2%</a:t>
                      </a:r>
                      <a:endParaRPr sz="1600" b="0" i="0" u="none" strike="noStrike" cap="none">
                        <a:solidFill>
                          <a:srgbClr val="000000"/>
                        </a:solidFill>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3.</a:t>
                      </a:r>
                      <a:r>
                        <a:rPr lang="en" sz="1600">
                          <a:latin typeface="Open Sans"/>
                          <a:ea typeface="Open Sans"/>
                          <a:cs typeface="Open Sans"/>
                          <a:sym typeface="Open Sans"/>
                        </a:rPr>
                        <a:t>2</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3</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2</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Advanced Economies</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1.7%</a:t>
                      </a:r>
                      <a:endParaRPr sz="1600">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1.8</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1.</a:t>
                      </a:r>
                      <a:r>
                        <a:rPr lang="en" sz="1600">
                          <a:latin typeface="Open Sans"/>
                          <a:ea typeface="Open Sans"/>
                          <a:cs typeface="Open Sans"/>
                          <a:sym typeface="Open Sans"/>
                        </a:rPr>
                        <a:t>8</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United States</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2.7%</a:t>
                      </a:r>
                      <a:endParaRPr sz="1600">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9</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2</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Euro Area</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0.8%</a:t>
                      </a:r>
                      <a:endParaRPr sz="1600">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5</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4</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India*</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8600"/>
                    </a:solidFill>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6.8%</a:t>
                      </a:r>
                      <a:endParaRPr sz="1600">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8600"/>
                    </a:solidFill>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6.5</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8600"/>
                    </a:solidFill>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6</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5</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8600"/>
                    </a:solidFill>
                  </a:tcPr>
                </a:tc>
                <a:extLst>
                  <a:ext uri="{0D108BD9-81ED-4DB2-BD59-A6C34878D82A}">
                    <a16:rowId xmlns:a16="http://schemas.microsoft.com/office/drawing/2014/main" val="10005"/>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UK</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0.5%</a:t>
                      </a:r>
                      <a:endParaRPr sz="1600">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5</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1</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7</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Japan</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0.9%</a:t>
                      </a:r>
                      <a:endParaRPr sz="1600" b="0" i="0" u="none" strike="noStrike" cap="none">
                        <a:solidFill>
                          <a:srgbClr val="000000"/>
                        </a:solidFill>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1%</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0</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8</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519581">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Emerging Market Economies</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4.2%</a:t>
                      </a:r>
                      <a:endParaRPr sz="1600" b="0" i="0" u="none" strike="noStrike" cap="none">
                        <a:solidFill>
                          <a:srgbClr val="000000"/>
                        </a:solidFill>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4</a:t>
                      </a:r>
                      <a:r>
                        <a:rPr lang="en" sz="1600">
                          <a:latin typeface="Open Sans"/>
                          <a:ea typeface="Open Sans"/>
                          <a:cs typeface="Open Sans"/>
                          <a:sym typeface="Open Sans"/>
                        </a:rPr>
                        <a:t>.2</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4.1</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30133">
                <a:tc>
                  <a:txBody>
                    <a:bodyPr/>
                    <a:lstStyle/>
                    <a:p>
                      <a:pPr marL="0" marR="0" lvl="0" indent="0" algn="ctr" rtl="0">
                        <a:lnSpc>
                          <a:spcPct val="100000"/>
                        </a:lnSpc>
                        <a:spcBef>
                          <a:spcPts val="0"/>
                        </a:spcBef>
                        <a:spcAft>
                          <a:spcPts val="0"/>
                        </a:spcAft>
                        <a:buNone/>
                      </a:pPr>
                      <a:r>
                        <a:rPr lang="en" sz="1600" b="0" i="0" u="none" strike="noStrike" cap="none">
                          <a:solidFill>
                            <a:srgbClr val="000000"/>
                          </a:solidFill>
                          <a:latin typeface="Open Sans"/>
                          <a:ea typeface="Open Sans"/>
                          <a:cs typeface="Open Sans"/>
                          <a:sym typeface="Open Sans"/>
                        </a:rPr>
                        <a:t>China</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4.6%</a:t>
                      </a:r>
                      <a:endParaRPr sz="1600">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4.1</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600">
                          <a:latin typeface="Open Sans"/>
                          <a:ea typeface="Open Sans"/>
                          <a:cs typeface="Open Sans"/>
                          <a:sym typeface="Open Sans"/>
                        </a:rPr>
                        <a:t>3</a:t>
                      </a:r>
                      <a:r>
                        <a:rPr lang="en" sz="1600" b="0" i="0" u="none" strike="noStrike" cap="none">
                          <a:solidFill>
                            <a:srgbClr val="000000"/>
                          </a:solidFill>
                          <a:latin typeface="Open Sans"/>
                          <a:ea typeface="Open Sans"/>
                          <a:cs typeface="Open Sans"/>
                          <a:sym typeface="Open Sans"/>
                        </a:rPr>
                        <a:t>.</a:t>
                      </a:r>
                      <a:r>
                        <a:rPr lang="en" sz="1600">
                          <a:latin typeface="Open Sans"/>
                          <a:ea typeface="Open Sans"/>
                          <a:cs typeface="Open Sans"/>
                          <a:sym typeface="Open Sans"/>
                        </a:rPr>
                        <a:t>8</a:t>
                      </a:r>
                      <a:r>
                        <a:rPr lang="en" sz="1600" b="0" i="0" u="none" strike="noStrike" cap="none">
                          <a:solidFill>
                            <a:srgbClr val="000000"/>
                          </a:solidFill>
                          <a:latin typeface="Open Sans"/>
                          <a:ea typeface="Open Sans"/>
                          <a:cs typeface="Open Sans"/>
                          <a:sym typeface="Open Sans"/>
                        </a:rPr>
                        <a:t>%</a:t>
                      </a:r>
                      <a:endParaRPr sz="1900" b="0" i="0" u="none" strike="noStrike" cap="none">
                        <a:latin typeface="Open Sans"/>
                        <a:ea typeface="Open Sans"/>
                        <a:cs typeface="Open Sans"/>
                        <a:sym typeface="Open Sans"/>
                      </a:endParaRPr>
                    </a:p>
                  </a:txBody>
                  <a:tcPr marL="37633" marR="37633" marT="25100" marB="251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2" name="Google Shape;1009;p224">
            <a:extLst>
              <a:ext uri="{FF2B5EF4-FFF2-40B4-BE49-F238E27FC236}">
                <a16:creationId xmlns:a16="http://schemas.microsoft.com/office/drawing/2014/main" id="{2F0C792F-990E-77E4-79F1-D8272DE359CD}"/>
              </a:ext>
            </a:extLst>
          </p:cNvPr>
          <p:cNvSpPr txBox="1"/>
          <p:nvPr/>
        </p:nvSpPr>
        <p:spPr>
          <a:xfrm>
            <a:off x="1473738" y="1496632"/>
            <a:ext cx="2870200" cy="574590"/>
          </a:xfrm>
          <a:prstGeom prst="rect">
            <a:avLst/>
          </a:prstGeom>
          <a:noFill/>
          <a:ln>
            <a:noFill/>
          </a:ln>
        </p:spPr>
        <p:txBody>
          <a:bodyPr spcFirstLastPara="1" wrap="square" lIns="121900" tIns="60933" rIns="121900" bIns="60933" anchor="t" anchorCtr="0">
            <a:spAutoFit/>
          </a:bodyPr>
          <a:lstStyle/>
          <a:p>
            <a:pPr algn="ctr"/>
            <a:r>
              <a:rPr lang="en" sz="1467" b="1" i="1">
                <a:solidFill>
                  <a:srgbClr val="000000"/>
                </a:solidFill>
                <a:latin typeface="Open Sans"/>
                <a:ea typeface="Open Sans"/>
                <a:cs typeface="Open Sans"/>
                <a:sym typeface="Open Sans"/>
              </a:rPr>
              <a:t>IMF GDP Growth Forecast (WEO April 202</a:t>
            </a:r>
            <a:r>
              <a:rPr lang="en" sz="1467" b="1" i="1">
                <a:latin typeface="Open Sans"/>
                <a:ea typeface="Open Sans"/>
                <a:cs typeface="Open Sans"/>
                <a:sym typeface="Open Sans"/>
              </a:rPr>
              <a:t>4</a:t>
            </a:r>
            <a:r>
              <a:rPr lang="en" sz="1467" b="1" i="1">
                <a:solidFill>
                  <a:srgbClr val="000000"/>
                </a:solidFill>
                <a:latin typeface="Open Sans"/>
                <a:ea typeface="Open Sans"/>
                <a:cs typeface="Open Sans"/>
                <a:sym typeface="Open Sans"/>
              </a:rPr>
              <a:t> Update)</a:t>
            </a:r>
            <a:endParaRPr sz="2400"/>
          </a:p>
        </p:txBody>
      </p:sp>
    </p:spTree>
    <p:extLst>
      <p:ext uri="{BB962C8B-B14F-4D97-AF65-F5344CB8AC3E}">
        <p14:creationId xmlns:p14="http://schemas.microsoft.com/office/powerpoint/2010/main" val="181547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02498"/>
            <a:ext cx="8219256" cy="994122"/>
          </a:xfrm>
          <a:solidFill>
            <a:schemeClr val="accent4">
              <a:lumMod val="75000"/>
            </a:schemeClr>
          </a:solidFill>
          <a:ln>
            <a:solidFill>
              <a:schemeClr val="tx1"/>
            </a:solidFill>
          </a:ln>
        </p:spPr>
        <p:txBody>
          <a:bodyPr vert="horz" lIns="91440" tIns="45720" rIns="91440" bIns="45720" rtlCol="0" anchor="ctr">
            <a:normAutofit/>
          </a:bodyPr>
          <a:lstStyle/>
          <a:p>
            <a:r>
              <a:rPr lang="en-US" sz="3200" b="1">
                <a:solidFill>
                  <a:schemeClr val="bg1"/>
                </a:solidFill>
              </a:rPr>
              <a:t>The World is Changing …</a:t>
            </a:r>
          </a:p>
        </p:txBody>
      </p:sp>
      <p:sp>
        <p:nvSpPr>
          <p:cNvPr id="6" name="Date Placeholder 5"/>
          <p:cNvSpPr>
            <a:spLocks noGrp="1"/>
          </p:cNvSpPr>
          <p:nvPr>
            <p:ph type="dt" sz="half" idx="10"/>
          </p:nvPr>
        </p:nvSpPr>
        <p:spPr/>
        <p:txBody>
          <a:bodyPr/>
          <a:lstStyle/>
          <a:p>
            <a:fld id="{5266E1BE-85C7-4CA8-AA48-C7AB376DC38A}" type="datetime1">
              <a:rPr lang="en-US" smtClean="0"/>
              <a:t>7/25/2024</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5" name="Slide Number Placeholder 4"/>
          <p:cNvSpPr>
            <a:spLocks noGrp="1"/>
          </p:cNvSpPr>
          <p:nvPr>
            <p:ph type="sldNum" sz="quarter" idx="12"/>
          </p:nvPr>
        </p:nvSpPr>
        <p:spPr/>
        <p:txBody>
          <a:bodyPr/>
          <a:lstStyle/>
          <a:p>
            <a:fld id="{730933BF-731A-4A3E-BD75-9BCB05CC0CDD}" type="slidenum">
              <a:rPr lang="en-IN" smtClean="0">
                <a:solidFill>
                  <a:prstClr val="black">
                    <a:tint val="75000"/>
                  </a:prstClr>
                </a:solidFill>
              </a:rPr>
              <a:pPr/>
              <a:t>11</a:t>
            </a:fld>
            <a:endParaRPr lang="en-IN">
              <a:solidFill>
                <a:prstClr val="black">
                  <a:tint val="75000"/>
                </a:prstClr>
              </a:solidFill>
            </a:endParaRPr>
          </a:p>
        </p:txBody>
      </p:sp>
      <p:sp>
        <p:nvSpPr>
          <p:cNvPr id="9" name="TextBox 8">
            <a:extLst>
              <a:ext uri="{FF2B5EF4-FFF2-40B4-BE49-F238E27FC236}">
                <a16:creationId xmlns:a16="http://schemas.microsoft.com/office/drawing/2014/main" id="{AD8B7AD3-C45D-C0D8-7C71-1F5980F59F98}"/>
              </a:ext>
            </a:extLst>
          </p:cNvPr>
          <p:cNvSpPr txBox="1"/>
          <p:nvPr/>
        </p:nvSpPr>
        <p:spPr>
          <a:xfrm>
            <a:off x="403920" y="6042185"/>
            <a:ext cx="4168080" cy="307777"/>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IN" sz="1400">
                <a:solidFill>
                  <a:schemeClr val="tx1"/>
                </a:solidFill>
              </a:rPr>
              <a:t>Source: IMF, WEO Database &amp; projections</a:t>
            </a:r>
          </a:p>
        </p:txBody>
      </p:sp>
      <p:sp>
        <p:nvSpPr>
          <p:cNvPr id="7" name="TextBox 6">
            <a:extLst>
              <a:ext uri="{FF2B5EF4-FFF2-40B4-BE49-F238E27FC236}">
                <a16:creationId xmlns:a16="http://schemas.microsoft.com/office/drawing/2014/main" id="{901E2C5D-58F9-62EC-D7D3-0F11F7DAE106}"/>
              </a:ext>
            </a:extLst>
          </p:cNvPr>
          <p:cNvSpPr txBox="1"/>
          <p:nvPr/>
        </p:nvSpPr>
        <p:spPr>
          <a:xfrm>
            <a:off x="6962274" y="1286365"/>
            <a:ext cx="1724526" cy="369332"/>
          </a:xfrm>
          <a:prstGeom prst="rect">
            <a:avLst/>
          </a:prstGeom>
          <a:noFill/>
          <a:ln>
            <a:solidFill>
              <a:schemeClr val="tx1"/>
            </a:solidFill>
          </a:ln>
        </p:spPr>
        <p:txBody>
          <a:bodyPr wrap="square" rtlCol="0">
            <a:spAutoFit/>
          </a:bodyPr>
          <a:lstStyle>
            <a:defPPr>
              <a:defRPr lang="en-US"/>
            </a:defPPr>
            <a:lvl1pPr>
              <a:defRPr sz="1200">
                <a:solidFill>
                  <a:schemeClr val="bg1">
                    <a:lumMod val="65000"/>
                  </a:schemeClr>
                </a:solidFill>
              </a:defRPr>
            </a:lvl1pPr>
          </a:lstStyle>
          <a:p>
            <a:pPr algn="ctr"/>
            <a:r>
              <a:rPr lang="en-IN" sz="1800" b="1">
                <a:solidFill>
                  <a:schemeClr val="tx1"/>
                </a:solidFill>
              </a:rPr>
              <a:t>GDP in $ trillion</a:t>
            </a:r>
          </a:p>
        </p:txBody>
      </p:sp>
      <p:graphicFrame>
        <p:nvGraphicFramePr>
          <p:cNvPr id="10" name="Table 9">
            <a:extLst>
              <a:ext uri="{FF2B5EF4-FFF2-40B4-BE49-F238E27FC236}">
                <a16:creationId xmlns:a16="http://schemas.microsoft.com/office/drawing/2014/main" id="{9F1AE424-254A-B11D-997E-0128679ADF83}"/>
              </a:ext>
            </a:extLst>
          </p:cNvPr>
          <p:cNvGraphicFramePr>
            <a:graphicFrameLocks noGrp="1"/>
          </p:cNvGraphicFramePr>
          <p:nvPr>
            <p:extLst>
              <p:ext uri="{D42A27DB-BD31-4B8C-83A1-F6EECF244321}">
                <p14:modId xmlns:p14="http://schemas.microsoft.com/office/powerpoint/2010/main" val="1064348593"/>
              </p:ext>
            </p:extLst>
          </p:nvPr>
        </p:nvGraphicFramePr>
        <p:xfrm>
          <a:off x="467544" y="1761484"/>
          <a:ext cx="8219256" cy="4125968"/>
        </p:xfrm>
        <a:graphic>
          <a:graphicData uri="http://schemas.openxmlformats.org/drawingml/2006/table">
            <a:tbl>
              <a:tblPr>
                <a:tableStyleId>{5C22544A-7EE6-4342-B048-85BDC9FD1C3A}</a:tableStyleId>
              </a:tblPr>
              <a:tblGrid>
                <a:gridCol w="1539064">
                  <a:extLst>
                    <a:ext uri="{9D8B030D-6E8A-4147-A177-3AD203B41FA5}">
                      <a16:colId xmlns:a16="http://schemas.microsoft.com/office/drawing/2014/main" val="73336720"/>
                    </a:ext>
                  </a:extLst>
                </a:gridCol>
                <a:gridCol w="1637302">
                  <a:extLst>
                    <a:ext uri="{9D8B030D-6E8A-4147-A177-3AD203B41FA5}">
                      <a16:colId xmlns:a16="http://schemas.microsoft.com/office/drawing/2014/main" val="4115927045"/>
                    </a:ext>
                  </a:extLst>
                </a:gridCol>
                <a:gridCol w="1637302">
                  <a:extLst>
                    <a:ext uri="{9D8B030D-6E8A-4147-A177-3AD203B41FA5}">
                      <a16:colId xmlns:a16="http://schemas.microsoft.com/office/drawing/2014/main" val="1097833301"/>
                    </a:ext>
                  </a:extLst>
                </a:gridCol>
                <a:gridCol w="1637302">
                  <a:extLst>
                    <a:ext uri="{9D8B030D-6E8A-4147-A177-3AD203B41FA5}">
                      <a16:colId xmlns:a16="http://schemas.microsoft.com/office/drawing/2014/main" val="4273315745"/>
                    </a:ext>
                  </a:extLst>
                </a:gridCol>
                <a:gridCol w="1768286">
                  <a:extLst>
                    <a:ext uri="{9D8B030D-6E8A-4147-A177-3AD203B41FA5}">
                      <a16:colId xmlns:a16="http://schemas.microsoft.com/office/drawing/2014/main" val="1846407883"/>
                    </a:ext>
                  </a:extLst>
                </a:gridCol>
              </a:tblGrid>
              <a:tr h="539238">
                <a:tc>
                  <a:txBody>
                    <a:bodyPr/>
                    <a:lstStyle/>
                    <a:p>
                      <a:pPr algn="l" rtl="0" fontAlgn="ctr"/>
                      <a:r>
                        <a:rPr lang="en-US" sz="1800" b="1" u="none" strike="noStrike" kern="1200">
                          <a:solidFill>
                            <a:schemeClr val="dk1"/>
                          </a:solidFill>
                          <a:effectLst/>
                          <a:latin typeface="+mn-lt"/>
                          <a:ea typeface="+mn-ea"/>
                          <a:cs typeface="+mn-cs"/>
                        </a:rPr>
                        <a:t>Regions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u="none" strike="noStrike" kern="1200">
                          <a:solidFill>
                            <a:schemeClr val="dk1"/>
                          </a:solidFill>
                          <a:effectLst/>
                          <a:latin typeface="+mn-lt"/>
                          <a:ea typeface="+mn-ea"/>
                          <a:cs typeface="+mn-cs"/>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u="none" strike="noStrike" kern="1200">
                          <a:solidFill>
                            <a:schemeClr val="dk1"/>
                          </a:solidFill>
                          <a:effectLst/>
                          <a:latin typeface="+mn-lt"/>
                          <a:ea typeface="+mn-ea"/>
                          <a:cs typeface="+mn-cs"/>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u="none" strike="noStrike" kern="1200">
                          <a:solidFill>
                            <a:schemeClr val="dk1"/>
                          </a:solidFill>
                          <a:effectLst/>
                          <a:latin typeface="+mn-lt"/>
                          <a:ea typeface="+mn-ea"/>
                          <a:cs typeface="+mn-cs"/>
                        </a:rPr>
                        <a:t>2033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u="none" strike="noStrike" kern="1200">
                          <a:solidFill>
                            <a:schemeClr val="dk1"/>
                          </a:solidFill>
                          <a:effectLst/>
                          <a:latin typeface="+mn-lt"/>
                          <a:ea typeface="+mn-ea"/>
                          <a:cs typeface="+mn-cs"/>
                        </a:rPr>
                        <a:t>CAGR</a:t>
                      </a:r>
                    </a:p>
                    <a:p>
                      <a:pPr algn="ctr" rtl="0" fontAlgn="ctr"/>
                      <a:r>
                        <a:rPr lang="en-US" sz="1800" b="1" u="none" strike="noStrike" kern="1200">
                          <a:solidFill>
                            <a:schemeClr val="dk1"/>
                          </a:solidFill>
                          <a:effectLst/>
                          <a:latin typeface="+mn-lt"/>
                          <a:ea typeface="+mn-ea"/>
                          <a:cs typeface="+mn-cs"/>
                        </a:rPr>
                        <a:t>(2024-2033)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453711"/>
                  </a:ext>
                </a:extLst>
              </a:tr>
              <a:tr h="257686">
                <a:tc>
                  <a:txBody>
                    <a:bodyPr/>
                    <a:lstStyle/>
                    <a:p>
                      <a:pPr algn="l" rtl="0" fontAlgn="b"/>
                      <a:r>
                        <a:rPr lang="en-US" sz="1800" u="none" strike="noStrike" kern="1200">
                          <a:solidFill>
                            <a:schemeClr val="dk1"/>
                          </a:solidFill>
                          <a:effectLst/>
                          <a:latin typeface="+mn-lt"/>
                          <a:ea typeface="+mn-ea"/>
                          <a:cs typeface="+mn-cs"/>
                        </a:rPr>
                        <a:t>US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35.9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823930"/>
                  </a:ext>
                </a:extLst>
              </a:tr>
              <a:tr h="257686">
                <a:tc>
                  <a:txBody>
                    <a:bodyPr/>
                    <a:lstStyle/>
                    <a:p>
                      <a:pPr algn="l" rtl="0" fontAlgn="b"/>
                      <a:r>
                        <a:rPr lang="en-US" sz="1800" u="none" strike="noStrike" kern="1200">
                          <a:solidFill>
                            <a:schemeClr val="dk1"/>
                          </a:solidFill>
                          <a:effectLst/>
                          <a:latin typeface="+mn-lt"/>
                          <a:ea typeface="+mn-ea"/>
                          <a:cs typeface="+mn-cs"/>
                        </a:rPr>
                        <a:t>EU22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40478"/>
                  </a:ext>
                </a:extLst>
              </a:tr>
              <a:tr h="257686">
                <a:tc>
                  <a:txBody>
                    <a:bodyPr/>
                    <a:lstStyle/>
                    <a:p>
                      <a:pPr algn="l" rtl="0" fontAlgn="b"/>
                      <a:r>
                        <a:rPr lang="en-US" sz="1800" u="none" strike="noStrike" kern="1200">
                          <a:solidFill>
                            <a:schemeClr val="dk1"/>
                          </a:solidFill>
                          <a:effectLst/>
                          <a:latin typeface="+mn-lt"/>
                          <a:ea typeface="+mn-ea"/>
                          <a:cs typeface="+mn-cs"/>
                        </a:rPr>
                        <a:t>Japan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46661"/>
                  </a:ext>
                </a:extLst>
              </a:tr>
              <a:tr h="257686">
                <a:tc>
                  <a:txBody>
                    <a:bodyPr/>
                    <a:lstStyle/>
                    <a:p>
                      <a:pPr algn="l" rtl="0" fontAlgn="b"/>
                      <a:r>
                        <a:rPr lang="en-US" sz="1800" u="none" strike="noStrike" kern="1200">
                          <a:solidFill>
                            <a:schemeClr val="dk1"/>
                          </a:solidFill>
                          <a:effectLst/>
                          <a:latin typeface="+mn-lt"/>
                          <a:ea typeface="+mn-ea"/>
                          <a:cs typeface="+mn-cs"/>
                        </a:rPr>
                        <a:t>Others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160798"/>
                  </a:ext>
                </a:extLst>
              </a:tr>
              <a:tr h="359491">
                <a:tc>
                  <a:txBody>
                    <a:bodyPr/>
                    <a:lstStyle/>
                    <a:p>
                      <a:pPr algn="l" rtl="0" fontAlgn="b"/>
                      <a:r>
                        <a:rPr lang="en-US" sz="1800" b="1" u="sng" strike="noStrike" kern="1200">
                          <a:solidFill>
                            <a:schemeClr val="dk1"/>
                          </a:solidFill>
                          <a:effectLst/>
                          <a:latin typeface="+mn-lt"/>
                          <a:ea typeface="+mn-ea"/>
                          <a:cs typeface="+mn-cs"/>
                        </a:rPr>
                        <a:t>Total OECD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66.9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69.5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81.7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273002"/>
                  </a:ext>
                </a:extLst>
              </a:tr>
              <a:tr h="257686">
                <a:tc>
                  <a:txBody>
                    <a:bodyPr/>
                    <a:lstStyle/>
                    <a:p>
                      <a:pPr algn="l"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11556"/>
                  </a:ext>
                </a:extLst>
              </a:tr>
              <a:tr h="257686">
                <a:tc>
                  <a:txBody>
                    <a:bodyPr/>
                    <a:lstStyle/>
                    <a:p>
                      <a:pPr algn="l" rtl="0" fontAlgn="b"/>
                      <a:r>
                        <a:rPr lang="en-US" sz="1800" u="none" strike="noStrike" kern="1200">
                          <a:solidFill>
                            <a:schemeClr val="dk1"/>
                          </a:solidFill>
                          <a:effectLst/>
                          <a:latin typeface="+mn-lt"/>
                          <a:ea typeface="+mn-ea"/>
                          <a:cs typeface="+mn-cs"/>
                        </a:rPr>
                        <a:t>China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638939"/>
                  </a:ext>
                </a:extLst>
              </a:tr>
              <a:tr h="257686">
                <a:tc>
                  <a:txBody>
                    <a:bodyPr/>
                    <a:lstStyle/>
                    <a:p>
                      <a:pPr algn="l" rtl="0" fontAlgn="b"/>
                      <a:r>
                        <a:rPr lang="en-US" sz="1800" u="none" strike="noStrike" kern="1200">
                          <a:solidFill>
                            <a:schemeClr val="dk1"/>
                          </a:solidFill>
                          <a:effectLst/>
                          <a:latin typeface="+mn-lt"/>
                          <a:ea typeface="+mn-ea"/>
                          <a:cs typeface="+mn-cs"/>
                        </a:rPr>
                        <a:t>India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307829"/>
                  </a:ext>
                </a:extLst>
              </a:tr>
              <a:tr h="359491">
                <a:tc>
                  <a:txBody>
                    <a:bodyPr/>
                    <a:lstStyle/>
                    <a:p>
                      <a:pPr algn="l" rtl="0" fontAlgn="b"/>
                      <a:r>
                        <a:rPr lang="en-US" sz="1800" u="none" strike="noStrike" kern="1200">
                          <a:solidFill>
                            <a:schemeClr val="dk1"/>
                          </a:solidFill>
                          <a:effectLst/>
                          <a:latin typeface="+mn-lt"/>
                          <a:ea typeface="+mn-ea"/>
                          <a:cs typeface="+mn-cs"/>
                        </a:rPr>
                        <a:t>Others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19.7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20.6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33.3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512198"/>
                  </a:ext>
                </a:extLst>
              </a:tr>
              <a:tr h="359491">
                <a:tc>
                  <a:txBody>
                    <a:bodyPr/>
                    <a:lstStyle/>
                    <a:p>
                      <a:pPr algn="l" rtl="0" fontAlgn="b"/>
                      <a:r>
                        <a:rPr lang="en-US" sz="1800" b="1" u="sng" strike="noStrike" kern="1200">
                          <a:solidFill>
                            <a:schemeClr val="dk1"/>
                          </a:solidFill>
                          <a:effectLst/>
                          <a:latin typeface="+mn-lt"/>
                          <a:ea typeface="+mn-ea"/>
                          <a:cs typeface="+mn-cs"/>
                        </a:rPr>
                        <a:t>Total: RoW</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42.0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44.4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66.8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290971"/>
                  </a:ext>
                </a:extLst>
              </a:tr>
              <a:tr h="257686">
                <a:tc>
                  <a:txBody>
                    <a:bodyPr/>
                    <a:lstStyle/>
                    <a:p>
                      <a:pPr algn="l"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u="none" strike="noStrike" kern="1200">
                          <a:solidFill>
                            <a:schemeClr val="dk1"/>
                          </a:solidFill>
                          <a:effectLst/>
                          <a:latin typeface="+mn-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869551"/>
                  </a:ext>
                </a:extLst>
              </a:tr>
              <a:tr h="304295">
                <a:tc>
                  <a:txBody>
                    <a:bodyPr/>
                    <a:lstStyle/>
                    <a:p>
                      <a:pPr algn="l" rtl="0" fontAlgn="b"/>
                      <a:r>
                        <a:rPr lang="en-US" sz="1800" b="1" u="sng" strike="noStrike" kern="1200">
                          <a:solidFill>
                            <a:schemeClr val="dk1"/>
                          </a:solidFill>
                          <a:effectLst/>
                          <a:latin typeface="+mn-lt"/>
                          <a:ea typeface="+mn-ea"/>
                          <a:cs typeface="+mn-cs"/>
                        </a:rPr>
                        <a:t>Total Global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108.7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113.9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148.5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u="sng" strike="noStrike" kern="1200">
                          <a:solidFill>
                            <a:schemeClr val="dk1"/>
                          </a:solidFill>
                          <a:effectLst/>
                          <a:latin typeface="+mn-lt"/>
                          <a:ea typeface="+mn-ea"/>
                          <a:cs typeface="+mn-cs"/>
                        </a:rPr>
                        <a:t>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88666"/>
                  </a:ext>
                </a:extLst>
              </a:tr>
            </a:tbl>
          </a:graphicData>
        </a:graphic>
      </p:graphicFrame>
    </p:spTree>
    <p:extLst>
      <p:ext uri="{BB962C8B-B14F-4D97-AF65-F5344CB8AC3E}">
        <p14:creationId xmlns:p14="http://schemas.microsoft.com/office/powerpoint/2010/main" val="128866683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16632"/>
            <a:ext cx="8208912" cy="936104"/>
          </a:xfrm>
          <a:solidFill>
            <a:schemeClr val="accent4">
              <a:lumMod val="75000"/>
            </a:schemeClr>
          </a:solidFill>
          <a:ln>
            <a:solidFill>
              <a:srgbClr val="FF0000"/>
            </a:solidFill>
          </a:ln>
        </p:spPr>
        <p:txBody>
          <a:bodyPr>
            <a:noAutofit/>
          </a:bodyPr>
          <a:lstStyle/>
          <a:p>
            <a:r>
              <a:rPr lang="en-IN" sz="3200" b="1">
                <a:solidFill>
                  <a:schemeClr val="bg1"/>
                </a:solidFill>
              </a:rPr>
              <a:t>India &amp; China – at a glance</a:t>
            </a:r>
            <a:br>
              <a:rPr lang="en-IN" sz="3200" b="1">
                <a:solidFill>
                  <a:schemeClr val="bg1"/>
                </a:solidFill>
              </a:rPr>
            </a:br>
            <a:r>
              <a:rPr lang="en-IN" sz="3200" b="1">
                <a:solidFill>
                  <a:schemeClr val="bg1"/>
                </a:solidFill>
              </a:rPr>
              <a:t>……………..China has grown faster</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57698262"/>
              </p:ext>
            </p:extLst>
          </p:nvPr>
        </p:nvGraphicFramePr>
        <p:xfrm>
          <a:off x="467544" y="1185071"/>
          <a:ext cx="8208912" cy="5188416"/>
        </p:xfrm>
        <a:graphic>
          <a:graphicData uri="http://schemas.openxmlformats.org/drawingml/2006/table">
            <a:tbl>
              <a:tblPr>
                <a:tableStyleId>{8A107856-5554-42FB-B03E-39F5DBC370BA}</a:tableStyleId>
              </a:tblPr>
              <a:tblGrid>
                <a:gridCol w="288032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300343">
                <a:tc>
                  <a:txBody>
                    <a:bodyPr/>
                    <a:lstStyle/>
                    <a:p>
                      <a:pPr algn="l" fontAlgn="b"/>
                      <a:endParaRPr lang="en-IN" sz="1700" b="0" i="0" u="none" strike="noStrike">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00" b="1" i="0" u="none">
                          <a:latin typeface="+mn-lt"/>
                        </a:rPr>
                        <a:t>Estimates as of</a:t>
                      </a:r>
                    </a:p>
                  </a:txBody>
                  <a:tcPr marL="9525" marR="9525" marT="9525" marB="0" anchor="b">
                    <a:solidFill>
                      <a:schemeClr val="accent2">
                        <a:lumMod val="20000"/>
                        <a:lumOff val="80000"/>
                      </a:schemeClr>
                    </a:solidFill>
                  </a:tcPr>
                </a:tc>
                <a:tc>
                  <a:txBody>
                    <a:bodyPr/>
                    <a:lstStyle/>
                    <a:p>
                      <a:pPr algn="ctr" fontAlgn="b"/>
                      <a:r>
                        <a:rPr lang="en-IN" sz="1700" b="1" u="none" strike="noStrike">
                          <a:effectLst/>
                        </a:rPr>
                        <a:t>India</a:t>
                      </a:r>
                      <a:endParaRPr lang="en-IN" sz="1700" b="1" i="0" u="none" strike="noStrike">
                        <a:solidFill>
                          <a:schemeClr val="tx2"/>
                        </a:solidFill>
                        <a:effectLst/>
                        <a:latin typeface="Calibri"/>
                      </a:endParaRPr>
                    </a:p>
                  </a:txBody>
                  <a:tcPr marL="9525" marR="9525" marT="9525" marB="0" anchor="b">
                    <a:solidFill>
                      <a:schemeClr val="accent2">
                        <a:lumMod val="20000"/>
                        <a:lumOff val="80000"/>
                      </a:schemeClr>
                    </a:solidFill>
                  </a:tcPr>
                </a:tc>
                <a:tc>
                  <a:txBody>
                    <a:bodyPr/>
                    <a:lstStyle/>
                    <a:p>
                      <a:pPr algn="ctr" fontAlgn="b"/>
                      <a:r>
                        <a:rPr lang="en-IN" sz="1700" b="1" u="none" strike="noStrike">
                          <a:effectLst/>
                        </a:rPr>
                        <a:t>China</a:t>
                      </a:r>
                      <a:endParaRPr lang="en-IN" sz="1700" b="1" i="0" u="none" strike="noStrike">
                        <a:solidFill>
                          <a:schemeClr val="tx2"/>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0"/>
                  </a:ext>
                </a:extLst>
              </a:tr>
              <a:tr h="309082">
                <a:tc>
                  <a:txBody>
                    <a:bodyPr/>
                    <a:lstStyle/>
                    <a:p>
                      <a:pPr algn="l" fontAlgn="ctr"/>
                      <a:r>
                        <a:rPr lang="en-IN" sz="1700" u="none" strike="noStrike">
                          <a:effectLst/>
                        </a:rPr>
                        <a:t>Population</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2023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1.395 bn</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1.454 bn</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1"/>
                  </a:ext>
                </a:extLst>
              </a:tr>
              <a:tr h="320530">
                <a:tc>
                  <a:txBody>
                    <a:bodyPr/>
                    <a:lstStyle/>
                    <a:p>
                      <a:pPr algn="l" fontAlgn="ctr"/>
                      <a:r>
                        <a:rPr lang="en-IN" sz="1700" u="none" strike="noStrike">
                          <a:effectLst/>
                        </a:rPr>
                        <a:t>Population Growth Rate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b="0" i="0" u="none" strike="noStrike">
                          <a:solidFill>
                            <a:schemeClr val="dk1"/>
                          </a:solidFill>
                          <a:effectLst/>
                          <a:latin typeface="+mn-lt"/>
                        </a:rPr>
                        <a:t>2023</a:t>
                      </a:r>
                      <a:r>
                        <a:rPr lang="en-IN" sz="1700" b="0" i="0" u="none" strike="noStrike" baseline="0">
                          <a:solidFill>
                            <a:schemeClr val="dk1"/>
                          </a:solidFill>
                          <a:effectLst/>
                          <a:latin typeface="+mn-lt"/>
                        </a:rPr>
                        <a:t> (E)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1700" b="0" u="none" strike="noStrike" kern="1200">
                          <a:solidFill>
                            <a:schemeClr val="tx1"/>
                          </a:solidFill>
                          <a:effectLst/>
                          <a:latin typeface="+mn-lt"/>
                          <a:ea typeface="+mn-ea"/>
                          <a:cs typeface="+mn-cs"/>
                        </a:rPr>
                        <a:t>0.8%</a:t>
                      </a:r>
                    </a:p>
                  </a:txBody>
                  <a:tcPr marL="9525" marR="9525" marT="9525" marB="0" anchor="ctr">
                    <a:solidFill>
                      <a:schemeClr val="accent2">
                        <a:lumMod val="20000"/>
                        <a:lumOff val="80000"/>
                      </a:schemeClr>
                    </a:solidFill>
                  </a:tcPr>
                </a:tc>
                <a:tc>
                  <a:txBody>
                    <a:bodyPr/>
                    <a:lstStyle/>
                    <a:p>
                      <a:pPr algn="r" fontAlgn="b"/>
                      <a:r>
                        <a:rPr lang="en-IN" sz="1700" b="0" i="0" u="none" strike="noStrike">
                          <a:solidFill>
                            <a:srgbClr val="000000"/>
                          </a:solidFill>
                          <a:effectLst/>
                          <a:latin typeface="Calibri"/>
                        </a:rPr>
                        <a:t>-0.14%</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2"/>
                  </a:ext>
                </a:extLst>
              </a:tr>
              <a:tr h="320530">
                <a:tc>
                  <a:txBody>
                    <a:bodyPr/>
                    <a:lstStyle/>
                    <a:p>
                      <a:pPr algn="l" fontAlgn="ctr"/>
                      <a:r>
                        <a:rPr lang="en-IN" sz="1700" u="none" strike="noStrike">
                          <a:effectLst/>
                        </a:rPr>
                        <a:t>Life Expectancy: 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2021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68.71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75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3"/>
                  </a:ext>
                </a:extLst>
              </a:tr>
              <a:tr h="320530">
                <a:tc>
                  <a:txBody>
                    <a:bodyPr/>
                    <a:lstStyle/>
                    <a:p>
                      <a:pPr algn="l" fontAlgn="ctr"/>
                      <a:r>
                        <a:rPr lang="en-IN" sz="1700" u="none" strike="noStrike">
                          <a:effectLst/>
                        </a:rPr>
                        <a:t>Life Expectancy:  Female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2021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71.49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u="none" strike="noStrike">
                          <a:effectLst/>
                        </a:rPr>
                        <a:t>80.88 yrs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4"/>
                  </a:ext>
                </a:extLst>
              </a:tr>
              <a:tr h="331978">
                <a:tc>
                  <a:txBody>
                    <a:bodyPr/>
                    <a:lstStyle/>
                    <a:p>
                      <a:pPr algn="l" fontAlgn="ctr"/>
                      <a:r>
                        <a:rPr lang="en-IN" sz="1700" u="none" strike="noStrike">
                          <a:effectLst/>
                        </a:rPr>
                        <a:t>Literacy</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a:effectLst/>
                        </a:rPr>
                        <a:t>2022 (E) </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0" u="none" strike="noStrike" kern="1200">
                          <a:solidFill>
                            <a:schemeClr val="tx1"/>
                          </a:solidFill>
                          <a:effectLst/>
                          <a:latin typeface="+mn-lt"/>
                          <a:ea typeface="+mn-ea"/>
                          <a:cs typeface="+mn-cs"/>
                        </a:rPr>
                        <a:t>78%</a:t>
                      </a:r>
                    </a:p>
                  </a:txBody>
                  <a:tcPr marL="9525" marR="9525" marT="9525" marB="0" anchor="ctr">
                    <a:solidFill>
                      <a:schemeClr val="accent2">
                        <a:lumMod val="20000"/>
                        <a:lumOff val="80000"/>
                      </a:schemeClr>
                    </a:solidFill>
                  </a:tcPr>
                </a:tc>
                <a:tc>
                  <a:txBody>
                    <a:bodyPr/>
                    <a:lstStyle/>
                    <a:p>
                      <a:pPr algn="r" fontAlgn="b"/>
                      <a:r>
                        <a:rPr lang="en-IN" sz="1700" b="0" u="none" strike="noStrike" kern="1200">
                          <a:solidFill>
                            <a:schemeClr val="tx1"/>
                          </a:solidFill>
                          <a:effectLst/>
                          <a:latin typeface="+mn-lt"/>
                          <a:ea typeface="+mn-ea"/>
                          <a:cs typeface="+mn-cs"/>
                        </a:rPr>
                        <a:t>96.8%</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5"/>
                  </a:ext>
                </a:extLst>
              </a:tr>
              <a:tr h="400661">
                <a:tc>
                  <a:txBody>
                    <a:bodyPr/>
                    <a:lstStyle/>
                    <a:p>
                      <a:pPr algn="l" fontAlgn="ctr"/>
                      <a:r>
                        <a:rPr lang="en-IN" sz="1700" u="none" strike="noStrike">
                          <a:effectLst/>
                        </a:rPr>
                        <a:t>GDP (current)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dk1"/>
                          </a:solidFill>
                          <a:effectLst/>
                          <a:latin typeface="+mn-lt"/>
                          <a:ea typeface="+mn-ea"/>
                          <a:cs typeface="+mn-cs"/>
                        </a:rPr>
                        <a:t>2023-24</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$ 3.60 Tn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$ 18.53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6"/>
                  </a:ext>
                </a:extLst>
              </a:tr>
              <a:tr h="343424">
                <a:tc>
                  <a:txBody>
                    <a:bodyPr/>
                    <a:lstStyle/>
                    <a:p>
                      <a:pPr algn="l" fontAlgn="ctr"/>
                      <a:r>
                        <a:rPr lang="en-IN" sz="1700" u="none" strike="noStrike">
                          <a:effectLst/>
                        </a:rPr>
                        <a:t>GDP growth (Real)</a:t>
                      </a:r>
                      <a:endParaRPr lang="en-IN" sz="1700" b="0"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dk1"/>
                          </a:solidFill>
                          <a:effectLst/>
                          <a:latin typeface="+mn-lt"/>
                          <a:ea typeface="+mn-ea"/>
                          <a:cs typeface="+mn-cs"/>
                        </a:rPr>
                        <a:t>2023-24</a:t>
                      </a:r>
                    </a:p>
                  </a:txBody>
                  <a:tcPr marL="9525" marR="9525" marT="9525" marB="0" anchor="ctr">
                    <a:solidFill>
                      <a:schemeClr val="accent2">
                        <a:lumMod val="20000"/>
                        <a:lumOff val="80000"/>
                      </a:schemeClr>
                    </a:solidFill>
                  </a:tcPr>
                </a:tc>
                <a:tc>
                  <a:txBody>
                    <a:bodyPr/>
                    <a:lstStyle/>
                    <a:p>
                      <a:pPr algn="r"/>
                      <a:r>
                        <a:rPr lang="en-US" sz="1700" u="none" strike="noStrike" kern="1200">
                          <a:solidFill>
                            <a:schemeClr val="tx1"/>
                          </a:solidFill>
                          <a:effectLst/>
                          <a:latin typeface="+mn-lt"/>
                          <a:ea typeface="+mn-ea"/>
                          <a:cs typeface="+mn-cs"/>
                        </a:rPr>
                        <a:t>8.2%</a:t>
                      </a:r>
                    </a:p>
                  </a:txBody>
                  <a:tcPr marL="9525" marR="9525" marT="9525" marB="0" anchor="ctr">
                    <a:solidFill>
                      <a:schemeClr val="accent2">
                        <a:lumMod val="20000"/>
                        <a:lumOff val="80000"/>
                      </a:schemeClr>
                    </a:solidFill>
                  </a:tcPr>
                </a:tc>
                <a:tc>
                  <a:txBody>
                    <a:bodyPr/>
                    <a:lstStyle/>
                    <a:p>
                      <a:pPr algn="r"/>
                      <a:r>
                        <a:rPr lang="en-US" sz="1700" u="none" strike="noStrike" kern="1200">
                          <a:solidFill>
                            <a:schemeClr val="tx1"/>
                          </a:solidFill>
                          <a:effectLst/>
                          <a:latin typeface="+mn-lt"/>
                          <a:ea typeface="+mn-ea"/>
                          <a:cs typeface="+mn-cs"/>
                        </a:rPr>
                        <a:t>4.6%</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7"/>
                  </a:ext>
                </a:extLst>
              </a:tr>
              <a:tr h="354872">
                <a:tc>
                  <a:txBody>
                    <a:bodyPr/>
                    <a:lstStyle/>
                    <a:p>
                      <a:pPr algn="l" fontAlgn="ctr"/>
                      <a:r>
                        <a:rPr lang="en-IN" sz="1700" u="none" strike="noStrike">
                          <a:effectLst/>
                        </a:rPr>
                        <a:t>GDP (in PPP)</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dk1"/>
                          </a:solidFill>
                          <a:effectLst/>
                          <a:latin typeface="+mn-lt"/>
                          <a:ea typeface="+mn-ea"/>
                          <a:cs typeface="+mn-cs"/>
                        </a:rPr>
                        <a:t>2023 (E)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$ 14.59 Tn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$ 35,29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8"/>
                  </a:ext>
                </a:extLst>
              </a:tr>
              <a:tr h="354872">
                <a:tc>
                  <a:txBody>
                    <a:bodyPr/>
                    <a:lstStyle/>
                    <a:p>
                      <a:pPr algn="l" fontAlgn="ctr"/>
                      <a:r>
                        <a:rPr lang="en-IN" sz="1700" u="none" strike="noStrike">
                          <a:effectLst/>
                        </a:rPr>
                        <a:t>Per capita Income (current)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2023-24 (E)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$ 2,600</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$ 13,140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9"/>
                  </a:ext>
                </a:extLst>
              </a:tr>
              <a:tr h="366318">
                <a:tc>
                  <a:txBody>
                    <a:bodyPr/>
                    <a:lstStyle/>
                    <a:p>
                      <a:pPr algn="l" fontAlgn="ctr"/>
                      <a:r>
                        <a:rPr lang="en-IN" sz="1700" u="none" strike="noStrike">
                          <a:effectLst/>
                        </a:rPr>
                        <a:t>Exports (Goods &amp;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2023-24 (E)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$ 776.68 bn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$ 3.82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0"/>
                  </a:ext>
                </a:extLst>
              </a:tr>
              <a:tr h="366318">
                <a:tc>
                  <a:txBody>
                    <a:bodyPr/>
                    <a:lstStyle/>
                    <a:p>
                      <a:pPr algn="l" fontAlgn="ctr"/>
                      <a:r>
                        <a:rPr lang="en-IN" sz="1700" u="none" strike="noStrike">
                          <a:effectLst/>
                        </a:rPr>
                        <a:t>Imports (Goods &amp;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2023-24 (E)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$ 854.80 bn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$ 2.72 Tn</a:t>
                      </a:r>
                      <a:r>
                        <a:rPr lang="en-IN" sz="1700" u="none" strike="noStrike" kern="1200">
                          <a:solidFill>
                            <a:srgbClr val="FF0000"/>
                          </a:solidFill>
                          <a:effectLst/>
                          <a:latin typeface="+mn-lt"/>
                          <a:ea typeface="+mn-ea"/>
                          <a:cs typeface="+mn-cs"/>
                        </a:rPr>
                        <a:t> </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1"/>
                  </a:ext>
                </a:extLst>
              </a:tr>
              <a:tr h="389214">
                <a:tc>
                  <a:txBody>
                    <a:bodyPr/>
                    <a:lstStyle/>
                    <a:p>
                      <a:pPr algn="l" fontAlgn="ctr"/>
                      <a:r>
                        <a:rPr lang="en-IN" sz="1700" u="none" strike="noStrike">
                          <a:effectLst/>
                        </a:rPr>
                        <a:t>Foreign Currency Reserves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Dec 2023(E)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$ 654.6 bn</a:t>
                      </a: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u="none" strike="noStrike" kern="1200">
                          <a:solidFill>
                            <a:schemeClr val="tx1"/>
                          </a:solidFill>
                          <a:effectLst/>
                          <a:latin typeface="+mn-lt"/>
                          <a:ea typeface="+mn-ea"/>
                          <a:cs typeface="+mn-cs"/>
                        </a:rPr>
                        <a:t>US $3.11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2"/>
                  </a:ext>
                </a:extLst>
              </a:tr>
              <a:tr h="377766">
                <a:tc>
                  <a:txBody>
                    <a:bodyPr/>
                    <a:lstStyle/>
                    <a:p>
                      <a:pPr algn="l" fontAlgn="ctr"/>
                      <a:r>
                        <a:rPr lang="en-IN" sz="1700" u="none" strike="noStrike">
                          <a:effectLst/>
                        </a:rPr>
                        <a:t>External Debt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rtl="0" fontAlgn="ctr"/>
                      <a:r>
                        <a:rPr lang="en-IN" sz="1700" u="none" strike="noStrike" kern="1200">
                          <a:solidFill>
                            <a:schemeClr val="tx1"/>
                          </a:solidFill>
                          <a:effectLst/>
                          <a:latin typeface="+mn-lt"/>
                          <a:ea typeface="+mn-ea"/>
                          <a:cs typeface="+mn-cs"/>
                        </a:rPr>
                        <a:t>Dec 2023(E)</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$ 648.2 bn</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US $2.45 Tn</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3"/>
                  </a:ext>
                </a:extLst>
              </a:tr>
              <a:tr h="331978">
                <a:tc>
                  <a:txBody>
                    <a:bodyPr/>
                    <a:lstStyle/>
                    <a:p>
                      <a:pPr algn="l" fontAlgn="ctr"/>
                      <a:r>
                        <a:rPr lang="en-IN" sz="1700" u="none" strike="noStrike">
                          <a:effectLst/>
                        </a:rPr>
                        <a:t>Debt / GDP ratio</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latin typeface="+mn-lt"/>
                          <a:ea typeface="+mn-ea"/>
                          <a:cs typeface="+mn-cs"/>
                        </a:rPr>
                        <a:t>Q1 2023</a:t>
                      </a:r>
                      <a:r>
                        <a:rPr lang="en-IN" sz="1700" u="none" strike="noStrike" kern="1200">
                          <a:solidFill>
                            <a:srgbClr val="FF0000"/>
                          </a:solidFill>
                          <a:effectLst/>
                          <a:latin typeface="+mn-lt"/>
                          <a:ea typeface="+mn-ea"/>
                          <a:cs typeface="+mn-cs"/>
                        </a:rPr>
                        <a:t> </a:t>
                      </a: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u="none" strike="noStrike" kern="1200">
                          <a:solidFill>
                            <a:schemeClr val="tx1"/>
                          </a:solidFill>
                          <a:effectLst/>
                          <a:latin typeface="+mn-lt"/>
                          <a:ea typeface="+mn-ea"/>
                          <a:cs typeface="+mn-cs"/>
                        </a:rPr>
                        <a:t>83%</a:t>
                      </a:r>
                    </a:p>
                  </a:txBody>
                  <a:tcPr marL="9525" marR="9525" marT="9525" marB="0" anchor="ctr">
                    <a:solidFill>
                      <a:schemeClr val="accent2">
                        <a:lumMod val="20000"/>
                        <a:lumOff val="80000"/>
                      </a:schemeClr>
                    </a:solidFill>
                  </a:tcPr>
                </a:tc>
                <a:tc>
                  <a:txBody>
                    <a:bodyPr/>
                    <a:lstStyle/>
                    <a:p>
                      <a:pPr algn="r" fontAlgn="b"/>
                      <a:r>
                        <a:rPr lang="en-IN" sz="1700" u="none" strike="noStrike" kern="1200">
                          <a:solidFill>
                            <a:schemeClr val="tx1"/>
                          </a:solidFill>
                          <a:effectLst/>
                          <a:latin typeface="+mn-lt"/>
                          <a:ea typeface="+mn-ea"/>
                          <a:cs typeface="+mn-cs"/>
                        </a:rPr>
                        <a:t>287.8%</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14"/>
                  </a:ext>
                </a:extLst>
              </a:tr>
            </a:tbl>
          </a:graphicData>
        </a:graphic>
      </p:graphicFrame>
      <p:sp>
        <p:nvSpPr>
          <p:cNvPr id="6" name="Slide Number Placeholder 5"/>
          <p:cNvSpPr>
            <a:spLocks noGrp="1"/>
          </p:cNvSpPr>
          <p:nvPr>
            <p:ph type="sldNum" sz="quarter" idx="12"/>
          </p:nvPr>
        </p:nvSpPr>
        <p:spPr/>
        <p:txBody>
          <a:bodyPr/>
          <a:lstStyle/>
          <a:p>
            <a:fld id="{730933BF-731A-4A3E-BD75-9BCB05CC0CDD}" type="slidenum">
              <a:rPr lang="en-IN" smtClean="0"/>
              <a:t>12</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3" name="Date Placeholder 2"/>
          <p:cNvSpPr>
            <a:spLocks noGrp="1"/>
          </p:cNvSpPr>
          <p:nvPr>
            <p:ph type="dt" sz="half" idx="10"/>
          </p:nvPr>
        </p:nvSpPr>
        <p:spPr/>
        <p:txBody>
          <a:bodyPr/>
          <a:lstStyle/>
          <a:p>
            <a:fld id="{D245204B-0BC6-444F-9763-1F85FDC45E48}" type="datetime1">
              <a:rPr lang="en-US" smtClean="0"/>
              <a:t>7/25/2024</a:t>
            </a:fld>
            <a:endParaRPr lang="en-IN"/>
          </a:p>
        </p:txBody>
      </p:sp>
    </p:spTree>
    <p:extLst>
      <p:ext uri="{BB962C8B-B14F-4D97-AF65-F5344CB8AC3E}">
        <p14:creationId xmlns:p14="http://schemas.microsoft.com/office/powerpoint/2010/main" val="384141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1</a:t>
            </a:r>
            <a:endParaRPr lang="en-US" i="1">
              <a:solidFill>
                <a:srgbClr val="FF0000"/>
              </a:solidFill>
            </a:endParaRPr>
          </a:p>
        </p:txBody>
      </p:sp>
      <p:sp>
        <p:nvSpPr>
          <p:cNvPr id="11267" name="Rectangle 3"/>
          <p:cNvSpPr>
            <a:spLocks noGrp="1" noChangeArrowheads="1"/>
          </p:cNvSpPr>
          <p:nvPr>
            <p:ph type="body" idx="1"/>
          </p:nvPr>
        </p:nvSpPr>
        <p:spPr>
          <a:xfrm>
            <a:off x="611560" y="1268760"/>
            <a:ext cx="8229600" cy="4785395"/>
          </a:xfrm>
        </p:spPr>
        <p:txBody>
          <a:bodyPr>
            <a:noAutofit/>
          </a:bodyPr>
          <a:lstStyle/>
          <a:p>
            <a:pPr marL="0" indent="0" algn="just">
              <a:buNone/>
            </a:pPr>
            <a:r>
              <a:rPr lang="en-US" sz="2400"/>
              <a:t>FM Speech – Para 2 &amp; 3</a:t>
            </a:r>
          </a:p>
          <a:p>
            <a:pPr marL="0" indent="0" algn="just">
              <a:buNone/>
            </a:pPr>
            <a:endParaRPr lang="en-IN" sz="1700" i="1"/>
          </a:p>
          <a:p>
            <a:pPr marL="0" indent="0" algn="just">
              <a:buNone/>
            </a:pPr>
            <a:r>
              <a:rPr lang="en-IN" sz="2000" i="1"/>
              <a:t>Global context</a:t>
            </a:r>
          </a:p>
          <a:p>
            <a:pPr marL="0" indent="0" algn="just">
              <a:buNone/>
            </a:pPr>
            <a:r>
              <a:rPr lang="en-US" sz="2000" i="1"/>
              <a:t>The global economy, while performing better than expected, is still in the grip of policy uncertainties. Elevated asset prices, political uncertainties and shipping disruptions continue to pose significant downside risks for growth and upside risks to inflation.</a:t>
            </a:r>
          </a:p>
          <a:p>
            <a:pPr marL="0" indent="0" algn="just">
              <a:buNone/>
            </a:pPr>
            <a:endParaRPr lang="en-US" sz="2000" i="1"/>
          </a:p>
          <a:p>
            <a:pPr marL="0" indent="0" algn="just">
              <a:buNone/>
            </a:pPr>
            <a:r>
              <a:rPr lang="en-US" sz="2000" i="1"/>
              <a:t>In this context, India’s economic growth continues to be the shining exception and will remain so in the years ahead. India’s inflation continues to be low, stable and moving towards the 4 per cent target. Core inflation (non- food, non-fuel) currently is 3.1 per cent. Steps are being taken to ensure supplies of perishable goods reach market adequately.</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13</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F83D671E-1AA1-4DC3-97D8-AA0CCADDA824}" type="datetime1">
              <a:rPr lang="en-US" smtClean="0"/>
              <a:t>7/25/2024</a:t>
            </a:fld>
            <a:endParaRPr lang="en-IN"/>
          </a:p>
        </p:txBody>
      </p:sp>
    </p:spTree>
    <p:extLst>
      <p:ext uri="{BB962C8B-B14F-4D97-AF65-F5344CB8AC3E}">
        <p14:creationId xmlns:p14="http://schemas.microsoft.com/office/powerpoint/2010/main" val="244750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vert="horz" lIns="91440" tIns="45720" rIns="91440" bIns="45720" rtlCol="0" anchor="t">
            <a:noAutofit/>
          </a:bodyPr>
          <a:lstStyle/>
          <a:p>
            <a:pPr marL="342000" indent="-285750" algn="just"/>
            <a:r>
              <a:rPr lang="en-US" sz="2800"/>
              <a:t>India has grown well while ROW is in stress. During covid, </a:t>
            </a:r>
            <a:r>
              <a:rPr lang="en-US" sz="2800" err="1"/>
              <a:t>GoI</a:t>
            </a:r>
            <a:r>
              <a:rPr lang="en-US" sz="2800"/>
              <a:t> followed prudent policies and invested in growth-oriented areas which provided good results.</a:t>
            </a:r>
          </a:p>
          <a:p>
            <a:pPr marL="342000" indent="-285750" algn="just"/>
            <a:r>
              <a:rPr lang="en-US" sz="2800"/>
              <a:t>Please comment on COVID &amp; post COVID economic strategies of the OECD and India</a:t>
            </a:r>
          </a:p>
          <a:p>
            <a:pPr algn="just"/>
            <a:endParaRPr lang="en-US" sz="2800"/>
          </a:p>
          <a:p>
            <a:pPr marL="347345" algn="just">
              <a:lnSpc>
                <a:spcPct val="120000"/>
              </a:lnSpc>
              <a:spcBef>
                <a:spcPts val="432"/>
              </a:spcBef>
            </a:pPr>
            <a:endParaRPr lang="en-US" sz="2800">
              <a:cs typeface="Calibri"/>
            </a:endParaRPr>
          </a:p>
          <a:p>
            <a:pPr marL="347345" algn="just">
              <a:lnSpc>
                <a:spcPct val="120000"/>
              </a:lnSpc>
              <a:spcBef>
                <a:spcPts val="432"/>
              </a:spcBef>
            </a:pPr>
            <a:endParaRPr lang="en-US" sz="2400">
              <a:cs typeface="Calibri"/>
            </a:endParaRP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IN" sz="3200" b="1" i="1">
                <a:solidFill>
                  <a:schemeClr val="bg1"/>
                </a:solidFill>
              </a:rPr>
              <a:t>Global Context</a:t>
            </a:r>
            <a:endParaRPr lang="en-US" sz="3200" b="1" i="1">
              <a:solidFill>
                <a:schemeClr val="bg1"/>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14</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08B9D396-A2FD-4CAE-8C94-EDC95C7F2EA4}" type="datetime1">
              <a:rPr lang="en-US" smtClean="0"/>
              <a:t>7/25/2024</a:t>
            </a:fld>
            <a:endParaRPr lang="en-IN"/>
          </a:p>
        </p:txBody>
      </p:sp>
    </p:spTree>
    <p:extLst>
      <p:ext uri="{BB962C8B-B14F-4D97-AF65-F5344CB8AC3E}">
        <p14:creationId xmlns:p14="http://schemas.microsoft.com/office/powerpoint/2010/main" val="216244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8198"/>
            <a:ext cx="8229600" cy="1143000"/>
          </a:xfrm>
        </p:spPr>
        <p:txBody>
          <a:bodyPr/>
          <a:lstStyle/>
          <a:p>
            <a:r>
              <a:rPr lang="en-US"/>
              <a:t>Video 2</a:t>
            </a:r>
            <a:endParaRPr lang="en-US" i="1">
              <a:solidFill>
                <a:srgbClr val="FF0000"/>
              </a:solidFill>
            </a:endParaRPr>
          </a:p>
        </p:txBody>
      </p:sp>
      <p:sp>
        <p:nvSpPr>
          <p:cNvPr id="11267" name="Rectangle 3"/>
          <p:cNvSpPr>
            <a:spLocks noGrp="1" noChangeArrowheads="1"/>
          </p:cNvSpPr>
          <p:nvPr>
            <p:ph type="body" idx="1"/>
          </p:nvPr>
        </p:nvSpPr>
        <p:spPr>
          <a:xfrm>
            <a:off x="457200" y="1055954"/>
            <a:ext cx="8229600" cy="5300396"/>
          </a:xfrm>
        </p:spPr>
        <p:txBody>
          <a:bodyPr>
            <a:noAutofit/>
          </a:bodyPr>
          <a:lstStyle/>
          <a:p>
            <a:pPr marL="0" indent="0" algn="just">
              <a:buNone/>
            </a:pPr>
            <a:r>
              <a:rPr lang="en-US" sz="2400"/>
              <a:t>FM Speech – Para 7</a:t>
            </a:r>
          </a:p>
          <a:p>
            <a:pPr marL="0" indent="0" algn="just">
              <a:buNone/>
            </a:pPr>
            <a:endParaRPr lang="en-US" sz="1700" i="1"/>
          </a:p>
          <a:p>
            <a:pPr marL="0" indent="0" algn="just">
              <a:buNone/>
            </a:pPr>
            <a:r>
              <a:rPr lang="en-US" sz="1700" i="1"/>
              <a:t>Budget priorities</a:t>
            </a:r>
          </a:p>
          <a:p>
            <a:pPr marL="0" indent="0" algn="just">
              <a:buNone/>
            </a:pPr>
            <a:r>
              <a:rPr lang="en-US" sz="1700" i="1"/>
              <a:t>The people have given a unique opportunity to our government to take the country on the path of strong development and all-round prosperity.</a:t>
            </a:r>
          </a:p>
          <a:p>
            <a:pPr marL="0" indent="0" algn="just">
              <a:buNone/>
            </a:pPr>
            <a:r>
              <a:rPr lang="en-US" sz="1700" i="1"/>
              <a:t>In the interim budget, we promised to present a detailed roadmap for our pursuit of ‘</a:t>
            </a:r>
            <a:r>
              <a:rPr lang="en-US" sz="1700" i="1" err="1"/>
              <a:t>Viksit</a:t>
            </a:r>
            <a:r>
              <a:rPr lang="en-US" sz="1700" i="1"/>
              <a:t> Bharat’. In line with the strategy set out in the interim budget, this budget envisages sustained efforts on the following 9 priorities for generating ample opportunities for all.</a:t>
            </a:r>
          </a:p>
          <a:p>
            <a:pPr marL="0" indent="0" algn="just">
              <a:buNone/>
            </a:pPr>
            <a:r>
              <a:rPr lang="en-US" sz="1700" i="1"/>
              <a:t>1) Productivity and resilience in Agriculture</a:t>
            </a:r>
          </a:p>
          <a:p>
            <a:pPr marL="0" indent="0" algn="just">
              <a:buNone/>
            </a:pPr>
            <a:r>
              <a:rPr lang="en-US" sz="1700" i="1"/>
              <a:t>2) Employment &amp; Skilling</a:t>
            </a:r>
          </a:p>
          <a:p>
            <a:pPr marL="0" indent="0" algn="just">
              <a:buNone/>
            </a:pPr>
            <a:r>
              <a:rPr lang="en-US" sz="1700" i="1"/>
              <a:t>3) Inclusive Human Resource Development and Social Justice</a:t>
            </a:r>
          </a:p>
          <a:p>
            <a:pPr marL="0" indent="0" algn="just">
              <a:buNone/>
            </a:pPr>
            <a:r>
              <a:rPr lang="en-US" sz="1700" i="1"/>
              <a:t>4) Manufacturing &amp; Services</a:t>
            </a:r>
          </a:p>
          <a:p>
            <a:pPr marL="0" indent="0" algn="just">
              <a:buNone/>
            </a:pPr>
            <a:r>
              <a:rPr lang="en-US" sz="1700" i="1"/>
              <a:t>5) Urban Development</a:t>
            </a:r>
          </a:p>
          <a:p>
            <a:pPr marL="0" indent="0" algn="just">
              <a:buNone/>
            </a:pPr>
            <a:r>
              <a:rPr lang="en-US" sz="1700" i="1"/>
              <a:t>6) Energy Security</a:t>
            </a:r>
          </a:p>
          <a:p>
            <a:pPr marL="0" indent="0" algn="just">
              <a:buNone/>
            </a:pPr>
            <a:r>
              <a:rPr lang="en-US" sz="1700" i="1"/>
              <a:t>7) Infrastructure</a:t>
            </a:r>
          </a:p>
          <a:p>
            <a:pPr marL="0" indent="0" algn="just">
              <a:buNone/>
            </a:pPr>
            <a:r>
              <a:rPr lang="en-US" sz="1700" i="1"/>
              <a:t>8) Innovation, Research &amp; Development and</a:t>
            </a:r>
          </a:p>
          <a:p>
            <a:pPr marL="0" indent="0" algn="just">
              <a:buNone/>
            </a:pPr>
            <a:r>
              <a:rPr lang="en-US" sz="1700" i="1"/>
              <a:t>9) Next Generation Reforms</a:t>
            </a:r>
          </a:p>
          <a:p>
            <a:pPr marL="0" indent="0" algn="just">
              <a:buNone/>
            </a:pPr>
            <a:endParaRPr lang="en-US" sz="1700" i="1"/>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15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FC947796-941E-4DA6-B04C-F314F8B34B4E}" type="datetime1">
              <a:rPr lang="en-US" smtClean="0"/>
              <a:t>7/25/2024</a:t>
            </a:fld>
            <a:endParaRPr lang="en-IN"/>
          </a:p>
        </p:txBody>
      </p:sp>
    </p:spTree>
    <p:extLst>
      <p:ext uri="{BB962C8B-B14F-4D97-AF65-F5344CB8AC3E}">
        <p14:creationId xmlns:p14="http://schemas.microsoft.com/office/powerpoint/2010/main" val="321946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0" algn="just">
              <a:buNone/>
            </a:pPr>
            <a:r>
              <a:rPr lang="en-US" sz="1800"/>
              <a:t>1) Productivity and resilience in Agriculture</a:t>
            </a:r>
          </a:p>
          <a:p>
            <a:pPr marL="342000" indent="0" algn="just">
              <a:buNone/>
            </a:pPr>
            <a:r>
              <a:rPr lang="en-US" sz="1800"/>
              <a:t>2) Employment &amp; Skilling</a:t>
            </a:r>
          </a:p>
          <a:p>
            <a:pPr marL="342000" indent="0" algn="just">
              <a:buNone/>
            </a:pPr>
            <a:r>
              <a:rPr lang="en-US" sz="1800"/>
              <a:t>3) Inclusive Human Resource Development and Social Justice</a:t>
            </a:r>
          </a:p>
          <a:p>
            <a:pPr marL="342000" indent="0" algn="just">
              <a:buNone/>
            </a:pPr>
            <a:r>
              <a:rPr lang="en-US" sz="1800"/>
              <a:t>4) Manufacturing &amp; Services</a:t>
            </a:r>
          </a:p>
          <a:p>
            <a:pPr marL="342000" indent="0" algn="just">
              <a:buNone/>
            </a:pPr>
            <a:r>
              <a:rPr lang="en-US" sz="1800"/>
              <a:t>5) Urban Development</a:t>
            </a:r>
          </a:p>
          <a:p>
            <a:pPr marL="342000" indent="0" algn="just">
              <a:buNone/>
            </a:pPr>
            <a:r>
              <a:rPr lang="en-US" sz="1800"/>
              <a:t>6) Energy Security</a:t>
            </a:r>
          </a:p>
          <a:p>
            <a:pPr marL="342000" indent="0" algn="just">
              <a:buNone/>
            </a:pPr>
            <a:r>
              <a:rPr lang="en-US" sz="1800"/>
              <a:t>7) Infrastructure</a:t>
            </a:r>
          </a:p>
          <a:p>
            <a:pPr marL="342000" indent="0" algn="just">
              <a:buNone/>
            </a:pPr>
            <a:r>
              <a:rPr lang="en-US" sz="1800"/>
              <a:t>8) Innovation, Research &amp; Development and</a:t>
            </a:r>
          </a:p>
          <a:p>
            <a:pPr marL="342000" indent="0" algn="just">
              <a:buNone/>
            </a:pPr>
            <a:r>
              <a:rPr lang="en-US" sz="1800"/>
              <a:t>9) Next Generation Reforms</a:t>
            </a:r>
          </a:p>
          <a:p>
            <a:pPr marL="342000" indent="0" algn="just">
              <a:buNone/>
            </a:pPr>
            <a:endParaRPr lang="en-US" sz="1800"/>
          </a:p>
          <a:p>
            <a:pPr marL="342000" indent="0" algn="just">
              <a:buNone/>
            </a:pPr>
            <a:r>
              <a:rPr lang="en-US" sz="2600" b="1"/>
              <a:t>Are these priorities appropriate for India to become the third largest economy in three years?</a:t>
            </a:r>
          </a:p>
          <a:p>
            <a:pPr marL="0" indent="0" algn="just">
              <a:buNone/>
            </a:pPr>
            <a:endParaRPr lang="en-US" sz="180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Budget priorities</a:t>
            </a:r>
            <a:endParaRPr lang="en-IN" sz="3200" b="1" i="1">
              <a:solidFill>
                <a:schemeClr val="bg1"/>
              </a:solidFill>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16</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51588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3</a:t>
            </a:r>
            <a:endParaRPr lang="en-US" i="1">
              <a:solidFill>
                <a:srgbClr val="FF0000"/>
              </a:solidFill>
            </a:endParaRPr>
          </a:p>
        </p:txBody>
      </p:sp>
      <p:sp>
        <p:nvSpPr>
          <p:cNvPr id="11267" name="Rectangle 3"/>
          <p:cNvSpPr>
            <a:spLocks noGrp="1" noChangeArrowheads="1"/>
          </p:cNvSpPr>
          <p:nvPr>
            <p:ph type="body" idx="1"/>
          </p:nvPr>
        </p:nvSpPr>
        <p:spPr>
          <a:xfrm>
            <a:off x="457200" y="1340768"/>
            <a:ext cx="8229600" cy="4896544"/>
          </a:xfrm>
        </p:spPr>
        <p:txBody>
          <a:bodyPr>
            <a:noAutofit/>
          </a:bodyPr>
          <a:lstStyle/>
          <a:p>
            <a:pPr marL="0" indent="0" algn="just">
              <a:buNone/>
            </a:pPr>
            <a:r>
              <a:rPr lang="en-US" sz="2400"/>
              <a:t>FM Speech – Para 11 &amp; 12</a:t>
            </a:r>
          </a:p>
          <a:p>
            <a:pPr marL="0" indent="0" algn="just">
              <a:buNone/>
            </a:pPr>
            <a:endParaRPr lang="en-US" sz="1700" i="1"/>
          </a:p>
          <a:p>
            <a:pPr marL="0" indent="0" algn="just">
              <a:buNone/>
            </a:pPr>
            <a:r>
              <a:rPr lang="en-US" sz="2000" b="1" i="1"/>
              <a:t>Productivity and Resilience in Agriculture</a:t>
            </a:r>
          </a:p>
          <a:p>
            <a:pPr marL="0" indent="0" algn="just">
              <a:buNone/>
            </a:pPr>
            <a:r>
              <a:rPr lang="en-US" sz="2000" i="1"/>
              <a:t>New 109 high-yielding and climate-resilient varieties of 32 field and horticulture crops will be released for cultivation by farmers.</a:t>
            </a:r>
          </a:p>
          <a:p>
            <a:pPr marL="0" indent="0" algn="just">
              <a:buNone/>
            </a:pPr>
            <a:r>
              <a:rPr lang="en-US" sz="2000" i="1"/>
              <a:t>Natural Farming</a:t>
            </a:r>
          </a:p>
          <a:p>
            <a:pPr marL="0" indent="0" algn="just">
              <a:buNone/>
            </a:pPr>
            <a:endParaRPr lang="en-US" sz="2000" i="1"/>
          </a:p>
          <a:p>
            <a:pPr marL="0" indent="0" algn="just">
              <a:buNone/>
            </a:pPr>
            <a:r>
              <a:rPr lang="en-US" sz="2000" i="1"/>
              <a:t>In the next two years, 1 crore farmers across the country will be initiated into natural farming supported by certification and branding. Implementation will be through scientific institutions and willing gram panchayats. 10,000 need-based bio-input resource </a:t>
            </a:r>
            <a:r>
              <a:rPr lang="en-US" sz="2000" i="1" err="1"/>
              <a:t>centres</a:t>
            </a:r>
            <a:r>
              <a:rPr lang="en-US" sz="2000" i="1"/>
              <a:t> will be established.</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17</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1E9211C2-D765-42A4-9ABF-325F300C1CEF}" type="datetime1">
              <a:rPr lang="en-US" smtClean="0"/>
              <a:t>7/25/2024</a:t>
            </a:fld>
            <a:endParaRPr lang="en-IN"/>
          </a:p>
        </p:txBody>
      </p:sp>
    </p:spTree>
    <p:extLst>
      <p:ext uri="{BB962C8B-B14F-4D97-AF65-F5344CB8AC3E}">
        <p14:creationId xmlns:p14="http://schemas.microsoft.com/office/powerpoint/2010/main" val="111497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227"/>
          <p:cNvSpPr txBox="1"/>
          <p:nvPr/>
        </p:nvSpPr>
        <p:spPr>
          <a:xfrm>
            <a:off x="1886103" y="640979"/>
            <a:ext cx="6182237" cy="623217"/>
          </a:xfrm>
          <a:prstGeom prst="rect">
            <a:avLst/>
          </a:prstGeom>
          <a:noFill/>
          <a:ln>
            <a:noFill/>
          </a:ln>
        </p:spPr>
        <p:txBody>
          <a:bodyPr spcFirstLastPara="1" wrap="square" lIns="68575" tIns="34275" rIns="68575" bIns="34275" anchor="t" anchorCtr="0">
            <a:spAutoFit/>
          </a:bodyPr>
          <a:lstStyle/>
          <a:p>
            <a:pPr>
              <a:buClr>
                <a:srgbClr val="000000"/>
              </a:buClr>
              <a:buSzPts val="3300"/>
            </a:pPr>
            <a:r>
              <a:rPr lang="en" sz="3600" b="1">
                <a:solidFill>
                  <a:srgbClr val="3F3F3F"/>
                </a:solidFill>
                <a:latin typeface="Century Gothic"/>
                <a:ea typeface="Century Gothic"/>
                <a:cs typeface="Century Gothic"/>
                <a:sym typeface="Century Gothic"/>
              </a:rPr>
              <a:t>Strong Agricultural Base</a:t>
            </a:r>
            <a:endParaRPr sz="1200">
              <a:solidFill>
                <a:srgbClr val="000000"/>
              </a:solidFill>
              <a:latin typeface="Arial"/>
              <a:ea typeface="Arial"/>
              <a:cs typeface="Arial"/>
              <a:sym typeface="Arial"/>
            </a:endParaRPr>
          </a:p>
        </p:txBody>
      </p:sp>
      <p:grpSp>
        <p:nvGrpSpPr>
          <p:cNvPr id="1174" name="Google Shape;1174;p227"/>
          <p:cNvGrpSpPr/>
          <p:nvPr/>
        </p:nvGrpSpPr>
        <p:grpSpPr>
          <a:xfrm>
            <a:off x="246021" y="1668380"/>
            <a:ext cx="10004884" cy="4386634"/>
            <a:chOff x="1788739" y="1602656"/>
            <a:chExt cx="9938806" cy="4922720"/>
          </a:xfrm>
        </p:grpSpPr>
        <p:sp>
          <p:nvSpPr>
            <p:cNvPr id="1175" name="Google Shape;1175;p227"/>
            <p:cNvSpPr/>
            <p:nvPr/>
          </p:nvSpPr>
          <p:spPr>
            <a:xfrm>
              <a:off x="3034340" y="4539076"/>
              <a:ext cx="6717000" cy="1986300"/>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76" name="Google Shape;1176;p227"/>
            <p:cNvSpPr/>
            <p:nvPr/>
          </p:nvSpPr>
          <p:spPr>
            <a:xfrm>
              <a:off x="1788739" y="3071847"/>
              <a:ext cx="1128600" cy="1088100"/>
            </a:xfrm>
            <a:prstGeom prst="rect">
              <a:avLst/>
            </a:prstGeom>
            <a:solidFill>
              <a:srgbClr val="FF9A32"/>
            </a:solidFill>
            <a:ln w="254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77" name="Google Shape;1177;p227"/>
            <p:cNvSpPr txBox="1"/>
            <p:nvPr/>
          </p:nvSpPr>
          <p:spPr>
            <a:xfrm>
              <a:off x="2005368" y="3456902"/>
              <a:ext cx="684899" cy="319230"/>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SemiBold"/>
                  <a:ea typeface="Open Sans SemiBold"/>
                  <a:cs typeface="Open Sans SemiBold"/>
                  <a:sym typeface="Open Sans SemiBold"/>
                </a:rPr>
                <a:t>INDIA</a:t>
              </a:r>
              <a:endParaRPr sz="1100">
                <a:solidFill>
                  <a:srgbClr val="000000"/>
                </a:solidFill>
                <a:latin typeface="Arial"/>
                <a:ea typeface="Arial"/>
                <a:cs typeface="Arial"/>
                <a:sym typeface="Arial"/>
              </a:endParaRPr>
            </a:p>
          </p:txBody>
        </p:sp>
        <p:grpSp>
          <p:nvGrpSpPr>
            <p:cNvPr id="1178" name="Google Shape;1178;p227"/>
            <p:cNvGrpSpPr/>
            <p:nvPr/>
          </p:nvGrpSpPr>
          <p:grpSpPr>
            <a:xfrm>
              <a:off x="2820696" y="2157205"/>
              <a:ext cx="8906849" cy="2031629"/>
              <a:chOff x="1799923" y="1852736"/>
              <a:chExt cx="8906849" cy="2031629"/>
            </a:xfrm>
          </p:grpSpPr>
          <p:cxnSp>
            <p:nvCxnSpPr>
              <p:cNvPr id="1179" name="Google Shape;1179;p227"/>
              <p:cNvCxnSpPr/>
              <p:nvPr/>
            </p:nvCxnSpPr>
            <p:spPr>
              <a:xfrm>
                <a:off x="6909479" y="2097900"/>
                <a:ext cx="0" cy="1785300"/>
              </a:xfrm>
              <a:prstGeom prst="straightConnector1">
                <a:avLst/>
              </a:prstGeom>
              <a:noFill/>
              <a:ln w="9525" cap="flat" cmpd="sng">
                <a:solidFill>
                  <a:srgbClr val="D8D8D8"/>
                </a:solidFill>
                <a:prstDash val="solid"/>
                <a:round/>
                <a:headEnd type="none" w="sm" len="sm"/>
                <a:tailEnd type="none" w="sm" len="sm"/>
              </a:ln>
            </p:spPr>
          </p:cxnSp>
          <p:cxnSp>
            <p:nvCxnSpPr>
              <p:cNvPr id="1180" name="Google Shape;1180;p227"/>
              <p:cNvCxnSpPr/>
              <p:nvPr/>
            </p:nvCxnSpPr>
            <p:spPr>
              <a:xfrm>
                <a:off x="7743356" y="2099065"/>
                <a:ext cx="0" cy="1785300"/>
              </a:xfrm>
              <a:prstGeom prst="straightConnector1">
                <a:avLst/>
              </a:prstGeom>
              <a:noFill/>
              <a:ln w="9525" cap="flat" cmpd="sng">
                <a:solidFill>
                  <a:srgbClr val="D8D8D8"/>
                </a:solidFill>
                <a:prstDash val="solid"/>
                <a:round/>
                <a:headEnd type="none" w="sm" len="sm"/>
                <a:tailEnd type="none" w="sm" len="sm"/>
              </a:ln>
            </p:spPr>
          </p:cxnSp>
          <p:cxnSp>
            <p:nvCxnSpPr>
              <p:cNvPr id="1181" name="Google Shape;1181;p227"/>
              <p:cNvCxnSpPr/>
              <p:nvPr/>
            </p:nvCxnSpPr>
            <p:spPr>
              <a:xfrm>
                <a:off x="5208584" y="2084648"/>
                <a:ext cx="0" cy="1785300"/>
              </a:xfrm>
              <a:prstGeom prst="straightConnector1">
                <a:avLst/>
              </a:prstGeom>
              <a:noFill/>
              <a:ln w="9525" cap="flat" cmpd="sng">
                <a:solidFill>
                  <a:srgbClr val="D8D8D8"/>
                </a:solidFill>
                <a:prstDash val="solid"/>
                <a:round/>
                <a:headEnd type="none" w="sm" len="sm"/>
                <a:tailEnd type="none" w="sm" len="sm"/>
              </a:ln>
            </p:spPr>
          </p:cxnSp>
          <p:cxnSp>
            <p:nvCxnSpPr>
              <p:cNvPr id="1182" name="Google Shape;1182;p227"/>
              <p:cNvCxnSpPr/>
              <p:nvPr/>
            </p:nvCxnSpPr>
            <p:spPr>
              <a:xfrm>
                <a:off x="6058457" y="2085813"/>
                <a:ext cx="0" cy="1785300"/>
              </a:xfrm>
              <a:prstGeom prst="straightConnector1">
                <a:avLst/>
              </a:prstGeom>
              <a:noFill/>
              <a:ln w="9525" cap="flat" cmpd="sng">
                <a:solidFill>
                  <a:srgbClr val="D8D8D8"/>
                </a:solidFill>
                <a:prstDash val="solid"/>
                <a:round/>
                <a:headEnd type="none" w="sm" len="sm"/>
                <a:tailEnd type="none" w="sm" len="sm"/>
              </a:ln>
            </p:spPr>
          </p:cxnSp>
          <p:cxnSp>
            <p:nvCxnSpPr>
              <p:cNvPr id="1183" name="Google Shape;1183;p227"/>
              <p:cNvCxnSpPr/>
              <p:nvPr/>
            </p:nvCxnSpPr>
            <p:spPr>
              <a:xfrm>
                <a:off x="3546431" y="2083483"/>
                <a:ext cx="0" cy="1785300"/>
              </a:xfrm>
              <a:prstGeom prst="straightConnector1">
                <a:avLst/>
              </a:prstGeom>
              <a:noFill/>
              <a:ln w="9525" cap="flat" cmpd="sng">
                <a:solidFill>
                  <a:srgbClr val="D8D8D8"/>
                </a:solidFill>
                <a:prstDash val="solid"/>
                <a:round/>
                <a:headEnd type="none" w="sm" len="sm"/>
                <a:tailEnd type="none" w="sm" len="sm"/>
              </a:ln>
            </p:spPr>
          </p:cxnSp>
          <p:cxnSp>
            <p:nvCxnSpPr>
              <p:cNvPr id="1184" name="Google Shape;1184;p227"/>
              <p:cNvCxnSpPr/>
              <p:nvPr/>
            </p:nvCxnSpPr>
            <p:spPr>
              <a:xfrm>
                <a:off x="4386365" y="2084648"/>
                <a:ext cx="0" cy="1785300"/>
              </a:xfrm>
              <a:prstGeom prst="straightConnector1">
                <a:avLst/>
              </a:prstGeom>
              <a:noFill/>
              <a:ln w="9525" cap="flat" cmpd="sng">
                <a:solidFill>
                  <a:srgbClr val="D8D8D8"/>
                </a:solidFill>
                <a:prstDash val="solid"/>
                <a:round/>
                <a:headEnd type="none" w="sm" len="sm"/>
                <a:tailEnd type="none" w="sm" len="sm"/>
              </a:ln>
            </p:spPr>
          </p:cxnSp>
          <p:grpSp>
            <p:nvGrpSpPr>
              <p:cNvPr id="1185" name="Google Shape;1185;p227"/>
              <p:cNvGrpSpPr/>
              <p:nvPr/>
            </p:nvGrpSpPr>
            <p:grpSpPr>
              <a:xfrm>
                <a:off x="1870401" y="2724642"/>
                <a:ext cx="6711724" cy="1145265"/>
                <a:chOff x="2257480" y="2528812"/>
                <a:chExt cx="9342600" cy="1145265"/>
              </a:xfrm>
            </p:grpSpPr>
            <p:cxnSp>
              <p:nvCxnSpPr>
                <p:cNvPr id="1186" name="Google Shape;1186;p227"/>
                <p:cNvCxnSpPr/>
                <p:nvPr/>
              </p:nvCxnSpPr>
              <p:spPr>
                <a:xfrm rot="10800000">
                  <a:off x="2257480" y="3674077"/>
                  <a:ext cx="9342600" cy="0"/>
                </a:xfrm>
                <a:prstGeom prst="straightConnector1">
                  <a:avLst/>
                </a:prstGeom>
                <a:noFill/>
                <a:ln w="9525" cap="flat" cmpd="sng">
                  <a:solidFill>
                    <a:srgbClr val="D8D8D8"/>
                  </a:solidFill>
                  <a:prstDash val="solid"/>
                  <a:round/>
                  <a:headEnd type="none" w="sm" len="sm"/>
                  <a:tailEnd type="none" w="sm" len="sm"/>
                </a:ln>
              </p:spPr>
            </p:cxnSp>
            <p:cxnSp>
              <p:nvCxnSpPr>
                <p:cNvPr id="1187" name="Google Shape;1187;p227"/>
                <p:cNvCxnSpPr/>
                <p:nvPr/>
              </p:nvCxnSpPr>
              <p:spPr>
                <a:xfrm rot="10800000">
                  <a:off x="2257480" y="2528812"/>
                  <a:ext cx="9342600" cy="0"/>
                </a:xfrm>
                <a:prstGeom prst="straightConnector1">
                  <a:avLst/>
                </a:prstGeom>
                <a:noFill/>
                <a:ln w="9525" cap="flat" cmpd="sng">
                  <a:solidFill>
                    <a:srgbClr val="D8D8D8"/>
                  </a:solidFill>
                  <a:prstDash val="solid"/>
                  <a:round/>
                  <a:headEnd type="none" w="sm" len="sm"/>
                  <a:tailEnd type="none" w="sm" len="sm"/>
                </a:ln>
              </p:spPr>
            </p:cxnSp>
          </p:grpSp>
          <p:grpSp>
            <p:nvGrpSpPr>
              <p:cNvPr id="1188" name="Google Shape;1188;p227"/>
              <p:cNvGrpSpPr/>
              <p:nvPr/>
            </p:nvGrpSpPr>
            <p:grpSpPr>
              <a:xfrm>
                <a:off x="2302388" y="2084666"/>
                <a:ext cx="8404384" cy="1785306"/>
                <a:chOff x="2145153" y="2528812"/>
                <a:chExt cx="8404384" cy="1509900"/>
              </a:xfrm>
            </p:grpSpPr>
            <p:cxnSp>
              <p:nvCxnSpPr>
                <p:cNvPr id="1189" name="Google Shape;1189;p227"/>
                <p:cNvCxnSpPr/>
                <p:nvPr/>
              </p:nvCxnSpPr>
              <p:spPr>
                <a:xfrm>
                  <a:off x="2145153" y="2528812"/>
                  <a:ext cx="0" cy="1509900"/>
                </a:xfrm>
                <a:prstGeom prst="straightConnector1">
                  <a:avLst/>
                </a:prstGeom>
                <a:noFill/>
                <a:ln w="9525" cap="flat" cmpd="sng">
                  <a:solidFill>
                    <a:srgbClr val="D8D8D8"/>
                  </a:solidFill>
                  <a:prstDash val="solid"/>
                  <a:round/>
                  <a:headEnd type="none" w="sm" len="sm"/>
                  <a:tailEnd type="none" w="sm" len="sm"/>
                </a:ln>
              </p:spPr>
            </p:cxnSp>
            <p:cxnSp>
              <p:nvCxnSpPr>
                <p:cNvPr id="1190" name="Google Shape;1190;p227"/>
                <p:cNvCxnSpPr/>
                <p:nvPr/>
              </p:nvCxnSpPr>
              <p:spPr>
                <a:xfrm>
                  <a:off x="3195701" y="2528812"/>
                  <a:ext cx="0" cy="1509900"/>
                </a:xfrm>
                <a:prstGeom prst="straightConnector1">
                  <a:avLst/>
                </a:prstGeom>
                <a:noFill/>
                <a:ln w="9525" cap="flat" cmpd="sng">
                  <a:solidFill>
                    <a:srgbClr val="D8D8D8"/>
                  </a:solidFill>
                  <a:prstDash val="solid"/>
                  <a:round/>
                  <a:headEnd type="none" w="sm" len="sm"/>
                  <a:tailEnd type="none" w="sm" len="sm"/>
                </a:ln>
              </p:spPr>
            </p:cxnSp>
            <p:cxnSp>
              <p:nvCxnSpPr>
                <p:cNvPr id="1191" name="Google Shape;1191;p227"/>
                <p:cNvCxnSpPr/>
                <p:nvPr/>
              </p:nvCxnSpPr>
              <p:spPr>
                <a:xfrm>
                  <a:off x="10549537" y="2540020"/>
                  <a:ext cx="0" cy="1497600"/>
                </a:xfrm>
                <a:prstGeom prst="straightConnector1">
                  <a:avLst/>
                </a:prstGeom>
                <a:noFill/>
                <a:ln w="9525" cap="flat" cmpd="sng">
                  <a:solidFill>
                    <a:srgbClr val="D8D8D8"/>
                  </a:solidFill>
                  <a:prstDash val="solid"/>
                  <a:round/>
                  <a:headEnd type="none" w="sm" len="sm"/>
                  <a:tailEnd type="none" w="sm" len="sm"/>
                </a:ln>
              </p:spPr>
            </p:cxnSp>
          </p:grpSp>
          <p:sp>
            <p:nvSpPr>
              <p:cNvPr id="1192" name="Google Shape;1192;p227"/>
              <p:cNvSpPr txBox="1"/>
              <p:nvPr/>
            </p:nvSpPr>
            <p:spPr>
              <a:xfrm>
                <a:off x="1883629" y="3055176"/>
                <a:ext cx="812400" cy="50461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329.68</a:t>
                </a:r>
                <a:endParaRPr sz="1100" b="1">
                  <a:solidFill>
                    <a:srgbClr val="595959"/>
                  </a:solidFill>
                  <a:latin typeface="Open Sans SemiBold"/>
                  <a:ea typeface="Open Sans SemiBold"/>
                  <a:cs typeface="Open Sans SemiBold"/>
                  <a:sym typeface="Open Sans SemiBold"/>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(2nd largest)</a:t>
                </a:r>
                <a:endParaRPr sz="900" b="1">
                  <a:solidFill>
                    <a:srgbClr val="595959"/>
                  </a:solidFill>
                  <a:latin typeface="Open Sans SemiBold"/>
                  <a:ea typeface="Open Sans SemiBold"/>
                  <a:cs typeface="Open Sans SemiBold"/>
                  <a:sym typeface="Open Sans SemiBold"/>
                </a:endParaRPr>
              </a:p>
            </p:txBody>
          </p:sp>
          <p:sp>
            <p:nvSpPr>
              <p:cNvPr id="1193" name="Google Shape;1193;p227"/>
              <p:cNvSpPr txBox="1"/>
              <p:nvPr/>
            </p:nvSpPr>
            <p:spPr>
              <a:xfrm>
                <a:off x="2759920" y="3029819"/>
                <a:ext cx="735900" cy="50461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236.35</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(Largest)</a:t>
                </a:r>
                <a:endParaRPr sz="1100">
                  <a:solidFill>
                    <a:srgbClr val="000000"/>
                  </a:solidFill>
                  <a:latin typeface="Arial"/>
                  <a:ea typeface="Arial"/>
                  <a:cs typeface="Arial"/>
                  <a:sym typeface="Arial"/>
                </a:endParaRPr>
              </a:p>
            </p:txBody>
          </p:sp>
          <p:sp>
            <p:nvSpPr>
              <p:cNvPr id="1194" name="Google Shape;1194;p227"/>
              <p:cNvSpPr txBox="1"/>
              <p:nvPr/>
            </p:nvSpPr>
            <p:spPr>
              <a:xfrm>
                <a:off x="3659348" y="2972665"/>
                <a:ext cx="701100" cy="50461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31.6</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(Largest)</a:t>
                </a:r>
                <a:endParaRPr sz="1100">
                  <a:solidFill>
                    <a:srgbClr val="000000"/>
                  </a:solidFill>
                  <a:latin typeface="Arial"/>
                  <a:ea typeface="Arial"/>
                  <a:cs typeface="Arial"/>
                  <a:sym typeface="Arial"/>
                </a:endParaRPr>
              </a:p>
            </p:txBody>
          </p:sp>
          <p:sp>
            <p:nvSpPr>
              <p:cNvPr id="1195" name="Google Shape;1195;p227"/>
              <p:cNvSpPr txBox="1"/>
              <p:nvPr/>
            </p:nvSpPr>
            <p:spPr>
              <a:xfrm>
                <a:off x="5187259" y="3029818"/>
                <a:ext cx="921300" cy="50461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32</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(Largest)</a:t>
                </a:r>
                <a:endParaRPr sz="1100">
                  <a:solidFill>
                    <a:srgbClr val="000000"/>
                  </a:solidFill>
                  <a:latin typeface="Arial"/>
                  <a:ea typeface="Arial"/>
                  <a:cs typeface="Arial"/>
                  <a:sym typeface="Arial"/>
                </a:endParaRPr>
              </a:p>
            </p:txBody>
          </p:sp>
          <p:sp>
            <p:nvSpPr>
              <p:cNvPr id="1196" name="Google Shape;1196;p227"/>
              <p:cNvSpPr txBox="1"/>
              <p:nvPr/>
            </p:nvSpPr>
            <p:spPr>
              <a:xfrm>
                <a:off x="6116000" y="2991339"/>
                <a:ext cx="735900" cy="50461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4.25</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(Largest)</a:t>
                </a:r>
                <a:endParaRPr sz="1100">
                  <a:solidFill>
                    <a:srgbClr val="000000"/>
                  </a:solidFill>
                  <a:latin typeface="Arial"/>
                  <a:ea typeface="Arial"/>
                  <a:cs typeface="Arial"/>
                  <a:sym typeface="Arial"/>
                </a:endParaRPr>
              </a:p>
            </p:txBody>
          </p:sp>
          <p:sp>
            <p:nvSpPr>
              <p:cNvPr id="1197" name="Google Shape;1197;p227"/>
              <p:cNvSpPr txBox="1"/>
              <p:nvPr/>
            </p:nvSpPr>
            <p:spPr>
              <a:xfrm>
                <a:off x="7028676" y="3059536"/>
                <a:ext cx="701100" cy="50461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200.2</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(Largest)</a:t>
                </a:r>
                <a:endParaRPr sz="1100">
                  <a:solidFill>
                    <a:srgbClr val="000000"/>
                  </a:solidFill>
                  <a:latin typeface="Arial"/>
                  <a:ea typeface="Arial"/>
                  <a:cs typeface="Arial"/>
                  <a:sym typeface="Arial"/>
                </a:endParaRPr>
              </a:p>
            </p:txBody>
          </p:sp>
          <p:sp>
            <p:nvSpPr>
              <p:cNvPr id="1198" name="Google Shape;1198;p227"/>
              <p:cNvSpPr txBox="1"/>
              <p:nvPr/>
            </p:nvSpPr>
            <p:spPr>
              <a:xfrm>
                <a:off x="7853121" y="3059534"/>
                <a:ext cx="685500" cy="50461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536.78</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(Largest)</a:t>
                </a:r>
                <a:endParaRPr sz="1100">
                  <a:solidFill>
                    <a:srgbClr val="000000"/>
                  </a:solidFill>
                  <a:latin typeface="Arial"/>
                  <a:ea typeface="Arial"/>
                  <a:cs typeface="Arial"/>
                  <a:sym typeface="Arial"/>
                </a:endParaRPr>
              </a:p>
            </p:txBody>
          </p:sp>
          <p:sp>
            <p:nvSpPr>
              <p:cNvPr id="1199" name="Google Shape;1199;p227"/>
              <p:cNvSpPr/>
              <p:nvPr/>
            </p:nvSpPr>
            <p:spPr>
              <a:xfrm>
                <a:off x="1870379"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0" name="Google Shape;1200;p227"/>
              <p:cNvSpPr/>
              <p:nvPr/>
            </p:nvSpPr>
            <p:spPr>
              <a:xfrm>
                <a:off x="2707454"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1" name="Google Shape;1201;p227"/>
              <p:cNvSpPr/>
              <p:nvPr/>
            </p:nvSpPr>
            <p:spPr>
              <a:xfrm>
                <a:off x="3547388"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2" name="Google Shape;1202;p227"/>
              <p:cNvSpPr/>
              <p:nvPr/>
            </p:nvSpPr>
            <p:spPr>
              <a:xfrm>
                <a:off x="4378335"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3" name="Google Shape;1203;p227"/>
              <p:cNvSpPr/>
              <p:nvPr/>
            </p:nvSpPr>
            <p:spPr>
              <a:xfrm>
                <a:off x="5208105" y="1852736"/>
                <a:ext cx="925200" cy="892200"/>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4" name="Google Shape;1204;p227"/>
              <p:cNvSpPr/>
              <p:nvPr/>
            </p:nvSpPr>
            <p:spPr>
              <a:xfrm>
                <a:off x="6070501" y="1852736"/>
                <a:ext cx="839100" cy="892200"/>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5" name="Google Shape;1205;p227"/>
              <p:cNvSpPr/>
              <p:nvPr/>
            </p:nvSpPr>
            <p:spPr>
              <a:xfrm>
                <a:off x="6909497" y="1852736"/>
                <a:ext cx="839100" cy="892200"/>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6" name="Google Shape;1206;p227"/>
              <p:cNvSpPr/>
              <p:nvPr/>
            </p:nvSpPr>
            <p:spPr>
              <a:xfrm>
                <a:off x="7738519" y="1852736"/>
                <a:ext cx="849000" cy="892200"/>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207" name="Google Shape;1207;p227"/>
              <p:cNvSpPr txBox="1"/>
              <p:nvPr/>
            </p:nvSpPr>
            <p:spPr>
              <a:xfrm>
                <a:off x="1810271" y="2254918"/>
                <a:ext cx="879600" cy="422221"/>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 (Mn tonnes)</a:t>
                </a:r>
                <a:endParaRPr sz="1100">
                  <a:solidFill>
                    <a:srgbClr val="000000"/>
                  </a:solidFill>
                  <a:latin typeface="Arial"/>
                  <a:ea typeface="Arial"/>
                  <a:cs typeface="Arial"/>
                  <a:sym typeface="Arial"/>
                </a:endParaRPr>
              </a:p>
            </p:txBody>
          </p:sp>
          <p:sp>
            <p:nvSpPr>
              <p:cNvPr id="1208" name="Google Shape;1208;p227"/>
              <p:cNvSpPr txBox="1"/>
              <p:nvPr/>
            </p:nvSpPr>
            <p:spPr>
              <a:xfrm>
                <a:off x="2670548" y="2282356"/>
                <a:ext cx="904800" cy="422221"/>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 (Mn tonnes)</a:t>
                </a:r>
                <a:endParaRPr sz="1100">
                  <a:solidFill>
                    <a:srgbClr val="000000"/>
                  </a:solidFill>
                  <a:latin typeface="Arial"/>
                  <a:ea typeface="Arial"/>
                  <a:cs typeface="Arial"/>
                  <a:sym typeface="Arial"/>
                </a:endParaRPr>
              </a:p>
            </p:txBody>
          </p:sp>
          <p:sp>
            <p:nvSpPr>
              <p:cNvPr id="1209" name="Google Shape;1209;p227"/>
              <p:cNvSpPr txBox="1"/>
              <p:nvPr/>
            </p:nvSpPr>
            <p:spPr>
              <a:xfrm>
                <a:off x="3562875" y="2282356"/>
                <a:ext cx="828600" cy="422221"/>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 (Mn bales)</a:t>
                </a:r>
                <a:endParaRPr sz="1100">
                  <a:solidFill>
                    <a:srgbClr val="000000"/>
                  </a:solidFill>
                  <a:latin typeface="Arial"/>
                  <a:ea typeface="Arial"/>
                  <a:cs typeface="Arial"/>
                  <a:sym typeface="Arial"/>
                </a:endParaRPr>
              </a:p>
            </p:txBody>
          </p:sp>
          <p:sp>
            <p:nvSpPr>
              <p:cNvPr id="1210" name="Google Shape;1210;p227"/>
              <p:cNvSpPr txBox="1"/>
              <p:nvPr/>
            </p:nvSpPr>
            <p:spPr>
              <a:xfrm>
                <a:off x="4317027" y="2282356"/>
                <a:ext cx="911400" cy="422221"/>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 (Mn tonnes)</a:t>
                </a:r>
                <a:endParaRPr sz="1100">
                  <a:solidFill>
                    <a:srgbClr val="000000"/>
                  </a:solidFill>
                  <a:latin typeface="Arial"/>
                  <a:ea typeface="Arial"/>
                  <a:cs typeface="Arial"/>
                  <a:sym typeface="Arial"/>
                </a:endParaRPr>
              </a:p>
            </p:txBody>
          </p:sp>
          <p:sp>
            <p:nvSpPr>
              <p:cNvPr id="1211" name="Google Shape;1211;p227"/>
              <p:cNvSpPr txBox="1"/>
              <p:nvPr/>
            </p:nvSpPr>
            <p:spPr>
              <a:xfrm>
                <a:off x="5208583" y="2202514"/>
                <a:ext cx="862500" cy="422221"/>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 (Mn tonnes)</a:t>
                </a:r>
                <a:endParaRPr sz="1100">
                  <a:solidFill>
                    <a:srgbClr val="000000"/>
                  </a:solidFill>
                  <a:latin typeface="Arial"/>
                  <a:ea typeface="Arial"/>
                  <a:cs typeface="Arial"/>
                  <a:sym typeface="Arial"/>
                </a:endParaRPr>
              </a:p>
            </p:txBody>
          </p:sp>
          <p:sp>
            <p:nvSpPr>
              <p:cNvPr id="1212" name="Google Shape;1212;p227"/>
              <p:cNvSpPr txBox="1"/>
              <p:nvPr/>
            </p:nvSpPr>
            <p:spPr>
              <a:xfrm>
                <a:off x="6133398" y="2123018"/>
                <a:ext cx="701100" cy="587004"/>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Exports </a:t>
                </a:r>
                <a:endParaRPr sz="1100">
                  <a:solidFill>
                    <a:srgbClr val="000000"/>
                  </a:solidFill>
                  <a:latin typeface="Arial"/>
                  <a:ea typeface="Arial"/>
                  <a:cs typeface="Arial"/>
                  <a:sym typeface="Arial"/>
                </a:endParaRPr>
              </a:p>
              <a:p>
                <a:pPr algn="ctr">
                  <a:buClr>
                    <a:srgbClr val="000000"/>
                  </a:buClr>
                  <a:buSzPts val="800"/>
                </a:pPr>
                <a:r>
                  <a:rPr lang="en" sz="800" b="1">
                    <a:solidFill>
                      <a:srgbClr val="FFFFFF"/>
                    </a:solidFill>
                    <a:latin typeface="Open Sans"/>
                    <a:ea typeface="Open Sans"/>
                    <a:cs typeface="Open Sans"/>
                    <a:sym typeface="Open Sans"/>
                  </a:rPr>
                  <a:t>(in USD Bn)</a:t>
                </a:r>
                <a:endParaRPr sz="1100">
                  <a:solidFill>
                    <a:srgbClr val="000000"/>
                  </a:solidFill>
                  <a:latin typeface="Arial"/>
                  <a:ea typeface="Arial"/>
                  <a:cs typeface="Arial"/>
                  <a:sym typeface="Arial"/>
                </a:endParaRPr>
              </a:p>
            </p:txBody>
          </p:sp>
          <p:sp>
            <p:nvSpPr>
              <p:cNvPr id="1213" name="Google Shape;1213;p227"/>
              <p:cNvSpPr txBox="1"/>
              <p:nvPr/>
            </p:nvSpPr>
            <p:spPr>
              <a:xfrm>
                <a:off x="6898390" y="2202561"/>
                <a:ext cx="862500" cy="422221"/>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(Mn hectares)</a:t>
                </a:r>
                <a:endParaRPr sz="1100">
                  <a:solidFill>
                    <a:srgbClr val="000000"/>
                  </a:solidFill>
                  <a:latin typeface="Arial"/>
                  <a:ea typeface="Arial"/>
                  <a:cs typeface="Arial"/>
                  <a:sym typeface="Arial"/>
                </a:endParaRPr>
              </a:p>
            </p:txBody>
          </p:sp>
          <p:sp>
            <p:nvSpPr>
              <p:cNvPr id="1214" name="Google Shape;1214;p227"/>
              <p:cNvSpPr txBox="1"/>
              <p:nvPr/>
            </p:nvSpPr>
            <p:spPr>
              <a:xfrm>
                <a:off x="7735508" y="2282356"/>
                <a:ext cx="957000" cy="422221"/>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Population</a:t>
                </a:r>
                <a:br>
                  <a:rPr lang="en" sz="800" b="1">
                    <a:solidFill>
                      <a:srgbClr val="FFFFFF"/>
                    </a:solidFill>
                    <a:latin typeface="Open Sans"/>
                    <a:ea typeface="Open Sans"/>
                    <a:cs typeface="Open Sans"/>
                    <a:sym typeface="Open Sans"/>
                  </a:rPr>
                </a:br>
                <a:r>
                  <a:rPr lang="en" sz="800" b="1">
                    <a:solidFill>
                      <a:srgbClr val="FFFFFF"/>
                    </a:solidFill>
                    <a:latin typeface="Open Sans"/>
                    <a:ea typeface="Open Sans"/>
                    <a:cs typeface="Open Sans"/>
                    <a:sym typeface="Open Sans"/>
                  </a:rPr>
                  <a:t>(Mn)</a:t>
                </a:r>
                <a:endParaRPr sz="1100">
                  <a:solidFill>
                    <a:srgbClr val="000000"/>
                  </a:solidFill>
                  <a:latin typeface="Arial"/>
                  <a:ea typeface="Arial"/>
                  <a:cs typeface="Arial"/>
                  <a:sym typeface="Arial"/>
                </a:endParaRPr>
              </a:p>
            </p:txBody>
          </p:sp>
          <p:sp>
            <p:nvSpPr>
              <p:cNvPr id="1215" name="Google Shape;1215;p227"/>
              <p:cNvSpPr txBox="1"/>
              <p:nvPr/>
            </p:nvSpPr>
            <p:spPr>
              <a:xfrm>
                <a:off x="1799923" y="1947292"/>
                <a:ext cx="943500" cy="257435"/>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Food Grains</a:t>
                </a:r>
                <a:endParaRPr sz="900" b="1">
                  <a:solidFill>
                    <a:srgbClr val="FFFFFF"/>
                  </a:solidFill>
                  <a:latin typeface="Open Sans"/>
                  <a:ea typeface="Open Sans"/>
                  <a:cs typeface="Open Sans"/>
                  <a:sym typeface="Open Sans"/>
                </a:endParaRPr>
              </a:p>
            </p:txBody>
          </p:sp>
          <p:sp>
            <p:nvSpPr>
              <p:cNvPr id="1216" name="Google Shape;1216;p227"/>
              <p:cNvSpPr txBox="1"/>
              <p:nvPr/>
            </p:nvSpPr>
            <p:spPr>
              <a:xfrm>
                <a:off x="2852505" y="1947216"/>
                <a:ext cx="531300" cy="319230"/>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Milk</a:t>
                </a:r>
                <a:endParaRPr sz="1100">
                  <a:solidFill>
                    <a:srgbClr val="000000"/>
                  </a:solidFill>
                  <a:latin typeface="Arial"/>
                  <a:ea typeface="Arial"/>
                  <a:cs typeface="Arial"/>
                  <a:sym typeface="Arial"/>
                </a:endParaRPr>
              </a:p>
            </p:txBody>
          </p:sp>
          <p:sp>
            <p:nvSpPr>
              <p:cNvPr id="1217" name="Google Shape;1217;p227"/>
              <p:cNvSpPr txBox="1"/>
              <p:nvPr/>
            </p:nvSpPr>
            <p:spPr>
              <a:xfrm>
                <a:off x="3601128" y="1947216"/>
                <a:ext cx="735900" cy="319230"/>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Cotton</a:t>
                </a:r>
                <a:endParaRPr sz="1100">
                  <a:solidFill>
                    <a:srgbClr val="000000"/>
                  </a:solidFill>
                  <a:latin typeface="Arial"/>
                  <a:ea typeface="Arial"/>
                  <a:cs typeface="Arial"/>
                  <a:sym typeface="Arial"/>
                </a:endParaRPr>
              </a:p>
            </p:txBody>
          </p:sp>
          <p:sp>
            <p:nvSpPr>
              <p:cNvPr id="1218" name="Google Shape;1218;p227"/>
              <p:cNvSpPr txBox="1"/>
              <p:nvPr/>
            </p:nvSpPr>
            <p:spPr>
              <a:xfrm>
                <a:off x="4306694" y="1978095"/>
                <a:ext cx="983100" cy="257435"/>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Horticulture</a:t>
                </a:r>
                <a:endParaRPr sz="1100">
                  <a:solidFill>
                    <a:srgbClr val="000000"/>
                  </a:solidFill>
                  <a:latin typeface="Arial"/>
                  <a:ea typeface="Arial"/>
                  <a:cs typeface="Arial"/>
                  <a:sym typeface="Arial"/>
                </a:endParaRPr>
              </a:p>
            </p:txBody>
          </p:sp>
          <p:sp>
            <p:nvSpPr>
              <p:cNvPr id="1219" name="Google Shape;1219;p227"/>
              <p:cNvSpPr txBox="1"/>
              <p:nvPr/>
            </p:nvSpPr>
            <p:spPr>
              <a:xfrm>
                <a:off x="5324502" y="1947216"/>
                <a:ext cx="642600" cy="319230"/>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Sugar</a:t>
                </a:r>
                <a:endParaRPr sz="1100">
                  <a:solidFill>
                    <a:srgbClr val="000000"/>
                  </a:solidFill>
                  <a:latin typeface="Arial"/>
                  <a:ea typeface="Arial"/>
                  <a:cs typeface="Arial"/>
                  <a:sym typeface="Arial"/>
                </a:endParaRPr>
              </a:p>
            </p:txBody>
          </p:sp>
          <p:sp>
            <p:nvSpPr>
              <p:cNvPr id="1220" name="Google Shape;1220;p227"/>
              <p:cNvSpPr txBox="1"/>
              <p:nvPr/>
            </p:nvSpPr>
            <p:spPr>
              <a:xfrm>
                <a:off x="6137293" y="1947216"/>
                <a:ext cx="685500" cy="319230"/>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Spices</a:t>
                </a:r>
                <a:endParaRPr sz="1100">
                  <a:solidFill>
                    <a:srgbClr val="000000"/>
                  </a:solidFill>
                  <a:latin typeface="Arial"/>
                  <a:ea typeface="Arial"/>
                  <a:cs typeface="Arial"/>
                  <a:sym typeface="Arial"/>
                </a:endParaRPr>
              </a:p>
            </p:txBody>
          </p:sp>
          <p:sp>
            <p:nvSpPr>
              <p:cNvPr id="1221" name="Google Shape;1221;p227"/>
              <p:cNvSpPr txBox="1"/>
              <p:nvPr/>
            </p:nvSpPr>
            <p:spPr>
              <a:xfrm>
                <a:off x="6858988" y="1947216"/>
                <a:ext cx="925800" cy="319230"/>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Cropland</a:t>
                </a:r>
                <a:endParaRPr sz="1100">
                  <a:solidFill>
                    <a:srgbClr val="000000"/>
                  </a:solidFill>
                  <a:latin typeface="Arial"/>
                  <a:ea typeface="Arial"/>
                  <a:cs typeface="Arial"/>
                  <a:sym typeface="Arial"/>
                </a:endParaRPr>
              </a:p>
            </p:txBody>
          </p:sp>
          <p:sp>
            <p:nvSpPr>
              <p:cNvPr id="1222" name="Google Shape;1222;p227"/>
              <p:cNvSpPr txBox="1"/>
              <p:nvPr/>
            </p:nvSpPr>
            <p:spPr>
              <a:xfrm>
                <a:off x="7720327" y="1967751"/>
                <a:ext cx="879600" cy="278034"/>
              </a:xfrm>
              <a:prstGeom prst="rect">
                <a:avLst/>
              </a:prstGeom>
              <a:noFill/>
              <a:ln>
                <a:noFill/>
              </a:ln>
            </p:spPr>
            <p:txBody>
              <a:bodyPr spcFirstLastPara="1" wrap="square" lIns="68575" tIns="34275" rIns="68575" bIns="34275" anchor="ctr" anchorCtr="0">
                <a:spAutoFit/>
              </a:bodyPr>
              <a:lstStyle/>
              <a:p>
                <a:pPr algn="ctr">
                  <a:buClr>
                    <a:srgbClr val="000000"/>
                  </a:buClr>
                  <a:buSzPts val="900"/>
                </a:pPr>
                <a:r>
                  <a:rPr lang="en" sz="900" b="1">
                    <a:solidFill>
                      <a:srgbClr val="FFFFFF"/>
                    </a:solidFill>
                    <a:latin typeface="Open Sans"/>
                    <a:ea typeface="Open Sans"/>
                    <a:cs typeface="Open Sans"/>
                    <a:sym typeface="Open Sans"/>
                  </a:rPr>
                  <a:t>Livestock </a:t>
                </a:r>
                <a:endParaRPr sz="1100">
                  <a:solidFill>
                    <a:srgbClr val="000000"/>
                  </a:solidFill>
                  <a:latin typeface="Arial"/>
                  <a:ea typeface="Arial"/>
                  <a:cs typeface="Arial"/>
                  <a:sym typeface="Arial"/>
                </a:endParaRPr>
              </a:p>
            </p:txBody>
          </p:sp>
          <p:sp>
            <p:nvSpPr>
              <p:cNvPr id="1223" name="Google Shape;1223;p227"/>
              <p:cNvSpPr txBox="1"/>
              <p:nvPr/>
            </p:nvSpPr>
            <p:spPr>
              <a:xfrm>
                <a:off x="4405075" y="2979917"/>
                <a:ext cx="784800" cy="669398"/>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355.48</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(2nd largest)</a:t>
                </a:r>
                <a:endParaRPr sz="1100">
                  <a:solidFill>
                    <a:srgbClr val="000000"/>
                  </a:solidFill>
                  <a:latin typeface="Arial"/>
                  <a:ea typeface="Arial"/>
                  <a:cs typeface="Arial"/>
                  <a:sym typeface="Arial"/>
                </a:endParaRPr>
              </a:p>
            </p:txBody>
          </p:sp>
        </p:grpSp>
        <p:pic>
          <p:nvPicPr>
            <p:cNvPr id="1224" name="Google Shape;1224;p227" descr="A close up of a logo&#10;&#10;Description generated with very high confidence"/>
            <p:cNvPicPr preferRelativeResize="0"/>
            <p:nvPr/>
          </p:nvPicPr>
          <p:blipFill rotWithShape="1">
            <a:blip r:embed="rId3">
              <a:alphaModFix/>
            </a:blip>
            <a:srcRect/>
            <a:stretch/>
          </p:blipFill>
          <p:spPr>
            <a:xfrm>
              <a:off x="4224839" y="1602656"/>
              <a:ext cx="443420" cy="432000"/>
            </a:xfrm>
            <a:prstGeom prst="rect">
              <a:avLst/>
            </a:prstGeom>
            <a:noFill/>
            <a:ln>
              <a:noFill/>
            </a:ln>
          </p:spPr>
        </p:pic>
        <p:pic>
          <p:nvPicPr>
            <p:cNvPr id="1225" name="Google Shape;1225;p227" descr="A close up of text on a black background&#10;&#10;Description generated with very high confidence"/>
            <p:cNvPicPr preferRelativeResize="0"/>
            <p:nvPr/>
          </p:nvPicPr>
          <p:blipFill rotWithShape="1">
            <a:blip r:embed="rId4">
              <a:alphaModFix/>
            </a:blip>
            <a:srcRect/>
            <a:stretch/>
          </p:blipFill>
          <p:spPr>
            <a:xfrm>
              <a:off x="3328117" y="1602656"/>
              <a:ext cx="443420" cy="432000"/>
            </a:xfrm>
            <a:prstGeom prst="rect">
              <a:avLst/>
            </a:prstGeom>
            <a:noFill/>
            <a:ln>
              <a:noFill/>
            </a:ln>
          </p:spPr>
        </p:pic>
        <p:pic>
          <p:nvPicPr>
            <p:cNvPr id="1226" name="Google Shape;1226;p227" descr="A close up of a logo&#10;&#10;Description generated with high confidence"/>
            <p:cNvPicPr preferRelativeResize="0"/>
            <p:nvPr/>
          </p:nvPicPr>
          <p:blipFill rotWithShape="1">
            <a:blip r:embed="rId5">
              <a:alphaModFix/>
            </a:blip>
            <a:srcRect/>
            <a:stretch/>
          </p:blipFill>
          <p:spPr>
            <a:xfrm>
              <a:off x="5088935" y="1602656"/>
              <a:ext cx="443420" cy="432000"/>
            </a:xfrm>
            <a:prstGeom prst="rect">
              <a:avLst/>
            </a:prstGeom>
            <a:noFill/>
            <a:ln>
              <a:noFill/>
            </a:ln>
          </p:spPr>
        </p:pic>
        <p:pic>
          <p:nvPicPr>
            <p:cNvPr id="1227" name="Google Shape;1227;p227" descr="A close up of a logo&#10;&#10;Description generated with very high confidence"/>
            <p:cNvPicPr preferRelativeResize="0"/>
            <p:nvPr/>
          </p:nvPicPr>
          <p:blipFill rotWithShape="1">
            <a:blip r:embed="rId6">
              <a:alphaModFix/>
            </a:blip>
            <a:srcRect/>
            <a:stretch/>
          </p:blipFill>
          <p:spPr>
            <a:xfrm>
              <a:off x="6001302" y="1602656"/>
              <a:ext cx="443420" cy="432000"/>
            </a:xfrm>
            <a:prstGeom prst="rect">
              <a:avLst/>
            </a:prstGeom>
            <a:noFill/>
            <a:ln>
              <a:noFill/>
            </a:ln>
          </p:spPr>
        </p:pic>
        <p:pic>
          <p:nvPicPr>
            <p:cNvPr id="1228" name="Google Shape;1228;p227"/>
            <p:cNvPicPr preferRelativeResize="0"/>
            <p:nvPr/>
          </p:nvPicPr>
          <p:blipFill rotWithShape="1">
            <a:blip r:embed="rId7">
              <a:alphaModFix/>
            </a:blip>
            <a:srcRect/>
            <a:stretch/>
          </p:blipFill>
          <p:spPr>
            <a:xfrm flipH="1">
              <a:off x="7825239" y="1602656"/>
              <a:ext cx="443420" cy="432000"/>
            </a:xfrm>
            <a:prstGeom prst="rect">
              <a:avLst/>
            </a:prstGeom>
            <a:noFill/>
            <a:ln>
              <a:noFill/>
            </a:ln>
          </p:spPr>
        </p:pic>
        <p:pic>
          <p:nvPicPr>
            <p:cNvPr id="1229" name="Google Shape;1229;p227" descr="A close up of a logo&#10;&#10;Description generated with very high confidence"/>
            <p:cNvPicPr preferRelativeResize="0"/>
            <p:nvPr/>
          </p:nvPicPr>
          <p:blipFill rotWithShape="1">
            <a:blip r:embed="rId8">
              <a:alphaModFix/>
            </a:blip>
            <a:srcRect/>
            <a:stretch/>
          </p:blipFill>
          <p:spPr>
            <a:xfrm>
              <a:off x="8689335" y="1602656"/>
              <a:ext cx="443420" cy="432000"/>
            </a:xfrm>
            <a:prstGeom prst="rect">
              <a:avLst/>
            </a:prstGeom>
            <a:noFill/>
            <a:ln>
              <a:noFill/>
            </a:ln>
          </p:spPr>
        </p:pic>
        <p:pic>
          <p:nvPicPr>
            <p:cNvPr id="1230" name="Google Shape;1230;p227" descr="A close up of a sign&#10;&#10;Description generated with very high confidence"/>
            <p:cNvPicPr preferRelativeResize="0"/>
            <p:nvPr/>
          </p:nvPicPr>
          <p:blipFill rotWithShape="1">
            <a:blip r:embed="rId9">
              <a:alphaModFix/>
            </a:blip>
            <a:srcRect/>
            <a:stretch/>
          </p:blipFill>
          <p:spPr>
            <a:xfrm>
              <a:off x="9529694" y="1602656"/>
              <a:ext cx="443420" cy="432000"/>
            </a:xfrm>
            <a:prstGeom prst="rect">
              <a:avLst/>
            </a:prstGeom>
            <a:noFill/>
            <a:ln>
              <a:noFill/>
            </a:ln>
          </p:spPr>
        </p:pic>
        <p:pic>
          <p:nvPicPr>
            <p:cNvPr id="1231" name="Google Shape;1231;p227"/>
            <p:cNvPicPr preferRelativeResize="0"/>
            <p:nvPr/>
          </p:nvPicPr>
          <p:blipFill rotWithShape="1">
            <a:blip r:embed="rId10">
              <a:alphaModFix/>
            </a:blip>
            <a:srcRect/>
            <a:stretch/>
          </p:blipFill>
          <p:spPr>
            <a:xfrm>
              <a:off x="6889135" y="1602656"/>
              <a:ext cx="443420" cy="432000"/>
            </a:xfrm>
            <a:prstGeom prst="rect">
              <a:avLst/>
            </a:prstGeom>
            <a:noFill/>
            <a:ln>
              <a:noFill/>
            </a:ln>
          </p:spPr>
        </p:pic>
        <p:sp>
          <p:nvSpPr>
            <p:cNvPr id="1232" name="Google Shape;1232;p227"/>
            <p:cNvSpPr/>
            <p:nvPr/>
          </p:nvSpPr>
          <p:spPr>
            <a:xfrm>
              <a:off x="3043693" y="4637482"/>
              <a:ext cx="6617700" cy="1673700"/>
            </a:xfrm>
            <a:prstGeom prst="rect">
              <a:avLst/>
            </a:prstGeom>
            <a:noFill/>
            <a:ln>
              <a:noFill/>
            </a:ln>
          </p:spPr>
          <p:txBody>
            <a:bodyPr spcFirstLastPara="1" wrap="square" lIns="68575" tIns="34275" rIns="68575" bIns="34275" anchor="t" anchorCtr="0">
              <a:noAutofit/>
            </a:bodyPr>
            <a:lstStyle/>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Major producer of agrochemicals, tea, cashew, jute, oilseeds, etc.</a:t>
              </a:r>
              <a:endParaRPr sz="1100">
                <a:solidFill>
                  <a:srgbClr val="000000"/>
                </a:solidFill>
                <a:latin typeface="Arial"/>
                <a:ea typeface="Arial"/>
                <a:cs typeface="Arial"/>
                <a:sym typeface="Arial"/>
              </a:endParaRPr>
            </a:p>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Largest exporter of cereal products, cotton, bovine meat, sugar, etc. </a:t>
              </a:r>
              <a:endParaRPr sz="1100">
                <a:solidFill>
                  <a:srgbClr val="000000"/>
                </a:solidFill>
                <a:latin typeface="Arial"/>
                <a:ea typeface="Arial"/>
                <a:cs typeface="Arial"/>
                <a:sym typeface="Arial"/>
              </a:endParaRPr>
            </a:p>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All 15 major climates in the world; 46 of the 60 soil types in the world</a:t>
              </a:r>
              <a:endParaRPr sz="1100">
                <a:solidFill>
                  <a:srgbClr val="000000"/>
                </a:solidFill>
                <a:latin typeface="Arial"/>
                <a:ea typeface="Arial"/>
                <a:cs typeface="Arial"/>
                <a:sym typeface="Arial"/>
              </a:endParaRPr>
            </a:p>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Largest manufacturers of farm equipment</a:t>
              </a:r>
              <a:endParaRPr sz="1100">
                <a:solidFill>
                  <a:srgbClr val="000000"/>
                </a:solidFill>
                <a:latin typeface="Arial"/>
                <a:ea typeface="Arial"/>
                <a:cs typeface="Arial"/>
                <a:sym typeface="Arial"/>
              </a:endParaRPr>
            </a:p>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Proximity to food importing nations</a:t>
              </a:r>
              <a:endParaRPr sz="1100">
                <a:solidFill>
                  <a:srgbClr val="000000"/>
                </a:solidFill>
                <a:latin typeface="Arial"/>
                <a:ea typeface="Arial"/>
                <a:cs typeface="Arial"/>
                <a:sym typeface="Arial"/>
              </a:endParaRPr>
            </a:p>
          </p:txBody>
        </p:sp>
      </p:grpSp>
      <p:sp>
        <p:nvSpPr>
          <p:cNvPr id="1233" name="Google Shape;1233;p227"/>
          <p:cNvSpPr txBox="1"/>
          <p:nvPr/>
        </p:nvSpPr>
        <p:spPr>
          <a:xfrm>
            <a:off x="246021" y="6123844"/>
            <a:ext cx="6939635" cy="330830"/>
          </a:xfrm>
          <a:prstGeom prst="rect">
            <a:avLst/>
          </a:prstGeom>
          <a:noFill/>
          <a:ln>
            <a:noFill/>
          </a:ln>
        </p:spPr>
        <p:txBody>
          <a:bodyPr spcFirstLastPara="1" wrap="square" lIns="68575" tIns="34275" rIns="68575" bIns="34275" anchor="t" anchorCtr="0">
            <a:spAutoFit/>
          </a:bodyPr>
          <a:lstStyle/>
          <a:p>
            <a:pPr>
              <a:buClr>
                <a:srgbClr val="000000"/>
              </a:buClr>
              <a:buSzPts val="900"/>
            </a:pPr>
            <a:r>
              <a:rPr lang="en" sz="1700">
                <a:solidFill>
                  <a:schemeClr val="dk1"/>
                </a:solidFill>
                <a:sym typeface="Open Sans Light"/>
              </a:rPr>
              <a:t>Source: PIB, IBEF, Economic Survey 2021-22, Government of India reports</a:t>
            </a:r>
            <a:endParaRPr sz="1700">
              <a:solidFill>
                <a:schemeClr val="dk1"/>
              </a:solidFil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5750" algn="just"/>
            <a:r>
              <a:rPr lang="en-US" sz="2000"/>
              <a:t>To review agriculture research setup to focus on raising productivity and developing climate resilient varieties</a:t>
            </a:r>
          </a:p>
          <a:p>
            <a:pPr marL="342000" indent="-285750" algn="just"/>
            <a:r>
              <a:rPr lang="en-US" sz="2000"/>
              <a:t>New 109 high-yielding and climate-resilient varieties of 32 field and horticulture crops will be released for cultivation by farmers</a:t>
            </a:r>
            <a:endParaRPr lang="en-US" sz="2800">
              <a:cs typeface="Calibri"/>
            </a:endParaRPr>
          </a:p>
          <a:p>
            <a:pPr marL="347345" algn="just">
              <a:lnSpc>
                <a:spcPct val="120000"/>
              </a:lnSpc>
              <a:spcBef>
                <a:spcPts val="432"/>
              </a:spcBef>
            </a:pPr>
            <a:r>
              <a:rPr lang="en-US" sz="2000"/>
              <a:t>1 crore farmers to be initiated into natural farming</a:t>
            </a:r>
          </a:p>
          <a:p>
            <a:pPr marL="347345" algn="just">
              <a:lnSpc>
                <a:spcPct val="120000"/>
              </a:lnSpc>
              <a:spcBef>
                <a:spcPts val="432"/>
              </a:spcBef>
            </a:pPr>
            <a:r>
              <a:rPr lang="en-US" sz="2000"/>
              <a:t>To set up 10,000 need-based bio-input resource </a:t>
            </a:r>
            <a:r>
              <a:rPr lang="en-US" sz="2000" err="1"/>
              <a:t>centres</a:t>
            </a:r>
            <a:endParaRPr lang="en-US" sz="2000"/>
          </a:p>
          <a:p>
            <a:pPr marL="347345" algn="just">
              <a:lnSpc>
                <a:spcPct val="120000"/>
              </a:lnSpc>
              <a:spcBef>
                <a:spcPts val="432"/>
              </a:spcBef>
            </a:pPr>
            <a:r>
              <a:rPr lang="en-US" sz="2000"/>
              <a:t>Large scale clusters for vegetable production to be developed closer to major consumption centers</a:t>
            </a:r>
          </a:p>
          <a:p>
            <a:pPr marL="347345" algn="just">
              <a:lnSpc>
                <a:spcPct val="120000"/>
              </a:lnSpc>
              <a:spcBef>
                <a:spcPts val="432"/>
              </a:spcBef>
            </a:pPr>
            <a:r>
              <a:rPr lang="en-US" sz="2000"/>
              <a:t>To set up Digital Public Infrastructure (DPI) in agriculture to cover farmers and their lands in 3 years</a:t>
            </a:r>
          </a:p>
          <a:p>
            <a:pPr marL="347345" algn="just">
              <a:lnSpc>
                <a:spcPct val="120000"/>
              </a:lnSpc>
              <a:spcBef>
                <a:spcPts val="432"/>
              </a:spcBef>
            </a:pPr>
            <a:r>
              <a:rPr lang="en-US" sz="2000"/>
              <a:t>To bring out a National Cooperation Policy to develop co-operative sector</a:t>
            </a:r>
          </a:p>
          <a:p>
            <a:pPr marL="347345" algn="just">
              <a:lnSpc>
                <a:spcPct val="120000"/>
              </a:lnSpc>
              <a:spcBef>
                <a:spcPts val="432"/>
              </a:spcBef>
            </a:pPr>
            <a:r>
              <a:rPr lang="en-US" sz="2000"/>
              <a:t>Provision of Rs. 1.52 lakh crore for agriculture and allied sector</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Productivity and resilience in Agriculture</a:t>
            </a:r>
          </a:p>
        </p:txBody>
      </p:sp>
      <p:sp>
        <p:nvSpPr>
          <p:cNvPr id="2" name="Slide Number Placeholder 1"/>
          <p:cNvSpPr>
            <a:spLocks noGrp="1"/>
          </p:cNvSpPr>
          <p:nvPr>
            <p:ph type="sldNum" sz="quarter" idx="12"/>
          </p:nvPr>
        </p:nvSpPr>
        <p:spPr/>
        <p:txBody>
          <a:bodyPr/>
          <a:lstStyle/>
          <a:p>
            <a:fld id="{2E54E9D4-680A-4C51-B61D-1CC0F8B86EE1}" type="slidenum">
              <a:rPr lang="en-IN" smtClean="0"/>
              <a:t>19</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61771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men with text on a black background&#10;&#10;Description automatically generated">
            <a:extLst>
              <a:ext uri="{FF2B5EF4-FFF2-40B4-BE49-F238E27FC236}">
                <a16:creationId xmlns:a16="http://schemas.microsoft.com/office/drawing/2014/main" id="{32329B85-2603-6446-58F9-20ABE7DF7CE1}"/>
              </a:ext>
            </a:extLst>
          </p:cNvPr>
          <p:cNvPicPr>
            <a:picLocks noChangeAspect="1"/>
          </p:cNvPicPr>
          <p:nvPr/>
        </p:nvPicPr>
        <p:blipFill>
          <a:blip r:embed="rId2"/>
          <a:stretch>
            <a:fillRect/>
          </a:stretch>
        </p:blipFill>
        <p:spPr>
          <a:xfrm>
            <a:off x="1395661" y="1051406"/>
            <a:ext cx="6368718" cy="5190504"/>
          </a:xfrm>
          <a:prstGeom prst="rect">
            <a:avLst/>
          </a:prstGeom>
        </p:spPr>
      </p:pic>
      <p:sp>
        <p:nvSpPr>
          <p:cNvPr id="2" name="Date Placeholder 1">
            <a:extLst>
              <a:ext uri="{FF2B5EF4-FFF2-40B4-BE49-F238E27FC236}">
                <a16:creationId xmlns:a16="http://schemas.microsoft.com/office/drawing/2014/main" id="{4A0232B2-C50C-B460-BA28-55DA5D4F0DBD}"/>
              </a:ext>
            </a:extLst>
          </p:cNvPr>
          <p:cNvSpPr>
            <a:spLocks noGrp="1"/>
          </p:cNvSpPr>
          <p:nvPr>
            <p:ph type="dt" sz="half" idx="10"/>
          </p:nvPr>
        </p:nvSpPr>
        <p:spPr>
          <a:xfrm>
            <a:off x="628650" y="6356350"/>
            <a:ext cx="2057400" cy="365125"/>
          </a:xfrm>
        </p:spPr>
        <p:txBody>
          <a:bodyPr>
            <a:normAutofit/>
          </a:bodyPr>
          <a:lstStyle/>
          <a:p>
            <a:pPr>
              <a:spcAft>
                <a:spcPts val="600"/>
              </a:spcAft>
            </a:pPr>
            <a:fld id="{E2B4FDE8-FAAA-4C96-BADA-1A2C9498F5DF}" type="datetime1">
              <a:rPr lang="en-US" smtClean="0"/>
              <a:pPr>
                <a:spcAft>
                  <a:spcPts val="600"/>
                </a:spcAft>
              </a:pPr>
              <a:t>7/25/2024</a:t>
            </a:fld>
            <a:endParaRPr lang="en-IN"/>
          </a:p>
        </p:txBody>
      </p:sp>
      <p:sp>
        <p:nvSpPr>
          <p:cNvPr id="3" name="Footer Placeholder 2">
            <a:extLst>
              <a:ext uri="{FF2B5EF4-FFF2-40B4-BE49-F238E27FC236}">
                <a16:creationId xmlns:a16="http://schemas.microsoft.com/office/drawing/2014/main" id="{74F4A526-05A5-9FB0-A247-3A391E270908}"/>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SIRC of ICAI</a:t>
            </a:r>
            <a:endParaRPr lang="en-IN"/>
          </a:p>
        </p:txBody>
      </p:sp>
      <p:sp>
        <p:nvSpPr>
          <p:cNvPr id="4" name="Slide Number Placeholder 3">
            <a:extLst>
              <a:ext uri="{FF2B5EF4-FFF2-40B4-BE49-F238E27FC236}">
                <a16:creationId xmlns:a16="http://schemas.microsoft.com/office/drawing/2014/main" id="{8B7607D2-C45B-9274-3876-5D4FF796DD9B}"/>
              </a:ext>
            </a:extLst>
          </p:cNvPr>
          <p:cNvSpPr>
            <a:spLocks noGrp="1"/>
          </p:cNvSpPr>
          <p:nvPr>
            <p:ph type="sldNum" sz="quarter" idx="12"/>
          </p:nvPr>
        </p:nvSpPr>
        <p:spPr>
          <a:xfrm>
            <a:off x="6457950" y="6356350"/>
            <a:ext cx="2057400" cy="365125"/>
          </a:xfrm>
        </p:spPr>
        <p:txBody>
          <a:bodyPr>
            <a:normAutofit/>
          </a:bodyPr>
          <a:lstStyle/>
          <a:p>
            <a:pPr>
              <a:spcAft>
                <a:spcPts val="600"/>
              </a:spcAft>
            </a:pPr>
            <a:fld id="{2E54E9D4-680A-4C51-B61D-1CC0F8B86EE1}" type="slidenum">
              <a:rPr lang="en-IN" smtClean="0"/>
              <a:pPr>
                <a:spcAft>
                  <a:spcPts val="600"/>
                </a:spcAft>
              </a:pPr>
              <a:t>2</a:t>
            </a:fld>
            <a:endParaRPr lang="en-IN"/>
          </a:p>
        </p:txBody>
      </p:sp>
      <p:sp>
        <p:nvSpPr>
          <p:cNvPr id="10" name="Rectangle 1041">
            <a:extLst>
              <a:ext uri="{FF2B5EF4-FFF2-40B4-BE49-F238E27FC236}">
                <a16:creationId xmlns:a16="http://schemas.microsoft.com/office/drawing/2014/main" id="{93F6FF2F-19E9-CFB3-84BF-E14FC29A5F07}"/>
              </a:ext>
            </a:extLst>
          </p:cNvPr>
          <p:cNvSpPr txBox="1">
            <a:spLocks noChangeArrowheads="1"/>
          </p:cNvSpPr>
          <p:nvPr/>
        </p:nvSpPr>
        <p:spPr>
          <a:xfrm>
            <a:off x="335280" y="216682"/>
            <a:ext cx="8519160" cy="633550"/>
          </a:xfrm>
          <a:prstGeom prst="rect">
            <a:avLst/>
          </a:prstGeom>
          <a:solidFill>
            <a:schemeClr val="accent4">
              <a:lumMod val="75000"/>
            </a:schemeClr>
          </a:solidFill>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a:solidFill>
                  <a:schemeClr val="bg1"/>
                </a:solidFill>
                <a:latin typeface="Arial Black" pitchFamily="34" charset="0"/>
              </a:rPr>
              <a:t>Analysis of Union Budget 2024-25</a:t>
            </a:r>
          </a:p>
        </p:txBody>
      </p:sp>
    </p:spTree>
    <p:extLst>
      <p:ext uri="{BB962C8B-B14F-4D97-AF65-F5344CB8AC3E}">
        <p14:creationId xmlns:p14="http://schemas.microsoft.com/office/powerpoint/2010/main" val="314503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5750" algn="just"/>
            <a:r>
              <a:rPr lang="en-US" sz="2800" b="1"/>
              <a:t>Is the budgetary strategy adequate to improve agriculture productivity?</a:t>
            </a:r>
          </a:p>
          <a:p>
            <a:pPr marL="342000" indent="-285750" algn="just"/>
            <a:r>
              <a:rPr lang="en-US" sz="2800" b="1"/>
              <a:t>How can India increase farmer’s income from non-MSP agriculture products?</a:t>
            </a:r>
          </a:p>
          <a:p>
            <a:pPr marL="342000" indent="-285750" algn="just"/>
            <a:r>
              <a:rPr lang="en-US" sz="2800" b="1"/>
              <a:t>How can India become a global export power-house in agriculture?</a:t>
            </a:r>
          </a:p>
          <a:p>
            <a:pPr marL="56250" indent="0" algn="just">
              <a:buNone/>
            </a:pPr>
            <a:endParaRPr lang="en-US" sz="2800" b="1"/>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Productivity and resilience in Agriculture</a:t>
            </a:r>
          </a:p>
        </p:txBody>
      </p:sp>
      <p:sp>
        <p:nvSpPr>
          <p:cNvPr id="2" name="Slide Number Placeholder 1"/>
          <p:cNvSpPr>
            <a:spLocks noGrp="1"/>
          </p:cNvSpPr>
          <p:nvPr>
            <p:ph type="sldNum" sz="quarter" idx="12"/>
          </p:nvPr>
        </p:nvSpPr>
        <p:spPr/>
        <p:txBody>
          <a:bodyPr/>
          <a:lstStyle/>
          <a:p>
            <a:fld id="{2E54E9D4-680A-4C51-B61D-1CC0F8B86EE1}" type="slidenum">
              <a:rPr lang="en-IN" smtClean="0"/>
              <a:t>20</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111809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4</a:t>
            </a:r>
            <a:endParaRPr lang="en-US" i="1">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marL="0" indent="0" algn="just">
              <a:buNone/>
            </a:pPr>
            <a:r>
              <a:rPr lang="en-US" sz="2400"/>
              <a:t>FM Speech – Para 19</a:t>
            </a:r>
          </a:p>
          <a:p>
            <a:pPr marL="0" indent="0" algn="just">
              <a:buNone/>
            </a:pPr>
            <a:endParaRPr lang="en-US" sz="1700" i="1"/>
          </a:p>
          <a:p>
            <a:pPr marL="0" indent="0" algn="just">
              <a:buNone/>
            </a:pPr>
            <a:r>
              <a:rPr lang="en-US" sz="2000" i="1"/>
              <a:t>Employment Linked Incentive</a:t>
            </a:r>
          </a:p>
          <a:p>
            <a:pPr marL="0" indent="0" algn="just">
              <a:buNone/>
            </a:pPr>
            <a:r>
              <a:rPr lang="en-US" sz="2000" i="1"/>
              <a:t>Our government will implement following 3 schemes for ‘Employment Linked Incentive’, as part of the Prime Minister’s package. These will be based on enrolment in the EPFO, and focus on recognition of first-time employees, and support to employees and employers.</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21</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64EA197F-B24E-46AA-A4B4-C98DF6E42118}" type="datetime1">
              <a:rPr lang="en-US" smtClean="0"/>
              <a:t>7/25/2024</a:t>
            </a:fld>
            <a:endParaRPr lang="en-IN"/>
          </a:p>
        </p:txBody>
      </p:sp>
    </p:spTree>
    <p:extLst>
      <p:ext uri="{BB962C8B-B14F-4D97-AF65-F5344CB8AC3E}">
        <p14:creationId xmlns:p14="http://schemas.microsoft.com/office/powerpoint/2010/main" val="1890059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0F46F-B753-7876-BC8D-9131A587A152}"/>
              </a:ext>
            </a:extLst>
          </p:cNvPr>
          <p:cNvSpPr>
            <a:spLocks noGrp="1"/>
          </p:cNvSpPr>
          <p:nvPr>
            <p:ph type="dt" sz="half" idx="10"/>
          </p:nvPr>
        </p:nvSpPr>
        <p:spPr>
          <a:xfrm>
            <a:off x="628650" y="6356350"/>
            <a:ext cx="2057400" cy="365125"/>
          </a:xfrm>
        </p:spPr>
        <p:txBody>
          <a:bodyPr>
            <a:normAutofit/>
          </a:bodyPr>
          <a:lstStyle/>
          <a:p>
            <a:pPr>
              <a:spcAft>
                <a:spcPts val="600"/>
              </a:spcAft>
            </a:pPr>
            <a:fld id="{E2B4FDE8-FAAA-4C96-BADA-1A2C9498F5DF}" type="datetime1">
              <a:rPr lang="en-US" smtClean="0"/>
              <a:pPr>
                <a:spcAft>
                  <a:spcPts val="600"/>
                </a:spcAft>
              </a:pPr>
              <a:t>7/25/2024</a:t>
            </a:fld>
            <a:endParaRPr lang="en-IN"/>
          </a:p>
        </p:txBody>
      </p:sp>
      <p:sp>
        <p:nvSpPr>
          <p:cNvPr id="3" name="Footer Placeholder 2">
            <a:extLst>
              <a:ext uri="{FF2B5EF4-FFF2-40B4-BE49-F238E27FC236}">
                <a16:creationId xmlns:a16="http://schemas.microsoft.com/office/drawing/2014/main" id="{B4A7AC58-F3D9-5086-27F3-D72A60537925}"/>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SIRC of ICAI</a:t>
            </a:r>
            <a:endParaRPr lang="en-IN"/>
          </a:p>
        </p:txBody>
      </p:sp>
      <p:sp>
        <p:nvSpPr>
          <p:cNvPr id="4" name="Slide Number Placeholder 3">
            <a:extLst>
              <a:ext uri="{FF2B5EF4-FFF2-40B4-BE49-F238E27FC236}">
                <a16:creationId xmlns:a16="http://schemas.microsoft.com/office/drawing/2014/main" id="{F7189229-20A2-CB60-11F8-993C8FD936B3}"/>
              </a:ext>
            </a:extLst>
          </p:cNvPr>
          <p:cNvSpPr>
            <a:spLocks noGrp="1"/>
          </p:cNvSpPr>
          <p:nvPr>
            <p:ph type="sldNum" sz="quarter" idx="12"/>
          </p:nvPr>
        </p:nvSpPr>
        <p:spPr>
          <a:xfrm>
            <a:off x="6457950" y="6356350"/>
            <a:ext cx="2057400" cy="365125"/>
          </a:xfrm>
        </p:spPr>
        <p:txBody>
          <a:bodyPr>
            <a:normAutofit/>
          </a:bodyPr>
          <a:lstStyle/>
          <a:p>
            <a:pPr>
              <a:spcAft>
                <a:spcPts val="600"/>
              </a:spcAft>
            </a:pPr>
            <a:fld id="{2E54E9D4-680A-4C51-B61D-1CC0F8B86EE1}" type="slidenum">
              <a:rPr lang="en-IN" smtClean="0"/>
              <a:pPr>
                <a:spcAft>
                  <a:spcPts val="600"/>
                </a:spcAft>
              </a:pPr>
              <a:t>22</a:t>
            </a:fld>
            <a:endParaRPr lang="en-IN"/>
          </a:p>
        </p:txBody>
      </p:sp>
      <p:sp>
        <p:nvSpPr>
          <p:cNvPr id="7" name="Title 8">
            <a:extLst>
              <a:ext uri="{FF2B5EF4-FFF2-40B4-BE49-F238E27FC236}">
                <a16:creationId xmlns:a16="http://schemas.microsoft.com/office/drawing/2014/main" id="{7EC32C2F-D7DA-3482-CA3D-6C18A80F0848}"/>
              </a:ext>
            </a:extLst>
          </p:cNvPr>
          <p:cNvSpPr txBox="1">
            <a:spLocks/>
          </p:cNvSpPr>
          <p:nvPr/>
        </p:nvSpPr>
        <p:spPr>
          <a:xfrm>
            <a:off x="317643" y="188640"/>
            <a:ext cx="8625567" cy="864096"/>
          </a:xfrm>
          <a:prstGeom prst="rect">
            <a:avLst/>
          </a:prstGeom>
          <a:solidFill>
            <a:schemeClr val="accent4">
              <a:lumMod val="75000"/>
            </a:schemeClr>
          </a:solidFill>
          <a:ln>
            <a:solidFill>
              <a:schemeClr val="tx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rPr>
              <a:t>Formal jobs are growing</a:t>
            </a:r>
            <a:endParaRPr lang="en-IN" sz="3200" b="1">
              <a:solidFill>
                <a:schemeClr val="bg1"/>
              </a:solidFill>
            </a:endParaRPr>
          </a:p>
        </p:txBody>
      </p:sp>
      <p:sp>
        <p:nvSpPr>
          <p:cNvPr id="8" name="Date Placeholder 1">
            <a:extLst>
              <a:ext uri="{FF2B5EF4-FFF2-40B4-BE49-F238E27FC236}">
                <a16:creationId xmlns:a16="http://schemas.microsoft.com/office/drawing/2014/main" id="{6D71FB24-7FFE-AC67-21C0-C78D4A7245AE}"/>
              </a:ext>
            </a:extLst>
          </p:cNvPr>
          <p:cNvSpPr txBox="1">
            <a:spLocks/>
          </p:cNvSpPr>
          <p:nvPr/>
        </p:nvSpPr>
        <p:spPr>
          <a:xfrm>
            <a:off x="317641" y="5894922"/>
            <a:ext cx="20574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solidFill>
                  <a:schemeClr val="tx1"/>
                </a:solidFill>
              </a:rPr>
              <a:t>Source: EPF, MOSPI</a:t>
            </a:r>
            <a:endParaRPr lang="en-IN">
              <a:solidFill>
                <a:schemeClr val="tx1"/>
              </a:solidFill>
            </a:endParaRPr>
          </a:p>
        </p:txBody>
      </p:sp>
      <p:graphicFrame>
        <p:nvGraphicFramePr>
          <p:cNvPr id="5" name="Google Shape;1283;p231">
            <a:extLst>
              <a:ext uri="{FF2B5EF4-FFF2-40B4-BE49-F238E27FC236}">
                <a16:creationId xmlns:a16="http://schemas.microsoft.com/office/drawing/2014/main" id="{EE371AD0-EA3B-4E81-E680-FE6EAF036B3D}"/>
              </a:ext>
            </a:extLst>
          </p:cNvPr>
          <p:cNvGraphicFramePr/>
          <p:nvPr/>
        </p:nvGraphicFramePr>
        <p:xfrm>
          <a:off x="418012" y="1227909"/>
          <a:ext cx="8020596" cy="4572661"/>
        </p:xfrm>
        <a:graphic>
          <a:graphicData uri="http://schemas.openxmlformats.org/drawingml/2006/table">
            <a:tbl>
              <a:tblPr>
                <a:noFill/>
              </a:tblPr>
              <a:tblGrid>
                <a:gridCol w="1073754">
                  <a:extLst>
                    <a:ext uri="{9D8B030D-6E8A-4147-A177-3AD203B41FA5}">
                      <a16:colId xmlns:a16="http://schemas.microsoft.com/office/drawing/2014/main" val="20000"/>
                    </a:ext>
                  </a:extLst>
                </a:gridCol>
                <a:gridCol w="1753168">
                  <a:extLst>
                    <a:ext uri="{9D8B030D-6E8A-4147-A177-3AD203B41FA5}">
                      <a16:colId xmlns:a16="http://schemas.microsoft.com/office/drawing/2014/main" val="20001"/>
                    </a:ext>
                  </a:extLst>
                </a:gridCol>
                <a:gridCol w="1779493">
                  <a:extLst>
                    <a:ext uri="{9D8B030D-6E8A-4147-A177-3AD203B41FA5}">
                      <a16:colId xmlns:a16="http://schemas.microsoft.com/office/drawing/2014/main" val="20002"/>
                    </a:ext>
                  </a:extLst>
                </a:gridCol>
                <a:gridCol w="1838154">
                  <a:extLst>
                    <a:ext uri="{9D8B030D-6E8A-4147-A177-3AD203B41FA5}">
                      <a16:colId xmlns:a16="http://schemas.microsoft.com/office/drawing/2014/main" val="20003"/>
                    </a:ext>
                  </a:extLst>
                </a:gridCol>
                <a:gridCol w="1576027">
                  <a:extLst>
                    <a:ext uri="{9D8B030D-6E8A-4147-A177-3AD203B41FA5}">
                      <a16:colId xmlns:a16="http://schemas.microsoft.com/office/drawing/2014/main" val="20004"/>
                    </a:ext>
                  </a:extLst>
                </a:gridCol>
              </a:tblGrid>
              <a:tr h="340018">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lt1"/>
                          </a:solidFill>
                          <a:latin typeface="Calibri"/>
                          <a:ea typeface="Calibri"/>
                          <a:cs typeface="Calibri"/>
                          <a:sym typeface="Calibri"/>
                        </a:rPr>
                        <a:t>Net new EPF subscribers</a:t>
                      </a:r>
                      <a:endParaRPr sz="1600" u="none" strike="noStrike" cap="none">
                        <a:solidFill>
                          <a:schemeClr val="lt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00"/>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lt1"/>
                          </a:solidFill>
                          <a:latin typeface="Calibri"/>
                          <a:ea typeface="Calibri"/>
                          <a:cs typeface="Calibri"/>
                          <a:sym typeface="Calibri"/>
                        </a:rPr>
                        <a:t>Net new ESI subscribers</a:t>
                      </a:r>
                      <a:endParaRPr sz="1600" u="none" strike="noStrike" cap="none">
                        <a:solidFill>
                          <a:schemeClr val="lt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00"/>
                    </a:solidFill>
                  </a:tcPr>
                </a:tc>
                <a:tc hMerge="1">
                  <a:txBody>
                    <a:bodyPr/>
                    <a:lstStyle/>
                    <a:p>
                      <a:endParaRPr lang="en-US"/>
                    </a:p>
                  </a:txBody>
                  <a:tcPr/>
                </a:tc>
                <a:extLst>
                  <a:ext uri="{0D108BD9-81ED-4DB2-BD59-A6C34878D82A}">
                    <a16:rowId xmlns:a16="http://schemas.microsoft.com/office/drawing/2014/main" val="10000"/>
                  </a:ext>
                </a:extLst>
              </a:tr>
              <a:tr h="340018">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Ages 18-25</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Women</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Ages 18-25</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Women</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9091">
                <a:tc row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2018-19</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B26B"/>
                    </a:solidFill>
                  </a:tcPr>
                </a:tc>
                <a:tc gridSpan="2">
                  <a:txBody>
                    <a:bodyPr/>
                    <a:lstStyle/>
                    <a:p>
                      <a:pPr marL="0" lvl="0" indent="0" algn="ctr" rtl="0">
                        <a:spcBef>
                          <a:spcPts val="0"/>
                        </a:spcBef>
                        <a:spcAft>
                          <a:spcPts val="0"/>
                        </a:spcAft>
                        <a:buNone/>
                      </a:pPr>
                      <a:r>
                        <a:rPr lang="en" sz="1600">
                          <a:latin typeface="Calibri"/>
                          <a:ea typeface="Calibri"/>
                          <a:cs typeface="Calibri"/>
                          <a:sym typeface="Calibri"/>
                        </a:rPr>
                        <a:t>61,12,223</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1,49,65,972</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2"/>
                  </a:ext>
                </a:extLst>
              </a:tr>
              <a:tr h="319091">
                <a:tc vMerge="1">
                  <a:txBody>
                    <a:bodyPr/>
                    <a:lstStyle/>
                    <a:p>
                      <a:endParaRPr lang="en-US"/>
                    </a:p>
                  </a:txBody>
                  <a:tcPr/>
                </a:tc>
                <a:tc>
                  <a:txBody>
                    <a:bodyPr/>
                    <a:lstStyle/>
                    <a:p>
                      <a:pPr marL="0" lvl="0" indent="0" algn="ctr" rtl="0">
                        <a:spcBef>
                          <a:spcPts val="0"/>
                        </a:spcBef>
                        <a:spcAft>
                          <a:spcPts val="0"/>
                        </a:spcAft>
                        <a:buNone/>
                      </a:pPr>
                      <a:r>
                        <a:rPr lang="en" sz="1600">
                          <a:latin typeface="Calibri"/>
                          <a:ea typeface="Calibri"/>
                          <a:cs typeface="Calibri"/>
                          <a:sym typeface="Calibri"/>
                        </a:rPr>
                        <a:t>67.31%</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Calibri"/>
                          <a:ea typeface="Calibri"/>
                          <a:cs typeface="Calibri"/>
                          <a:sym typeface="Calibri"/>
                        </a:rPr>
                        <a:t>21.35%</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48.20%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16.60%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19091">
                <a:tc row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2019-20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gridSpan="2">
                  <a:txBody>
                    <a:bodyPr/>
                    <a:lstStyle/>
                    <a:p>
                      <a:pPr marL="0" lvl="0" indent="0" algn="ctr" rtl="0">
                        <a:spcBef>
                          <a:spcPts val="0"/>
                        </a:spcBef>
                        <a:spcAft>
                          <a:spcPts val="0"/>
                        </a:spcAft>
                        <a:buNone/>
                      </a:pPr>
                      <a:r>
                        <a:rPr lang="en" sz="1600">
                          <a:latin typeface="Calibri"/>
                          <a:ea typeface="Calibri"/>
                          <a:cs typeface="Calibri"/>
                          <a:sym typeface="Calibri"/>
                        </a:rPr>
                        <a:t>78,58,394</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1,51,45,261</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4"/>
                  </a:ext>
                </a:extLst>
              </a:tr>
              <a:tr h="319091">
                <a:tc vMerge="1">
                  <a:txBody>
                    <a:bodyPr/>
                    <a:lstStyle/>
                    <a:p>
                      <a:endParaRPr lang="en-US"/>
                    </a:p>
                  </a:txBody>
                  <a:tcPr/>
                </a:tc>
                <a:tc>
                  <a:txBody>
                    <a:bodyPr/>
                    <a:lstStyle/>
                    <a:p>
                      <a:pPr marL="0" lvl="0" indent="0" algn="ctr" rtl="0">
                        <a:spcBef>
                          <a:spcPts val="0"/>
                        </a:spcBef>
                        <a:spcAft>
                          <a:spcPts val="0"/>
                        </a:spcAft>
                        <a:buNone/>
                      </a:pPr>
                      <a:r>
                        <a:rPr lang="en" sz="1600">
                          <a:latin typeface="Calibri"/>
                          <a:ea typeface="Calibri"/>
                          <a:cs typeface="Calibri"/>
                          <a:sym typeface="Calibri"/>
                        </a:rPr>
                        <a:t>60.27%</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Calibri"/>
                          <a:ea typeface="Calibri"/>
                          <a:cs typeface="Calibri"/>
                          <a:sym typeface="Calibri"/>
                        </a:rPr>
                        <a:t>20.28%</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48.60%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17.90%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19091">
                <a:tc row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2020-21</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B26B"/>
                    </a:solidFill>
                  </a:tcPr>
                </a:tc>
                <a:tc gridSpan="2">
                  <a:txBody>
                    <a:bodyPr/>
                    <a:lstStyle/>
                    <a:p>
                      <a:pPr marL="0" lvl="0" indent="0" algn="ctr" rtl="0">
                        <a:spcBef>
                          <a:spcPts val="0"/>
                        </a:spcBef>
                        <a:spcAft>
                          <a:spcPts val="0"/>
                        </a:spcAft>
                        <a:buNone/>
                      </a:pPr>
                      <a:r>
                        <a:rPr lang="en" sz="1600">
                          <a:latin typeface="Calibri"/>
                          <a:ea typeface="Calibri"/>
                          <a:cs typeface="Calibri"/>
                          <a:sym typeface="Calibri"/>
                        </a:rPr>
                        <a:t>77,08,375</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1,15,05,302</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6"/>
                  </a:ext>
                </a:extLst>
              </a:tr>
              <a:tr h="367665">
                <a:tc vMerge="1">
                  <a:txBody>
                    <a:bodyPr/>
                    <a:lstStyle/>
                    <a:p>
                      <a:endParaRPr lang="en-US"/>
                    </a:p>
                  </a:txBody>
                  <a:tcPr/>
                </a:tc>
                <a:tc>
                  <a:txBody>
                    <a:bodyPr/>
                    <a:lstStyle/>
                    <a:p>
                      <a:pPr marL="0" lvl="0" indent="0" algn="ctr" rtl="0">
                        <a:spcBef>
                          <a:spcPts val="0"/>
                        </a:spcBef>
                        <a:spcAft>
                          <a:spcPts val="0"/>
                        </a:spcAft>
                        <a:buNone/>
                      </a:pPr>
                      <a:r>
                        <a:rPr lang="en" sz="1600">
                          <a:latin typeface="Calibri"/>
                          <a:ea typeface="Calibri"/>
                          <a:cs typeface="Calibri"/>
                          <a:sym typeface="Calibri"/>
                        </a:rPr>
                        <a:t>55.12%</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Calibri"/>
                          <a:ea typeface="Calibri"/>
                          <a:cs typeface="Calibri"/>
                          <a:sym typeface="Calibri"/>
                        </a:rPr>
                        <a:t>18.14%</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48.40%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16.30%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14389">
                <a:tc row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2021-22</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gridSpan="2">
                  <a:txBody>
                    <a:bodyPr/>
                    <a:lstStyle/>
                    <a:p>
                      <a:pPr marL="0" lvl="0" indent="0" algn="ctr" rtl="0">
                        <a:spcBef>
                          <a:spcPts val="0"/>
                        </a:spcBef>
                        <a:spcAft>
                          <a:spcPts val="0"/>
                        </a:spcAft>
                        <a:buNone/>
                      </a:pPr>
                      <a:r>
                        <a:rPr lang="en" sz="1600">
                          <a:latin typeface="Calibri"/>
                          <a:ea typeface="Calibri"/>
                          <a:cs typeface="Calibri"/>
                          <a:sym typeface="Calibri"/>
                        </a:rPr>
                        <a:t>1,22,34,625</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1,49,12,698</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8"/>
                  </a:ext>
                </a:extLst>
              </a:tr>
              <a:tr h="314389">
                <a:tc vMerge="1">
                  <a:txBody>
                    <a:bodyPr/>
                    <a:lstStyle/>
                    <a:p>
                      <a:endParaRPr lang="en-US"/>
                    </a:p>
                  </a:txBody>
                  <a:tcPr/>
                </a:tc>
                <a:tc>
                  <a:txBody>
                    <a:bodyPr/>
                    <a:lstStyle/>
                    <a:p>
                      <a:pPr marL="0" lvl="0" indent="0" algn="ctr" rtl="0">
                        <a:spcBef>
                          <a:spcPts val="0"/>
                        </a:spcBef>
                        <a:spcAft>
                          <a:spcPts val="0"/>
                        </a:spcAft>
                        <a:buNone/>
                      </a:pPr>
                      <a:r>
                        <a:rPr lang="en" sz="1600">
                          <a:latin typeface="Calibri"/>
                          <a:ea typeface="Calibri"/>
                          <a:cs typeface="Calibri"/>
                          <a:sym typeface="Calibri"/>
                        </a:rPr>
                        <a:t>52.09%</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Calibri"/>
                          <a:ea typeface="Calibri"/>
                          <a:cs typeface="Calibri"/>
                          <a:sym typeface="Calibri"/>
                        </a:rPr>
                        <a:t>21.40%</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48.20%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18.50%</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23783">
                <a:tc row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2022-23</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B26B"/>
                    </a:solidFill>
                  </a:tcPr>
                </a:tc>
                <a:tc gridSpan="2">
                  <a:txBody>
                    <a:bodyPr/>
                    <a:lstStyle/>
                    <a:p>
                      <a:pPr marL="0" lvl="0" indent="0" algn="ctr" rtl="0">
                        <a:spcBef>
                          <a:spcPts val="0"/>
                        </a:spcBef>
                        <a:spcAft>
                          <a:spcPts val="0"/>
                        </a:spcAft>
                        <a:buNone/>
                      </a:pPr>
                      <a:r>
                        <a:rPr lang="en" sz="1600">
                          <a:latin typeface="Calibri"/>
                          <a:ea typeface="Calibri"/>
                          <a:cs typeface="Calibri"/>
                          <a:sym typeface="Calibri"/>
                        </a:rPr>
                        <a:t>1,38,51,689</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1,67,73,023</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10"/>
                  </a:ext>
                </a:extLst>
              </a:tr>
              <a:tr h="346214">
                <a:tc vMerge="1">
                  <a:txBody>
                    <a:bodyPr/>
                    <a:lstStyle/>
                    <a:p>
                      <a:endParaRPr lang="en-US"/>
                    </a:p>
                  </a:txBody>
                  <a:tcPr/>
                </a:tc>
                <a:tc>
                  <a:txBody>
                    <a:bodyPr/>
                    <a:lstStyle/>
                    <a:p>
                      <a:pPr marL="0" lvl="0" indent="0" algn="ctr" rtl="0">
                        <a:spcBef>
                          <a:spcPts val="0"/>
                        </a:spcBef>
                        <a:spcAft>
                          <a:spcPts val="0"/>
                        </a:spcAft>
                        <a:buNone/>
                      </a:pPr>
                      <a:r>
                        <a:rPr lang="en" sz="1600">
                          <a:latin typeface="Calibri"/>
                          <a:ea typeface="Calibri"/>
                          <a:cs typeface="Calibri"/>
                          <a:sym typeface="Calibri"/>
                        </a:rPr>
                        <a:t>49.46%</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Calibri"/>
                          <a:ea typeface="Calibri"/>
                          <a:cs typeface="Calibri"/>
                          <a:sym typeface="Calibri"/>
                        </a:rPr>
                        <a:t>20.72%</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47.52%</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19.62%</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14389">
                <a:tc rowSpan="2">
                  <a:txBody>
                    <a:bodyPr/>
                    <a:lstStyle/>
                    <a:p>
                      <a:pPr marL="0" marR="0" lvl="0" indent="0" algn="ctr" rtl="0">
                        <a:lnSpc>
                          <a:spcPct val="115000"/>
                        </a:lnSpc>
                        <a:spcBef>
                          <a:spcPts val="0"/>
                        </a:spcBef>
                        <a:spcAft>
                          <a:spcPts val="0"/>
                        </a:spcAft>
                        <a:buClr>
                          <a:srgbClr val="000000"/>
                        </a:buClr>
                        <a:buSzPts val="1200"/>
                        <a:buFont typeface="Arial"/>
                        <a:buNone/>
                      </a:pPr>
                      <a:r>
                        <a:rPr lang="en" sz="1600" u="none" strike="noStrike" cap="none">
                          <a:solidFill>
                            <a:schemeClr val="dk1"/>
                          </a:solidFill>
                          <a:latin typeface="Calibri"/>
                          <a:ea typeface="Calibri"/>
                          <a:cs typeface="Calibri"/>
                          <a:sym typeface="Calibri"/>
                        </a:rPr>
                        <a:t>202</a:t>
                      </a:r>
                      <a:r>
                        <a:rPr lang="en" sz="1600">
                          <a:solidFill>
                            <a:schemeClr val="dk1"/>
                          </a:solidFill>
                          <a:latin typeface="Calibri"/>
                          <a:ea typeface="Calibri"/>
                          <a:cs typeface="Calibri"/>
                          <a:sym typeface="Calibri"/>
                        </a:rPr>
                        <a:t>3</a:t>
                      </a:r>
                      <a:r>
                        <a:rPr lang="en" sz="1600" u="none" strike="noStrike" cap="none">
                          <a:solidFill>
                            <a:schemeClr val="dk1"/>
                          </a:solidFill>
                          <a:latin typeface="Calibri"/>
                          <a:ea typeface="Calibri"/>
                          <a:cs typeface="Calibri"/>
                          <a:sym typeface="Calibri"/>
                        </a:rPr>
                        <a:t>-2</a:t>
                      </a:r>
                      <a:r>
                        <a:rPr lang="en" sz="1600">
                          <a:solidFill>
                            <a:schemeClr val="dk1"/>
                          </a:solidFill>
                          <a:latin typeface="Calibri"/>
                          <a:ea typeface="Calibri"/>
                          <a:cs typeface="Calibri"/>
                          <a:sym typeface="Calibri"/>
                        </a:rPr>
                        <a:t>4</a:t>
                      </a:r>
                      <a:endParaRPr sz="1600" u="none" strike="noStrike" cap="none">
                        <a:solidFill>
                          <a:schemeClr val="dk1"/>
                        </a:solidFill>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gridSpan="2">
                  <a:txBody>
                    <a:bodyPr/>
                    <a:lstStyle/>
                    <a:p>
                      <a:pPr marL="0" lvl="0" indent="0" algn="ctr" rtl="0">
                        <a:spcBef>
                          <a:spcPts val="0"/>
                        </a:spcBef>
                        <a:spcAft>
                          <a:spcPts val="0"/>
                        </a:spcAft>
                        <a:buNone/>
                      </a:pPr>
                      <a:r>
                        <a:rPr lang="en" sz="1600">
                          <a:solidFill>
                            <a:schemeClr val="dk1"/>
                          </a:solidFill>
                          <a:latin typeface="Calibri"/>
                          <a:ea typeface="Calibri"/>
                          <a:cs typeface="Calibri"/>
                          <a:sym typeface="Calibri"/>
                        </a:rPr>
                        <a:t>1,53,38,421</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tc gridSpan="2">
                  <a:txBody>
                    <a:bodyPr/>
                    <a:lstStyle/>
                    <a:p>
                      <a:pPr marL="0" lvl="0" indent="0" algn="ctr" rtl="0">
                        <a:lnSpc>
                          <a:spcPct val="115000"/>
                        </a:lnSpc>
                        <a:spcBef>
                          <a:spcPts val="0"/>
                        </a:spcBef>
                        <a:spcAft>
                          <a:spcPts val="0"/>
                        </a:spcAft>
                        <a:buClr>
                          <a:schemeClr val="dk1"/>
                        </a:buClr>
                        <a:buSzPts val="1200"/>
                        <a:buFont typeface="Arial"/>
                        <a:buNone/>
                      </a:pPr>
                      <a:r>
                        <a:rPr lang="en" sz="1600">
                          <a:solidFill>
                            <a:schemeClr val="dk1"/>
                          </a:solidFill>
                          <a:latin typeface="Calibri"/>
                          <a:ea typeface="Calibri"/>
                          <a:cs typeface="Calibri"/>
                          <a:sym typeface="Calibri"/>
                        </a:rPr>
                        <a:t>1,86,39,065 </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12"/>
                  </a:ext>
                </a:extLst>
              </a:tr>
              <a:tr h="314389">
                <a:tc vMerge="1">
                  <a:txBody>
                    <a:bodyPr/>
                    <a:lstStyle/>
                    <a:p>
                      <a:endParaRPr lang="en-US"/>
                    </a:p>
                  </a:txBody>
                  <a:tcPr/>
                </a:tc>
                <a:tc>
                  <a:txBody>
                    <a:bodyPr/>
                    <a:lstStyle/>
                    <a:p>
                      <a:pPr marL="0" lvl="0" indent="0" algn="ctr" rtl="0">
                        <a:spcBef>
                          <a:spcPts val="0"/>
                        </a:spcBef>
                        <a:spcAft>
                          <a:spcPts val="0"/>
                        </a:spcAft>
                        <a:buNone/>
                      </a:pPr>
                      <a:r>
                        <a:rPr lang="en" sz="1600">
                          <a:latin typeface="Calibri"/>
                          <a:ea typeface="Calibri"/>
                          <a:cs typeface="Calibri"/>
                          <a:sym typeface="Calibri"/>
                        </a:rPr>
                        <a:t>48.68%</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Calibri"/>
                          <a:ea typeface="Calibri"/>
                          <a:cs typeface="Calibri"/>
                          <a:sym typeface="Calibri"/>
                        </a:rPr>
                        <a:t>19.70%</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200"/>
                        <a:buFont typeface="Arial"/>
                        <a:buNone/>
                      </a:pPr>
                      <a:r>
                        <a:rPr lang="en" sz="1600">
                          <a:solidFill>
                            <a:schemeClr val="dk1"/>
                          </a:solidFill>
                          <a:latin typeface="Calibri"/>
                          <a:ea typeface="Calibri"/>
                          <a:cs typeface="Calibri"/>
                          <a:sym typeface="Calibri"/>
                        </a:rPr>
                        <a:t>47.00%</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200"/>
                        <a:buFont typeface="Arial"/>
                        <a:buNone/>
                      </a:pPr>
                      <a:r>
                        <a:rPr lang="en" sz="1600">
                          <a:solidFill>
                            <a:schemeClr val="dk1"/>
                          </a:solidFill>
                          <a:latin typeface="Calibri"/>
                          <a:ea typeface="Calibri"/>
                          <a:cs typeface="Calibri"/>
                          <a:sym typeface="Calibri"/>
                        </a:rPr>
                        <a:t>19.24%</a:t>
                      </a:r>
                      <a:endParaRPr sz="1600">
                        <a:latin typeface="Calibri"/>
                        <a:ea typeface="Calibri"/>
                        <a:cs typeface="Calibri"/>
                        <a:sym typeface="Calibri"/>
                      </a:endParaRPr>
                    </a:p>
                  </a:txBody>
                  <a:tcPr marL="38100" marR="38100" marT="25400" marB="254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5592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a:bodyPr>
          <a:lstStyle/>
          <a:p>
            <a:r>
              <a:rPr lang="en-US" sz="3200" b="1">
                <a:solidFill>
                  <a:schemeClr val="bg1"/>
                </a:solidFill>
              </a:rPr>
              <a:t>Declining quarterly urban unemployment rate</a:t>
            </a:r>
            <a:endParaRPr lang="en-IN" sz="3200" b="1">
              <a:solidFill>
                <a:schemeClr val="bg1"/>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t>23</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583A6E73-C4F9-4FA1-9C56-86EC49DD4DCF}" type="datetime1">
              <a:rPr lang="en-US" smtClean="0"/>
              <a:t>7/25/2024</a:t>
            </a:fld>
            <a:endParaRPr lang="en-IN"/>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6595B6D-BA43-DCB4-0B72-4C8854E40218}"/>
              </a:ext>
            </a:extLst>
          </p:cNvPr>
          <p:cNvPicPr>
            <a:picLocks noChangeAspect="1"/>
          </p:cNvPicPr>
          <p:nvPr/>
        </p:nvPicPr>
        <p:blipFill>
          <a:blip r:embed="rId2"/>
          <a:stretch>
            <a:fillRect/>
          </a:stretch>
        </p:blipFill>
        <p:spPr>
          <a:xfrm>
            <a:off x="521168" y="1209990"/>
            <a:ext cx="8101664" cy="4609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B1A0C95-40EB-5604-F6AE-7BB952FDBE8C}"/>
              </a:ext>
            </a:extLst>
          </p:cNvPr>
          <p:cNvSpPr txBox="1"/>
          <p:nvPr/>
        </p:nvSpPr>
        <p:spPr>
          <a:xfrm>
            <a:off x="5272842" y="5937526"/>
            <a:ext cx="3547991" cy="830997"/>
          </a:xfrm>
          <a:prstGeom prst="rect">
            <a:avLst/>
          </a:prstGeom>
          <a:noFill/>
        </p:spPr>
        <p:txBody>
          <a:bodyPr wrap="square" rtlCol="0">
            <a:spAutoFit/>
          </a:bodyPr>
          <a:lstStyle/>
          <a:p>
            <a:r>
              <a:rPr lang="en-US" sz="1600"/>
              <a:t>LFPR - </a:t>
            </a:r>
            <a:r>
              <a:rPr lang="en-US" sz="1600" err="1"/>
              <a:t>Labour</a:t>
            </a:r>
            <a:r>
              <a:rPr lang="en-US" sz="1600"/>
              <a:t> Force Participation Rate</a:t>
            </a:r>
          </a:p>
          <a:p>
            <a:r>
              <a:rPr lang="en-US" sz="1600"/>
              <a:t>WPR - Worker Population Ratio</a:t>
            </a:r>
          </a:p>
          <a:p>
            <a:r>
              <a:rPr lang="en-US" sz="1600"/>
              <a:t>UR – Unemployment Rate</a:t>
            </a:r>
          </a:p>
        </p:txBody>
      </p:sp>
    </p:spTree>
    <p:extLst>
      <p:ext uri="{BB962C8B-B14F-4D97-AF65-F5344CB8AC3E}">
        <p14:creationId xmlns:p14="http://schemas.microsoft.com/office/powerpoint/2010/main" val="91587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fontScale="90000"/>
          </a:bodyPr>
          <a:lstStyle/>
          <a:p>
            <a:r>
              <a:rPr lang="en-US" sz="3200" b="1">
                <a:solidFill>
                  <a:schemeClr val="bg1"/>
                </a:solidFill>
              </a:rPr>
              <a:t>Trend in broad category wise employment status</a:t>
            </a:r>
            <a:endParaRPr lang="en-IN" sz="3200" b="1">
              <a:solidFill>
                <a:schemeClr val="bg1"/>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t>24</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583A6E73-C4F9-4FA1-9C56-86EC49DD4DCF}" type="datetime1">
              <a:rPr lang="en-US" smtClean="0"/>
              <a:t>7/25/2024</a:t>
            </a:fld>
            <a:endParaRPr lang="en-IN"/>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6D8202-206D-28BE-396B-FA90A61E8381}"/>
              </a:ext>
            </a:extLst>
          </p:cNvPr>
          <p:cNvPicPr>
            <a:picLocks noChangeAspect="1"/>
          </p:cNvPicPr>
          <p:nvPr/>
        </p:nvPicPr>
        <p:blipFill>
          <a:blip r:embed="rId2"/>
          <a:stretch>
            <a:fillRect/>
          </a:stretch>
        </p:blipFill>
        <p:spPr>
          <a:xfrm>
            <a:off x="525652" y="1217757"/>
            <a:ext cx="8092695" cy="4594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42D2602E-F781-80D7-3511-988BB6665A47}"/>
              </a:ext>
            </a:extLst>
          </p:cNvPr>
          <p:cNvSpPr txBox="1"/>
          <p:nvPr/>
        </p:nvSpPr>
        <p:spPr>
          <a:xfrm>
            <a:off x="467544" y="6031832"/>
            <a:ext cx="1752327" cy="338554"/>
          </a:xfrm>
          <a:prstGeom prst="rect">
            <a:avLst/>
          </a:prstGeom>
          <a:noFill/>
        </p:spPr>
        <p:txBody>
          <a:bodyPr wrap="square" rtlCol="0">
            <a:spAutoFit/>
          </a:bodyPr>
          <a:lstStyle/>
          <a:p>
            <a:r>
              <a:rPr lang="en-US" sz="1600"/>
              <a:t>Source : ES</a:t>
            </a:r>
          </a:p>
        </p:txBody>
      </p:sp>
    </p:spTree>
    <p:extLst>
      <p:ext uri="{BB962C8B-B14F-4D97-AF65-F5344CB8AC3E}">
        <p14:creationId xmlns:p14="http://schemas.microsoft.com/office/powerpoint/2010/main" val="338334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a:bodyPr>
          <a:lstStyle/>
          <a:p>
            <a:r>
              <a:rPr lang="en-US" sz="3200" b="1">
                <a:solidFill>
                  <a:schemeClr val="bg1"/>
                </a:solidFill>
              </a:rPr>
              <a:t>Youth employment indicators</a:t>
            </a:r>
            <a:endParaRPr lang="en-IN" sz="3200" b="1">
              <a:solidFill>
                <a:schemeClr val="bg1"/>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t>25</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583A6E73-C4F9-4FA1-9C56-86EC49DD4DCF}" type="datetime1">
              <a:rPr lang="en-US" smtClean="0"/>
              <a:t>7/25/2024</a:t>
            </a:fld>
            <a:endParaRPr lang="en-IN"/>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95508A-6AC5-4493-8812-EC4EEFA70664}"/>
              </a:ext>
            </a:extLst>
          </p:cNvPr>
          <p:cNvPicPr>
            <a:picLocks noChangeAspect="1"/>
          </p:cNvPicPr>
          <p:nvPr/>
        </p:nvPicPr>
        <p:blipFill>
          <a:blip r:embed="rId2"/>
          <a:stretch>
            <a:fillRect/>
          </a:stretch>
        </p:blipFill>
        <p:spPr>
          <a:xfrm>
            <a:off x="516736" y="1196752"/>
            <a:ext cx="8110527" cy="463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0B9B8942-E26C-91F0-884F-8E71F02875C8}"/>
              </a:ext>
            </a:extLst>
          </p:cNvPr>
          <p:cNvSpPr txBox="1"/>
          <p:nvPr/>
        </p:nvSpPr>
        <p:spPr>
          <a:xfrm>
            <a:off x="467544" y="6031832"/>
            <a:ext cx="1752327" cy="338554"/>
          </a:xfrm>
          <a:prstGeom prst="rect">
            <a:avLst/>
          </a:prstGeom>
          <a:noFill/>
        </p:spPr>
        <p:txBody>
          <a:bodyPr wrap="square" rtlCol="0">
            <a:spAutoFit/>
          </a:bodyPr>
          <a:lstStyle/>
          <a:p>
            <a:r>
              <a:rPr lang="en-US" sz="1600"/>
              <a:t>Source : ES</a:t>
            </a:r>
          </a:p>
        </p:txBody>
      </p:sp>
      <p:sp>
        <p:nvSpPr>
          <p:cNvPr id="7" name="TextBox 6">
            <a:extLst>
              <a:ext uri="{FF2B5EF4-FFF2-40B4-BE49-F238E27FC236}">
                <a16:creationId xmlns:a16="http://schemas.microsoft.com/office/drawing/2014/main" id="{B820F12A-1E96-1B32-C714-239B0979872A}"/>
              </a:ext>
            </a:extLst>
          </p:cNvPr>
          <p:cNvSpPr txBox="1"/>
          <p:nvPr/>
        </p:nvSpPr>
        <p:spPr>
          <a:xfrm>
            <a:off x="5272842" y="5937526"/>
            <a:ext cx="3547991" cy="830997"/>
          </a:xfrm>
          <a:prstGeom prst="rect">
            <a:avLst/>
          </a:prstGeom>
          <a:noFill/>
        </p:spPr>
        <p:txBody>
          <a:bodyPr wrap="square" rtlCol="0">
            <a:spAutoFit/>
          </a:bodyPr>
          <a:lstStyle/>
          <a:p>
            <a:r>
              <a:rPr lang="en-US" sz="1600"/>
              <a:t>LFPR - </a:t>
            </a:r>
            <a:r>
              <a:rPr lang="en-US" sz="1600" err="1"/>
              <a:t>Labour</a:t>
            </a:r>
            <a:r>
              <a:rPr lang="en-US" sz="1600"/>
              <a:t> Force Participation Rate</a:t>
            </a:r>
          </a:p>
          <a:p>
            <a:r>
              <a:rPr lang="en-US" sz="1600"/>
              <a:t>WPR - Worker Population Ratio</a:t>
            </a:r>
          </a:p>
          <a:p>
            <a:r>
              <a:rPr lang="en-US" sz="1600"/>
              <a:t>UR – Unemployment Rate</a:t>
            </a:r>
          </a:p>
        </p:txBody>
      </p:sp>
    </p:spTree>
    <p:extLst>
      <p:ext uri="{BB962C8B-B14F-4D97-AF65-F5344CB8AC3E}">
        <p14:creationId xmlns:p14="http://schemas.microsoft.com/office/powerpoint/2010/main" val="1230229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fontScale="90000"/>
          </a:bodyPr>
          <a:lstStyle/>
          <a:p>
            <a:r>
              <a:rPr lang="en-US" sz="3200" b="1">
                <a:solidFill>
                  <a:schemeClr val="bg1"/>
                </a:solidFill>
              </a:rPr>
              <a:t>Total growth in employment in 5 years: FY18 to FY22</a:t>
            </a:r>
            <a:endParaRPr lang="en-IN" sz="3200" b="1">
              <a:solidFill>
                <a:schemeClr val="bg1"/>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t>26</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583A6E73-C4F9-4FA1-9C56-86EC49DD4DCF}" type="datetime1">
              <a:rPr lang="en-US" smtClean="0"/>
              <a:t>7/25/2024</a:t>
            </a:fld>
            <a:endParaRPr lang="en-IN"/>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58770F6-C213-7841-F2F4-AF99C70E786B}"/>
              </a:ext>
            </a:extLst>
          </p:cNvPr>
          <p:cNvPicPr>
            <a:picLocks noChangeAspect="1"/>
          </p:cNvPicPr>
          <p:nvPr/>
        </p:nvPicPr>
        <p:blipFill>
          <a:blip r:embed="rId2"/>
          <a:stretch>
            <a:fillRect/>
          </a:stretch>
        </p:blipFill>
        <p:spPr>
          <a:xfrm>
            <a:off x="522946" y="1211621"/>
            <a:ext cx="8098108" cy="4575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A903230-C9BF-3F94-B80B-76676947909E}"/>
              </a:ext>
            </a:extLst>
          </p:cNvPr>
          <p:cNvSpPr txBox="1"/>
          <p:nvPr/>
        </p:nvSpPr>
        <p:spPr>
          <a:xfrm>
            <a:off x="467544" y="6031832"/>
            <a:ext cx="1752327" cy="338554"/>
          </a:xfrm>
          <a:prstGeom prst="rect">
            <a:avLst/>
          </a:prstGeom>
          <a:noFill/>
        </p:spPr>
        <p:txBody>
          <a:bodyPr wrap="square" rtlCol="0">
            <a:spAutoFit/>
          </a:bodyPr>
          <a:lstStyle/>
          <a:p>
            <a:r>
              <a:rPr lang="en-US" sz="1600"/>
              <a:t>Source : ES</a:t>
            </a:r>
          </a:p>
        </p:txBody>
      </p:sp>
    </p:spTree>
    <p:extLst>
      <p:ext uri="{BB962C8B-B14F-4D97-AF65-F5344CB8AC3E}">
        <p14:creationId xmlns:p14="http://schemas.microsoft.com/office/powerpoint/2010/main" val="349891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a:bodyPr>
          <a:lstStyle/>
          <a:p>
            <a:r>
              <a:rPr lang="en-US" sz="3200" b="1">
                <a:solidFill>
                  <a:schemeClr val="bg1"/>
                </a:solidFill>
              </a:rPr>
              <a:t>Rising EPFO membership</a:t>
            </a:r>
            <a:endParaRPr lang="en-IN" sz="3200" b="1">
              <a:solidFill>
                <a:schemeClr val="bg1"/>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t>27</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583A6E73-C4F9-4FA1-9C56-86EC49DD4DCF}" type="datetime1">
              <a:rPr lang="en-US" smtClean="0"/>
              <a:t>7/25/2024</a:t>
            </a:fld>
            <a:endParaRPr lang="en-IN"/>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7D3D02-C721-455F-5226-138199F88C90}"/>
              </a:ext>
            </a:extLst>
          </p:cNvPr>
          <p:cNvPicPr>
            <a:picLocks noChangeAspect="1"/>
          </p:cNvPicPr>
          <p:nvPr/>
        </p:nvPicPr>
        <p:blipFill>
          <a:blip r:embed="rId2"/>
          <a:stretch>
            <a:fillRect/>
          </a:stretch>
        </p:blipFill>
        <p:spPr>
          <a:xfrm>
            <a:off x="511564" y="1201482"/>
            <a:ext cx="8120871" cy="4777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001A8E8-77DE-1E21-587C-7F745F2232B8}"/>
              </a:ext>
            </a:extLst>
          </p:cNvPr>
          <p:cNvSpPr txBox="1"/>
          <p:nvPr/>
        </p:nvSpPr>
        <p:spPr>
          <a:xfrm>
            <a:off x="467544" y="6112042"/>
            <a:ext cx="1752327" cy="338554"/>
          </a:xfrm>
          <a:prstGeom prst="rect">
            <a:avLst/>
          </a:prstGeom>
          <a:noFill/>
        </p:spPr>
        <p:txBody>
          <a:bodyPr wrap="square" rtlCol="0">
            <a:spAutoFit/>
          </a:bodyPr>
          <a:lstStyle/>
          <a:p>
            <a:r>
              <a:rPr lang="en-US" sz="1600"/>
              <a:t>Source : ES</a:t>
            </a:r>
          </a:p>
        </p:txBody>
      </p:sp>
    </p:spTree>
    <p:extLst>
      <p:ext uri="{BB962C8B-B14F-4D97-AF65-F5344CB8AC3E}">
        <p14:creationId xmlns:p14="http://schemas.microsoft.com/office/powerpoint/2010/main" val="119514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a:bodyPr>
          <a:lstStyle/>
          <a:p>
            <a:r>
              <a:rPr lang="en-US" sz="3200" b="1">
                <a:solidFill>
                  <a:schemeClr val="bg1"/>
                </a:solidFill>
              </a:rPr>
              <a:t>India has a higher overtime wage premium</a:t>
            </a:r>
            <a:endParaRPr lang="en-IN" sz="3200" b="1">
              <a:solidFill>
                <a:schemeClr val="bg1"/>
              </a:solidFill>
            </a:endParaRPr>
          </a:p>
        </p:txBody>
      </p:sp>
      <p:sp>
        <p:nvSpPr>
          <p:cNvPr id="3" name="Slide Number Placeholder 2"/>
          <p:cNvSpPr>
            <a:spLocks noGrp="1"/>
          </p:cNvSpPr>
          <p:nvPr>
            <p:ph type="sldNum" sz="quarter" idx="12"/>
          </p:nvPr>
        </p:nvSpPr>
        <p:spPr/>
        <p:txBody>
          <a:bodyPr/>
          <a:lstStyle/>
          <a:p>
            <a:fld id="{2E54E9D4-680A-4C51-B61D-1CC0F8B86EE1}" type="slidenum">
              <a:rPr lang="en-IN" smtClean="0"/>
              <a:t>28</a:t>
            </a:fld>
            <a:endParaRPr lang="en-IN"/>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583A6E73-C4F9-4FA1-9C56-86EC49DD4DCF}" type="datetime1">
              <a:rPr lang="en-US" smtClean="0"/>
              <a:t>7/25/2024</a:t>
            </a:fld>
            <a:endParaRPr lang="en-IN"/>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8B99C8C-C2A8-F201-D385-A050B4C54C2E}"/>
              </a:ext>
            </a:extLst>
          </p:cNvPr>
          <p:cNvPicPr>
            <a:picLocks noChangeAspect="1"/>
          </p:cNvPicPr>
          <p:nvPr/>
        </p:nvPicPr>
        <p:blipFill>
          <a:blip r:embed="rId2"/>
          <a:stretch>
            <a:fillRect/>
          </a:stretch>
        </p:blipFill>
        <p:spPr>
          <a:xfrm>
            <a:off x="525418" y="1202682"/>
            <a:ext cx="8074296" cy="4526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074A1FBF-AC04-AC2D-39DE-F75B35B05DF3}"/>
              </a:ext>
            </a:extLst>
          </p:cNvPr>
          <p:cNvSpPr txBox="1"/>
          <p:nvPr/>
        </p:nvSpPr>
        <p:spPr>
          <a:xfrm>
            <a:off x="483586" y="5983706"/>
            <a:ext cx="1752327" cy="338554"/>
          </a:xfrm>
          <a:prstGeom prst="rect">
            <a:avLst/>
          </a:prstGeom>
          <a:noFill/>
        </p:spPr>
        <p:txBody>
          <a:bodyPr wrap="square" rtlCol="0">
            <a:spAutoFit/>
          </a:bodyPr>
          <a:lstStyle/>
          <a:p>
            <a:r>
              <a:rPr lang="en-US" sz="1600"/>
              <a:t>Source : ES</a:t>
            </a:r>
          </a:p>
        </p:txBody>
      </p:sp>
    </p:spTree>
    <p:extLst>
      <p:ext uri="{BB962C8B-B14F-4D97-AF65-F5344CB8AC3E}">
        <p14:creationId xmlns:p14="http://schemas.microsoft.com/office/powerpoint/2010/main" val="2914280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To implement following 3 schemes for ‘Employment Linked Incentive’</a:t>
            </a:r>
          </a:p>
          <a:p>
            <a:pPr marL="342000" indent="-285750" algn="just"/>
            <a:r>
              <a:rPr lang="en-US" sz="2000" b="1"/>
              <a:t>First scheme</a:t>
            </a:r>
            <a:r>
              <a:rPr lang="en-US" sz="2000"/>
              <a:t> to provide one month’s wage as subsidy (maximum Rs. 15,000) to all persons newly entering the workforce (EPFO) with wage/ salary less than Rs. 1 lakh per month</a:t>
            </a:r>
          </a:p>
          <a:p>
            <a:pPr marL="342000" indent="-285750" algn="just"/>
            <a:r>
              <a:rPr lang="en-US" sz="2000"/>
              <a:t>Subsidy to assist employees and employers in hiring of first timers </a:t>
            </a:r>
          </a:p>
          <a:p>
            <a:pPr marL="342000" indent="-285750" algn="just"/>
            <a:r>
              <a:rPr lang="en-US" sz="2000"/>
              <a:t>Expected to cover approximately one crore persons per annum</a:t>
            </a:r>
          </a:p>
          <a:p>
            <a:pPr marL="342000" algn="just"/>
            <a:r>
              <a:rPr lang="en-US" sz="2000" b="1"/>
              <a:t>Second scheme</a:t>
            </a:r>
            <a:r>
              <a:rPr lang="en-US" sz="2000"/>
              <a:t> to incentivize additional employment in the manufacturing sector, linked to the employment of first-time employees</a:t>
            </a:r>
          </a:p>
          <a:p>
            <a:pPr marL="342000" algn="just"/>
            <a:r>
              <a:rPr lang="en-US" sz="2000"/>
              <a:t>Under </a:t>
            </a:r>
            <a:r>
              <a:rPr lang="en-US" sz="2000" b="1"/>
              <a:t>third scheme</a:t>
            </a:r>
            <a:r>
              <a:rPr lang="en-US" sz="2000"/>
              <a:t>, govt to reimburse employers up to Rs. 3,000 p.m. for 2 years towards their EPFO contribution for each additional employee</a:t>
            </a:r>
          </a:p>
          <a:p>
            <a:pPr marL="342000" algn="just"/>
            <a:r>
              <a:rPr lang="en-US" sz="2000"/>
              <a:t>Under Skilling </a:t>
            </a:r>
            <a:r>
              <a:rPr lang="en-US" sz="2000" err="1"/>
              <a:t>programme</a:t>
            </a:r>
            <a:r>
              <a:rPr lang="en-US" sz="2000"/>
              <a:t>, 1,000 ITIs to be upgraded in hub and spoke arrangements in five years for total outlay of Rs. 60,000 </a:t>
            </a:r>
            <a:r>
              <a:rPr lang="en-US" sz="2000" err="1"/>
              <a:t>crs</a:t>
            </a:r>
            <a:endParaRPr lang="en-US" sz="2000"/>
          </a:p>
          <a:p>
            <a:pPr marL="342000" algn="just"/>
            <a:r>
              <a:rPr lang="en-US" sz="2000"/>
              <a:t>Model Skill Loan Scheme to be revised to facilitate loans up to Rs. 7.5 lakh with a guarantee from a government promoted Fund</a:t>
            </a:r>
          </a:p>
          <a:p>
            <a:pPr marL="342000" algn="just"/>
            <a:endParaRPr lang="en-US" sz="200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Employment &amp; Skilling</a:t>
            </a:r>
          </a:p>
        </p:txBody>
      </p:sp>
      <p:sp>
        <p:nvSpPr>
          <p:cNvPr id="2" name="Slide Number Placeholder 1"/>
          <p:cNvSpPr>
            <a:spLocks noGrp="1"/>
          </p:cNvSpPr>
          <p:nvPr>
            <p:ph type="sldNum" sz="quarter" idx="12"/>
          </p:nvPr>
        </p:nvSpPr>
        <p:spPr/>
        <p:txBody>
          <a:bodyPr/>
          <a:lstStyle/>
          <a:p>
            <a:fld id="{2E54E9D4-680A-4C51-B61D-1CC0F8B86EE1}" type="slidenum">
              <a:rPr lang="en-IN" smtClean="0"/>
              <a:t>29</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10193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9166" y="6512143"/>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2" name="Rectangle 1042">
            <a:extLst>
              <a:ext uri="{FF2B5EF4-FFF2-40B4-BE49-F238E27FC236}">
                <a16:creationId xmlns:a16="http://schemas.microsoft.com/office/drawing/2014/main" id="{75027DAE-9F33-ABC8-E4CB-6683EF2EE82A}"/>
              </a:ext>
            </a:extLst>
          </p:cNvPr>
          <p:cNvSpPr txBox="1">
            <a:spLocks noChangeArrowheads="1"/>
          </p:cNvSpPr>
          <p:nvPr/>
        </p:nvSpPr>
        <p:spPr>
          <a:xfrm>
            <a:off x="600739" y="5506137"/>
            <a:ext cx="7910492" cy="919593"/>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a:solidFill>
                  <a:schemeClr val="tx1"/>
                </a:solidFill>
              </a:rPr>
              <a:t>Contributors: </a:t>
            </a:r>
          </a:p>
          <a:p>
            <a:pPr algn="l"/>
            <a:r>
              <a:rPr lang="en-US" sz="2000">
                <a:solidFill>
                  <a:schemeClr val="tx1"/>
                </a:solidFill>
              </a:rPr>
              <a:t>Krishnan S, Mayank M, Ravi S, Sivaram R, Shweta D, Hari D, Janvi V</a:t>
            </a:r>
          </a:p>
          <a:p>
            <a:pPr algn="l"/>
            <a:endParaRPr lang="en-US" sz="2400">
              <a:solidFill>
                <a:schemeClr val="tx1"/>
              </a:solidFill>
            </a:endParaRPr>
          </a:p>
        </p:txBody>
      </p:sp>
      <p:pic>
        <p:nvPicPr>
          <p:cNvPr id="5" name="Picture 4">
            <a:extLst>
              <a:ext uri="{FF2B5EF4-FFF2-40B4-BE49-F238E27FC236}">
                <a16:creationId xmlns:a16="http://schemas.microsoft.com/office/drawing/2014/main" id="{F676B2E6-0F17-D990-65F7-9193906B0F74}"/>
              </a:ext>
            </a:extLst>
          </p:cNvPr>
          <p:cNvPicPr>
            <a:picLocks noChangeAspect="1"/>
          </p:cNvPicPr>
          <p:nvPr/>
        </p:nvPicPr>
        <p:blipFill>
          <a:blip r:embed="rId3"/>
          <a:stretch>
            <a:fillRect/>
          </a:stretch>
        </p:blipFill>
        <p:spPr>
          <a:xfrm>
            <a:off x="729075" y="1097406"/>
            <a:ext cx="7644903" cy="4226065"/>
          </a:xfrm>
          <a:prstGeom prst="rect">
            <a:avLst/>
          </a:prstGeom>
        </p:spPr>
      </p:pic>
      <p:sp>
        <p:nvSpPr>
          <p:cNvPr id="7" name="Rectangle 1041">
            <a:extLst>
              <a:ext uri="{FF2B5EF4-FFF2-40B4-BE49-F238E27FC236}">
                <a16:creationId xmlns:a16="http://schemas.microsoft.com/office/drawing/2014/main" id="{8B634565-CCFF-8980-AB95-10A52B8AB3CD}"/>
              </a:ext>
            </a:extLst>
          </p:cNvPr>
          <p:cNvSpPr>
            <a:spLocks noGrp="1" noChangeArrowheads="1"/>
          </p:cNvSpPr>
          <p:nvPr>
            <p:ph type="ctrTitle"/>
          </p:nvPr>
        </p:nvSpPr>
        <p:spPr>
          <a:xfrm>
            <a:off x="335280" y="152514"/>
            <a:ext cx="8519160" cy="681676"/>
          </a:xfrm>
          <a:solidFill>
            <a:schemeClr val="accent4">
              <a:lumMod val="75000"/>
            </a:schemeClr>
          </a:solidFill>
          <a:ln>
            <a:solidFill>
              <a:schemeClr val="tx1"/>
            </a:solidFill>
          </a:ln>
        </p:spPr>
        <p:txBody>
          <a:bodyPr>
            <a:noAutofit/>
          </a:bodyPr>
          <a:lstStyle/>
          <a:p>
            <a:r>
              <a:rPr lang="en-US" sz="3300">
                <a:solidFill>
                  <a:schemeClr val="bg1"/>
                </a:solidFill>
                <a:latin typeface="Arial Black" pitchFamily="34" charset="0"/>
              </a:rPr>
              <a:t>Analysis of Union Budget 2024-25</a:t>
            </a:r>
          </a:p>
        </p:txBody>
      </p:sp>
    </p:spTree>
    <p:extLst>
      <p:ext uri="{BB962C8B-B14F-4D97-AF65-F5344CB8AC3E}">
        <p14:creationId xmlns:p14="http://schemas.microsoft.com/office/powerpoint/2010/main" val="762234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algn="just"/>
            <a:r>
              <a:rPr lang="en-US" sz="2800" b="1"/>
              <a:t>Is the government doing enough to develop human capital in the country?</a:t>
            </a:r>
          </a:p>
          <a:p>
            <a:pPr marL="342000" algn="just"/>
            <a:r>
              <a:rPr lang="en-US" sz="2800" b="1"/>
              <a:t>Are we adequately investing in higher education to meet our future needs?</a:t>
            </a:r>
          </a:p>
          <a:p>
            <a:pPr marL="342000" algn="just"/>
            <a:r>
              <a:rPr lang="en-US" sz="2800" b="1"/>
              <a:t>Will India reap demographic dividend?</a:t>
            </a:r>
          </a:p>
          <a:p>
            <a:pPr marL="342000" algn="just"/>
            <a:r>
              <a:rPr lang="en-US" sz="2800" b="1"/>
              <a:t>Are these measures sufficient to generate well paying jobs in our country?</a:t>
            </a:r>
          </a:p>
          <a:p>
            <a:pPr marL="342000" algn="just"/>
            <a:endParaRPr lang="en-US" sz="200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Employment &amp; Skilling</a:t>
            </a:r>
          </a:p>
        </p:txBody>
      </p:sp>
      <p:sp>
        <p:nvSpPr>
          <p:cNvPr id="2" name="Slide Number Placeholder 1"/>
          <p:cNvSpPr>
            <a:spLocks noGrp="1"/>
          </p:cNvSpPr>
          <p:nvPr>
            <p:ph type="sldNum" sz="quarter" idx="12"/>
          </p:nvPr>
        </p:nvSpPr>
        <p:spPr/>
        <p:txBody>
          <a:bodyPr/>
          <a:lstStyle/>
          <a:p>
            <a:fld id="{2E54E9D4-680A-4C51-B61D-1CC0F8B86EE1}" type="slidenum">
              <a:rPr lang="en-IN" smtClean="0"/>
              <a:t>30</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3934177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To formulate </a:t>
            </a:r>
            <a:r>
              <a:rPr lang="en-US" sz="2000" err="1"/>
              <a:t>Purvodaya</a:t>
            </a:r>
            <a:r>
              <a:rPr lang="en-US" sz="2000"/>
              <a:t> for the all-round development of the eastern India</a:t>
            </a:r>
          </a:p>
          <a:p>
            <a:pPr marL="342000" indent="-284400" algn="just"/>
            <a:r>
              <a:rPr lang="en-US" sz="2000"/>
              <a:t>To set up more than 100 branches of India Post Payment Bank up in the North-East region to expand the banking services.</a:t>
            </a:r>
          </a:p>
          <a:p>
            <a:pPr marL="342000" indent="-284400" algn="just"/>
            <a:r>
              <a:rPr lang="en-US" sz="2000"/>
              <a:t>To develop an industrial node at Gaya</a:t>
            </a:r>
          </a:p>
          <a:p>
            <a:pPr marL="342000" indent="-284400" algn="just"/>
            <a:r>
              <a:rPr lang="en-US" sz="2000"/>
              <a:t>To set up new 2400 MW power plant at </a:t>
            </a:r>
            <a:r>
              <a:rPr lang="en-US" sz="2000" err="1"/>
              <a:t>Pirpainti</a:t>
            </a:r>
            <a:r>
              <a:rPr lang="en-US" sz="2000"/>
              <a:t> at a cost of Rs. 21,400 </a:t>
            </a:r>
            <a:r>
              <a:rPr lang="en-US" sz="2000" err="1"/>
              <a:t>crs</a:t>
            </a:r>
            <a:r>
              <a:rPr lang="en-US" sz="2000"/>
              <a:t>.</a:t>
            </a:r>
          </a:p>
          <a:p>
            <a:pPr marL="342000" algn="just"/>
            <a:r>
              <a:rPr lang="en-US" sz="2000"/>
              <a:t>New airports, medical colleges and sports infra to be created in Bihar</a:t>
            </a:r>
          </a:p>
          <a:p>
            <a:pPr marL="342000" algn="just"/>
            <a:r>
              <a:rPr lang="en-US" sz="2000"/>
              <a:t>Three crore additional houses under the PM </a:t>
            </a:r>
            <a:r>
              <a:rPr lang="en-US" sz="2000" err="1"/>
              <a:t>Awas</a:t>
            </a:r>
            <a:r>
              <a:rPr lang="en-US" sz="2000"/>
              <a:t> Yojana</a:t>
            </a:r>
          </a:p>
          <a:p>
            <a:pPr marL="342000" algn="just"/>
            <a:r>
              <a:rPr lang="en-US" sz="2000"/>
              <a:t>Allocation of more than Rs. 3 lakh </a:t>
            </a:r>
            <a:r>
              <a:rPr lang="en-US" sz="2000" err="1"/>
              <a:t>cr</a:t>
            </a:r>
            <a:r>
              <a:rPr lang="en-US" sz="2000"/>
              <a:t> for schemes benefitting women and</a:t>
            </a:r>
          </a:p>
          <a:p>
            <a:pPr marL="342000" indent="0" algn="just">
              <a:buNone/>
            </a:pPr>
            <a:r>
              <a:rPr lang="en-US" sz="2000"/>
              <a:t>girls</a:t>
            </a:r>
          </a:p>
          <a:p>
            <a:pPr marL="342000" algn="just"/>
            <a:r>
              <a:rPr lang="en-US" sz="2000"/>
              <a:t>Rs. 2.66 lakh </a:t>
            </a:r>
            <a:r>
              <a:rPr lang="en-US" sz="2000" err="1"/>
              <a:t>crs</a:t>
            </a:r>
            <a:r>
              <a:rPr lang="en-US" sz="2000"/>
              <a:t> provided for rural development including rural infra</a:t>
            </a:r>
          </a:p>
          <a:p>
            <a:pPr marL="342000" algn="just"/>
            <a:endParaRPr lang="en-US" sz="2000"/>
          </a:p>
          <a:p>
            <a:pPr marL="342000" algn="just"/>
            <a:r>
              <a:rPr lang="en-US" sz="2600" b="1"/>
              <a:t>Are any other measures required to improve the rural sector?</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Inclusive HRD and Social Justice</a:t>
            </a:r>
          </a:p>
        </p:txBody>
      </p:sp>
      <p:sp>
        <p:nvSpPr>
          <p:cNvPr id="2" name="Slide Number Placeholder 1"/>
          <p:cNvSpPr>
            <a:spLocks noGrp="1"/>
          </p:cNvSpPr>
          <p:nvPr>
            <p:ph type="sldNum" sz="quarter" idx="12"/>
          </p:nvPr>
        </p:nvSpPr>
        <p:spPr/>
        <p:txBody>
          <a:bodyPr/>
          <a:lstStyle/>
          <a:p>
            <a:fld id="{2E54E9D4-680A-4C51-B61D-1CC0F8B86EE1}" type="slidenum">
              <a:rPr lang="en-IN" smtClean="0"/>
              <a:t>31</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1308631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5</a:t>
            </a:r>
            <a:endParaRPr lang="en-US" i="1">
              <a:solidFill>
                <a:srgbClr val="FF0000"/>
              </a:solidFill>
            </a:endParaRPr>
          </a:p>
        </p:txBody>
      </p:sp>
      <p:sp>
        <p:nvSpPr>
          <p:cNvPr id="11267" name="Rectangle 3"/>
          <p:cNvSpPr>
            <a:spLocks noGrp="1" noChangeArrowheads="1"/>
          </p:cNvSpPr>
          <p:nvPr>
            <p:ph type="body" idx="1"/>
          </p:nvPr>
        </p:nvSpPr>
        <p:spPr>
          <a:xfrm>
            <a:off x="457200" y="1340768"/>
            <a:ext cx="8435280" cy="4785395"/>
          </a:xfrm>
        </p:spPr>
        <p:txBody>
          <a:bodyPr>
            <a:noAutofit/>
          </a:bodyPr>
          <a:lstStyle/>
          <a:p>
            <a:pPr marL="0" indent="0" algn="just">
              <a:buNone/>
            </a:pPr>
            <a:r>
              <a:rPr lang="en-US" sz="2400"/>
              <a:t>FM Speech – Para 42</a:t>
            </a:r>
          </a:p>
          <a:p>
            <a:pPr marL="0" indent="0">
              <a:buNone/>
            </a:pPr>
            <a:endParaRPr lang="en-US" sz="1700" i="1"/>
          </a:p>
          <a:p>
            <a:pPr marL="0" indent="0">
              <a:buNone/>
            </a:pPr>
            <a:r>
              <a:rPr lang="en-US" sz="2000" i="1"/>
              <a:t>Support for promotion of MSMEs</a:t>
            </a:r>
          </a:p>
          <a:p>
            <a:pPr marL="0" indent="0" algn="just">
              <a:buNone/>
            </a:pPr>
            <a:r>
              <a:rPr lang="en-US" sz="2000" i="1"/>
              <a:t>This budget provides special attention to MSMEs and manufacturing, particularly </a:t>
            </a:r>
            <a:r>
              <a:rPr lang="en-US" sz="2000" i="1" err="1"/>
              <a:t>labour-intensive</a:t>
            </a:r>
            <a:r>
              <a:rPr lang="en-US" sz="2000" i="1"/>
              <a:t> manufacturing. We have formulated a package covering financing, regulatory changes and technology support for MSMEs to help them grow and also compete globally, as mentioned in the interim budget</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32</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BC5FC985-4503-41B7-8965-7D79069D3643}" type="datetime1">
              <a:rPr lang="en-US" smtClean="0"/>
              <a:t>7/25/2024</a:t>
            </a:fld>
            <a:endParaRPr lang="en-IN"/>
          </a:p>
        </p:txBody>
      </p:sp>
    </p:spTree>
    <p:extLst>
      <p:ext uri="{BB962C8B-B14F-4D97-AF65-F5344CB8AC3E}">
        <p14:creationId xmlns:p14="http://schemas.microsoft.com/office/powerpoint/2010/main" val="146519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Credit Guarantee Scheme for MSMEs in the manufacturing sector for purchase of machinery and equipment without collateral or third-party guarantee to be introduced</a:t>
            </a:r>
          </a:p>
          <a:p>
            <a:pPr marL="342000" indent="-284400" algn="just"/>
            <a:r>
              <a:rPr lang="en-US" sz="2000"/>
              <a:t>New assessment model for MSME credit based on the scoring of digital footprints of MSMEs in the economy. To benefit MSMEs without formal accounting system</a:t>
            </a:r>
          </a:p>
          <a:p>
            <a:pPr marL="342000" indent="-284400" algn="just"/>
            <a:r>
              <a:rPr lang="en-US" sz="2000"/>
              <a:t>To enable MSMEs to unlock their working capital by converting their trade receivables into cash, turnover threshold of buyers for mandatory onboarding on the </a:t>
            </a:r>
            <a:r>
              <a:rPr lang="en-US" sz="2000" err="1"/>
              <a:t>TReDS</a:t>
            </a:r>
            <a:r>
              <a:rPr lang="en-US" sz="2000"/>
              <a:t> platform reduced to Rs. 250 crore</a:t>
            </a:r>
          </a:p>
          <a:p>
            <a:pPr marL="342000" indent="-284400" algn="just"/>
            <a:r>
              <a:rPr lang="en-US" sz="2000"/>
              <a:t>Credit Support to MSMEs during Stress Period</a:t>
            </a:r>
          </a:p>
          <a:p>
            <a:pPr marL="342000" indent="-284400" algn="just"/>
            <a:r>
              <a:rPr lang="en-US" sz="2000"/>
              <a:t>Mudra loans to be enhanced to Rs. 20 lakh for those entrepreneurs who have successfully repaid previous loans under the ‘Tarun’ category</a:t>
            </a:r>
          </a:p>
          <a:p>
            <a:pPr marL="342000" indent="-284400" algn="just"/>
            <a:r>
              <a:rPr lang="en-US" sz="2000"/>
              <a:t>SIDBI to open new branches in all major MSME clusters within 3 years</a:t>
            </a:r>
          </a:p>
          <a:p>
            <a:pPr marL="342000" indent="-284400" algn="just"/>
            <a:r>
              <a:rPr lang="en-US" sz="2000"/>
              <a:t>E-Commerce Export Hubs to be set up in PPP mode</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Support to promote MSMEs</a:t>
            </a:r>
          </a:p>
        </p:txBody>
      </p:sp>
      <p:sp>
        <p:nvSpPr>
          <p:cNvPr id="2" name="Slide Number Placeholder 1"/>
          <p:cNvSpPr>
            <a:spLocks noGrp="1"/>
          </p:cNvSpPr>
          <p:nvPr>
            <p:ph type="sldNum" sz="quarter" idx="12"/>
          </p:nvPr>
        </p:nvSpPr>
        <p:spPr/>
        <p:txBody>
          <a:bodyPr/>
          <a:lstStyle/>
          <a:p>
            <a:fld id="{2E54E9D4-680A-4C51-B61D-1CC0F8B86EE1}" type="slidenum">
              <a:rPr lang="en-IN" smtClean="0"/>
              <a:t>33</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344169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600" b="1"/>
              <a:t>Will this outlay for MSME make it more resilient, competitive and efficient?</a:t>
            </a:r>
          </a:p>
          <a:p>
            <a:pPr marL="342000" indent="-284400" algn="just"/>
            <a:r>
              <a:rPr lang="en-US" sz="2600" b="1"/>
              <a:t>Do these measures ensure adequate lending to MSMEs which are starved to credit?</a:t>
            </a:r>
          </a:p>
          <a:p>
            <a:pPr marL="342000" indent="-284400" algn="just"/>
            <a:r>
              <a:rPr lang="en-US" sz="2600" b="1"/>
              <a:t>What more needs to be done to make MSMEs grow?</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Support to promote MSMEs</a:t>
            </a:r>
          </a:p>
        </p:txBody>
      </p:sp>
      <p:sp>
        <p:nvSpPr>
          <p:cNvPr id="2" name="Slide Number Placeholder 1"/>
          <p:cNvSpPr>
            <a:spLocks noGrp="1"/>
          </p:cNvSpPr>
          <p:nvPr>
            <p:ph type="sldNum" sz="quarter" idx="12"/>
          </p:nvPr>
        </p:nvSpPr>
        <p:spPr/>
        <p:txBody>
          <a:bodyPr/>
          <a:lstStyle/>
          <a:p>
            <a:fld id="{2E54E9D4-680A-4C51-B61D-1CC0F8B86EE1}" type="slidenum">
              <a:rPr lang="en-IN" smtClean="0"/>
              <a:t>34</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383675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6</a:t>
            </a:r>
            <a:endParaRPr lang="en-US" i="1">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marL="0" indent="0" algn="just">
              <a:buNone/>
            </a:pPr>
            <a:r>
              <a:rPr lang="en-US" sz="2400"/>
              <a:t>FM Speech – Para 52 to 54</a:t>
            </a:r>
          </a:p>
          <a:p>
            <a:pPr marL="0" indent="0">
              <a:buNone/>
            </a:pPr>
            <a:endParaRPr lang="en-US" sz="1700" i="1"/>
          </a:p>
          <a:p>
            <a:pPr marL="0" indent="0">
              <a:buNone/>
            </a:pPr>
            <a:r>
              <a:rPr lang="en-US" sz="2000" i="1"/>
              <a:t>Industrial parks</a:t>
            </a:r>
          </a:p>
          <a:p>
            <a:pPr marL="0" indent="0" algn="just">
              <a:buNone/>
            </a:pPr>
            <a:r>
              <a:rPr lang="en-US" sz="2000" i="1"/>
              <a:t>Our government will facilitate development of investment-ready “plug and play” industrial parks with complete infrastructure in or near 100 cities, in partnership with the states and private sector, by better using town planning schemes.</a:t>
            </a:r>
          </a:p>
          <a:p>
            <a:pPr marL="0" indent="0" algn="just">
              <a:buNone/>
            </a:pPr>
            <a:r>
              <a:rPr lang="en-US" sz="2000" i="1"/>
              <a:t>Twelve industrial parks under the National Industrial Corridor Development </a:t>
            </a:r>
            <a:r>
              <a:rPr lang="en-US" sz="2000" i="1" err="1"/>
              <a:t>Programme</a:t>
            </a:r>
            <a:r>
              <a:rPr lang="en-US" sz="2000" i="1"/>
              <a:t> also will be sanctioned.</a:t>
            </a:r>
          </a:p>
          <a:p>
            <a:pPr marL="0" indent="0" algn="just">
              <a:buNone/>
            </a:pPr>
            <a:r>
              <a:rPr lang="en-US" sz="2000" i="1"/>
              <a:t>Rental Housing</a:t>
            </a:r>
          </a:p>
          <a:p>
            <a:pPr marL="0" indent="0" algn="just">
              <a:buNone/>
            </a:pPr>
            <a:r>
              <a:rPr lang="en-US" sz="2000" i="1"/>
              <a:t>Rental housing with dormitory type accommodation for industrial workers will be facilitated in PPP mode with VGF support and commitment from anchor industries.</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35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AB0C19EC-00A7-48B7-BD6D-32F6D597863A}" type="datetime1">
              <a:rPr lang="en-US" smtClean="0"/>
              <a:t>7/25/2024</a:t>
            </a:fld>
            <a:endParaRPr lang="en-IN"/>
          </a:p>
        </p:txBody>
      </p:sp>
    </p:spTree>
    <p:extLst>
      <p:ext uri="{BB962C8B-B14F-4D97-AF65-F5344CB8AC3E}">
        <p14:creationId xmlns:p14="http://schemas.microsoft.com/office/powerpoint/2010/main" val="1292755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Manufacturing and Services</a:t>
            </a:r>
          </a:p>
        </p:txBody>
      </p:sp>
      <p:sp>
        <p:nvSpPr>
          <p:cNvPr id="2" name="Slide Number Placeholder 1"/>
          <p:cNvSpPr>
            <a:spLocks noGrp="1"/>
          </p:cNvSpPr>
          <p:nvPr>
            <p:ph type="sldNum" sz="quarter" idx="12"/>
          </p:nvPr>
        </p:nvSpPr>
        <p:spPr/>
        <p:txBody>
          <a:bodyPr/>
          <a:lstStyle/>
          <a:p>
            <a:fld id="{2E54E9D4-680A-4C51-B61D-1CC0F8B86EE1}" type="slidenum">
              <a:rPr lang="en-IN" smtClean="0"/>
              <a:t>36</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pic>
        <p:nvPicPr>
          <p:cNvPr id="8" name="Picture 7" descr="A person welding a piece of metal&#10;&#10;Description automatically generated">
            <a:extLst>
              <a:ext uri="{FF2B5EF4-FFF2-40B4-BE49-F238E27FC236}">
                <a16:creationId xmlns:a16="http://schemas.microsoft.com/office/drawing/2014/main" id="{2566F831-04DB-A98A-AFB7-D5CE68CFB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853" y="1125774"/>
            <a:ext cx="4620293" cy="5157537"/>
          </a:xfrm>
          <a:prstGeom prst="rect">
            <a:avLst/>
          </a:prstGeom>
        </p:spPr>
      </p:pic>
    </p:spTree>
    <p:extLst>
      <p:ext uri="{BB962C8B-B14F-4D97-AF65-F5344CB8AC3E}">
        <p14:creationId xmlns:p14="http://schemas.microsoft.com/office/powerpoint/2010/main" val="378718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One crore youth to be skilled by India’s 500 top companies in five years. </a:t>
            </a:r>
            <a:r>
              <a:rPr lang="en-US" sz="2000" err="1"/>
              <a:t>GoI</a:t>
            </a:r>
            <a:r>
              <a:rPr lang="en-US" sz="2000"/>
              <a:t> to pay internship allowance of Rs. 5,000 p.m. along with a one-time assistance of Rs. 6,000. Companies to bear the training cost and 10% of the internship cost from their CSR funds</a:t>
            </a:r>
          </a:p>
          <a:p>
            <a:pPr marL="342000" indent="-284400" algn="just"/>
            <a:r>
              <a:rPr lang="en-US" sz="2000"/>
              <a:t>To develop investment-ready “plug and play” industrial parks with complete infra in or near 100 cities, jointly with states and private sector</a:t>
            </a:r>
          </a:p>
          <a:p>
            <a:pPr marL="342000" indent="-284400" algn="just"/>
            <a:r>
              <a:rPr lang="en-US" sz="2000"/>
              <a:t>12 industrial parks to be sanctioned under National Industrial Corridor Development </a:t>
            </a:r>
            <a:r>
              <a:rPr lang="en-US" sz="2000" err="1"/>
              <a:t>Programme</a:t>
            </a:r>
            <a:endParaRPr lang="en-US" sz="2000"/>
          </a:p>
          <a:p>
            <a:pPr marL="342000" indent="-284400" algn="just"/>
            <a:r>
              <a:rPr lang="en-US" sz="2000"/>
              <a:t>Ownership, leasing and flagging reforms to be implemented to improve the share of the Indian shipping industry and generate more jobs</a:t>
            </a:r>
          </a:p>
          <a:p>
            <a:pPr marL="342000" indent="-284400" algn="just"/>
            <a:r>
              <a:rPr lang="en-US" sz="2000"/>
              <a:t>An Integrated Technology Platform will be set up for improving the outcomes under the Insolvency and Bankruptcy Code (IBC)</a:t>
            </a:r>
          </a:p>
          <a:p>
            <a:pPr marL="342000" indent="-284400" algn="just"/>
            <a:r>
              <a:rPr lang="en-US" sz="2000"/>
              <a:t>Appropriate changes to the IBC and strengthening of the tribunals to be initiated to speed up insolvency resolution. Debt recovery tribunals to be strengthened</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Manufacturing and Services</a:t>
            </a:r>
          </a:p>
        </p:txBody>
      </p:sp>
      <p:sp>
        <p:nvSpPr>
          <p:cNvPr id="2" name="Slide Number Placeholder 1"/>
          <p:cNvSpPr>
            <a:spLocks noGrp="1"/>
          </p:cNvSpPr>
          <p:nvPr>
            <p:ph type="sldNum" sz="quarter" idx="12"/>
          </p:nvPr>
        </p:nvSpPr>
        <p:spPr/>
        <p:txBody>
          <a:bodyPr/>
          <a:lstStyle/>
          <a:p>
            <a:fld id="{2E54E9D4-680A-4C51-B61D-1CC0F8B86EE1}" type="slidenum">
              <a:rPr lang="en-IN" smtClean="0"/>
              <a:t>37</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187001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800" b="1"/>
              <a:t>Do these proposals help in promoting India as a manufacturing destination to the world?</a:t>
            </a:r>
          </a:p>
          <a:p>
            <a:pPr marL="342000" indent="-284400" algn="just"/>
            <a:r>
              <a:rPr lang="en-US" sz="2800" b="1"/>
              <a:t>Should the PLI scheme be extended to manufacturing and services to make India manufacturing sector more competitive?</a:t>
            </a:r>
          </a:p>
          <a:p>
            <a:pPr marL="342000" indent="-284400" algn="just"/>
            <a:endParaRPr lang="en-US" sz="2800" b="1"/>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Manufacturing and Services</a:t>
            </a:r>
          </a:p>
        </p:txBody>
      </p:sp>
      <p:sp>
        <p:nvSpPr>
          <p:cNvPr id="2" name="Slide Number Placeholder 1"/>
          <p:cNvSpPr>
            <a:spLocks noGrp="1"/>
          </p:cNvSpPr>
          <p:nvPr>
            <p:ph type="sldNum" sz="quarter" idx="12"/>
          </p:nvPr>
        </p:nvSpPr>
        <p:spPr/>
        <p:txBody>
          <a:bodyPr/>
          <a:lstStyle/>
          <a:p>
            <a:fld id="{2E54E9D4-680A-4C51-B61D-1CC0F8B86EE1}" type="slidenum">
              <a:rPr lang="en-IN" smtClean="0"/>
              <a:t>38</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709039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36525"/>
            <a:ext cx="8229600" cy="1143000"/>
          </a:xfrm>
        </p:spPr>
        <p:txBody>
          <a:bodyPr/>
          <a:lstStyle/>
          <a:p>
            <a:r>
              <a:rPr lang="en-US"/>
              <a:t>Video 7</a:t>
            </a:r>
            <a:endParaRPr lang="en-US" i="1">
              <a:solidFill>
                <a:srgbClr val="FF0000"/>
              </a:solidFill>
            </a:endParaRPr>
          </a:p>
        </p:txBody>
      </p:sp>
      <p:sp>
        <p:nvSpPr>
          <p:cNvPr id="11267" name="Rectangle 3"/>
          <p:cNvSpPr>
            <a:spLocks noGrp="1" noChangeArrowheads="1"/>
          </p:cNvSpPr>
          <p:nvPr>
            <p:ph type="body" idx="1"/>
          </p:nvPr>
        </p:nvSpPr>
        <p:spPr>
          <a:xfrm>
            <a:off x="457200" y="1205857"/>
            <a:ext cx="8229600" cy="4940110"/>
          </a:xfrm>
        </p:spPr>
        <p:txBody>
          <a:bodyPr>
            <a:noAutofit/>
          </a:bodyPr>
          <a:lstStyle/>
          <a:p>
            <a:pPr algn="just"/>
            <a:r>
              <a:rPr lang="en-US" sz="2600"/>
              <a:t>FM Speech – Para 64 to 65</a:t>
            </a:r>
          </a:p>
          <a:p>
            <a:pPr marL="0" indent="0" algn="just">
              <a:buNone/>
            </a:pPr>
            <a:endParaRPr lang="en-US" sz="1700" i="1"/>
          </a:p>
          <a:p>
            <a:pPr marL="0" indent="0" algn="just">
              <a:buNone/>
            </a:pPr>
            <a:r>
              <a:rPr lang="en-US" sz="2000" i="1"/>
              <a:t>Cities as Growth Hubs</a:t>
            </a:r>
          </a:p>
          <a:p>
            <a:pPr marL="0" indent="0" algn="just">
              <a:buNone/>
            </a:pPr>
            <a:r>
              <a:rPr lang="en-US" sz="2000" i="1"/>
              <a:t>Working with states, our government will facilitate development of ‘Cities as Growth Hubs’. This will be achieved through economic and transit planning, and orderly development of peri-urban areas utilizing town planning schemes.</a:t>
            </a:r>
          </a:p>
          <a:p>
            <a:pPr marL="0" indent="0" algn="just">
              <a:buNone/>
            </a:pPr>
            <a:r>
              <a:rPr lang="en-US" sz="2000" i="1"/>
              <a:t>Creative redevelopment of cities</a:t>
            </a:r>
          </a:p>
          <a:p>
            <a:pPr marL="0" indent="0" algn="just">
              <a:buNone/>
            </a:pPr>
            <a:r>
              <a:rPr lang="en-US" sz="2000" i="1"/>
              <a:t>For creative brownfield redevelopment of existing cities with a transformative impact, our government will formulate a framework for enabling policies, market-based mechanisms and regulation.</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39</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5BFEBDEE-B860-4E92-8FC7-04390DEF55BB}" type="datetime1">
              <a:rPr lang="en-US" smtClean="0"/>
              <a:t>7/25/2024</a:t>
            </a:fld>
            <a:endParaRPr lang="en-IN"/>
          </a:p>
        </p:txBody>
      </p:sp>
    </p:spTree>
    <p:extLst>
      <p:ext uri="{BB962C8B-B14F-4D97-AF65-F5344CB8AC3E}">
        <p14:creationId xmlns:p14="http://schemas.microsoft.com/office/powerpoint/2010/main" val="81632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9628" y="180438"/>
            <a:ext cx="8280920" cy="792088"/>
          </a:xfrm>
          <a:solidFill>
            <a:schemeClr val="accent4">
              <a:lumMod val="75000"/>
            </a:schemeClr>
          </a:solidFill>
          <a:ln>
            <a:solidFill>
              <a:schemeClr val="tx1"/>
            </a:solidFill>
          </a:ln>
        </p:spPr>
        <p:txBody>
          <a:bodyPr>
            <a:normAutofit/>
          </a:bodyPr>
          <a:lstStyle/>
          <a:p>
            <a:r>
              <a:rPr lang="en-IN" sz="3200" b="1">
                <a:solidFill>
                  <a:schemeClr val="bg1"/>
                </a:solidFill>
              </a:rPr>
              <a:t>India - A glance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45318591"/>
              </p:ext>
            </p:extLst>
          </p:nvPr>
        </p:nvGraphicFramePr>
        <p:xfrm>
          <a:off x="539552" y="1303737"/>
          <a:ext cx="8208912" cy="4736938"/>
        </p:xfrm>
        <a:graphic>
          <a:graphicData uri="http://schemas.openxmlformats.org/drawingml/2006/table">
            <a:tbl>
              <a:tblPr>
                <a:tableStyleId>{616DA210-FB5B-4158-B5E0-FEB733F419BA}</a:tableStyleId>
              </a:tblPr>
              <a:tblGrid>
                <a:gridCol w="4837395">
                  <a:extLst>
                    <a:ext uri="{9D8B030D-6E8A-4147-A177-3AD203B41FA5}">
                      <a16:colId xmlns:a16="http://schemas.microsoft.com/office/drawing/2014/main" val="20000"/>
                    </a:ext>
                  </a:extLst>
                </a:gridCol>
                <a:gridCol w="1715332">
                  <a:extLst>
                    <a:ext uri="{9D8B030D-6E8A-4147-A177-3AD203B41FA5}">
                      <a16:colId xmlns:a16="http://schemas.microsoft.com/office/drawing/2014/main" val="20001"/>
                    </a:ext>
                  </a:extLst>
                </a:gridCol>
                <a:gridCol w="1656185">
                  <a:extLst>
                    <a:ext uri="{9D8B030D-6E8A-4147-A177-3AD203B41FA5}">
                      <a16:colId xmlns:a16="http://schemas.microsoft.com/office/drawing/2014/main" val="20002"/>
                    </a:ext>
                  </a:extLst>
                </a:gridCol>
              </a:tblGrid>
              <a:tr h="323056">
                <a:tc>
                  <a:txBody>
                    <a:bodyPr/>
                    <a:lstStyle/>
                    <a:p>
                      <a:pPr algn="l" fontAlgn="ctr"/>
                      <a:r>
                        <a:rPr lang="en-IN" sz="1700" u="none" strike="noStrike">
                          <a:effectLst/>
                        </a:rPr>
                        <a:t>Population</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a:effectLst/>
                        </a:rPr>
                        <a:t>1.395 bn</a:t>
                      </a:r>
                      <a:endParaRPr lang="en-IN" sz="1700" b="1"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ctr"/>
                      <a:r>
                        <a:rPr lang="en-IN" sz="1700" b="0" i="0" u="none" strike="noStrike" baseline="0">
                          <a:solidFill>
                            <a:srgbClr val="000000"/>
                          </a:solidFill>
                          <a:effectLst/>
                          <a:latin typeface="Calibri"/>
                        </a:rPr>
                        <a:t>July 2024</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0"/>
                  </a:ext>
                </a:extLst>
              </a:tr>
              <a:tr h="323056">
                <a:tc>
                  <a:txBody>
                    <a:bodyPr/>
                    <a:lstStyle/>
                    <a:p>
                      <a:pPr algn="l" fontAlgn="ctr"/>
                      <a:r>
                        <a:rPr lang="en-IN" sz="1700" u="none" strike="noStrike">
                          <a:effectLst/>
                        </a:rPr>
                        <a:t>Population Growth Rate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0.8%</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u="none" strike="noStrike" kern="1200" baseline="0">
                          <a:solidFill>
                            <a:schemeClr val="tx1"/>
                          </a:solidFill>
                          <a:effectLst/>
                        </a:rPr>
                        <a:t>July 2024</a:t>
                      </a:r>
                      <a:endParaRPr lang="en-IN" sz="1700"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1"/>
                  </a:ext>
                </a:extLst>
              </a:tr>
              <a:tr h="323056">
                <a:tc>
                  <a:txBody>
                    <a:bodyPr/>
                    <a:lstStyle/>
                    <a:p>
                      <a:pPr algn="l" fontAlgn="ctr"/>
                      <a:r>
                        <a:rPr lang="en-IN" sz="1700" u="none" strike="noStrike">
                          <a:effectLst/>
                        </a:rPr>
                        <a:t>Life Expectancy: 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1" u="none" strike="noStrike" kern="1200">
                          <a:solidFill>
                            <a:schemeClr val="tx1"/>
                          </a:solidFill>
                          <a:effectLst/>
                        </a:rPr>
                        <a:t>70.5 yrs</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0" u="none" strike="noStrike" kern="1200">
                          <a:solidFill>
                            <a:schemeClr val="tx1"/>
                          </a:solidFill>
                          <a:effectLst/>
                        </a:rPr>
                        <a:t>2023</a:t>
                      </a:r>
                      <a:endParaRPr lang="en-IN" sz="1700" b="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2"/>
                  </a:ext>
                </a:extLst>
              </a:tr>
              <a:tr h="323056">
                <a:tc>
                  <a:txBody>
                    <a:bodyPr/>
                    <a:lstStyle/>
                    <a:p>
                      <a:pPr algn="l" fontAlgn="ctr"/>
                      <a:r>
                        <a:rPr lang="en-IN" sz="1700" u="none" strike="noStrike">
                          <a:effectLst/>
                        </a:rPr>
                        <a:t>Life Expectancy:  Female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1" u="none" strike="noStrike" kern="1200">
                          <a:solidFill>
                            <a:schemeClr val="tx1"/>
                          </a:solidFill>
                          <a:effectLst/>
                        </a:rPr>
                        <a:t>73.6 yrs</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IN" sz="1700" b="0" u="none" strike="noStrike" kern="1200">
                          <a:solidFill>
                            <a:schemeClr val="tx1"/>
                          </a:solidFill>
                          <a:effectLst/>
                        </a:rPr>
                        <a:t>2023</a:t>
                      </a:r>
                      <a:endParaRPr lang="en-IN" sz="1700" b="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3"/>
                  </a:ext>
                </a:extLst>
              </a:tr>
              <a:tr h="248317">
                <a:tc>
                  <a:txBody>
                    <a:bodyPr/>
                    <a:lstStyle/>
                    <a:p>
                      <a:pPr algn="l" fontAlgn="ctr"/>
                      <a:r>
                        <a:rPr lang="en-IN" sz="1700" u="none" strike="noStrike">
                          <a:effectLst/>
                        </a:rPr>
                        <a:t>Literacy</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b="1" u="none" strike="noStrike" kern="1200" baseline="0">
                          <a:solidFill>
                            <a:schemeClr val="tx1"/>
                          </a:solidFill>
                          <a:effectLst/>
                        </a:rPr>
                        <a:t>78%</a:t>
                      </a:r>
                      <a:endParaRPr lang="en-IN" sz="1700" b="1"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u="none" strike="noStrike" kern="1200" baseline="0">
                          <a:solidFill>
                            <a:schemeClr val="tx1"/>
                          </a:solidFill>
                          <a:effectLst/>
                        </a:rPr>
                        <a:t>2022</a:t>
                      </a:r>
                      <a:endParaRPr lang="en-IN" sz="1700"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4"/>
                  </a:ext>
                </a:extLst>
              </a:tr>
              <a:tr h="323056">
                <a:tc>
                  <a:txBody>
                    <a:bodyPr/>
                    <a:lstStyle/>
                    <a:p>
                      <a:pPr algn="l" fontAlgn="ctr"/>
                      <a:r>
                        <a:rPr lang="en-IN" sz="1700" u="none" strike="noStrike">
                          <a:effectLst/>
                        </a:rPr>
                        <a:t>GDP (at current prices)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US$ 3,600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 ES 2024</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5"/>
                  </a:ext>
                </a:extLst>
              </a:tr>
              <a:tr h="323056">
                <a:tc>
                  <a:txBody>
                    <a:bodyPr/>
                    <a:lstStyle/>
                    <a:p>
                      <a:pPr algn="l" fontAlgn="ctr"/>
                      <a:r>
                        <a:rPr lang="en-IN" sz="1700" u="none" strike="noStrike">
                          <a:effectLst/>
                        </a:rPr>
                        <a:t>Real GDP g</a:t>
                      </a:r>
                      <a:r>
                        <a:rPr lang="en-IN" sz="1700" u="none" strike="noStrike" kern="1200">
                          <a:solidFill>
                            <a:schemeClr val="tx1"/>
                          </a:solidFill>
                          <a:effectLst/>
                        </a:rPr>
                        <a:t>row</a:t>
                      </a:r>
                      <a:r>
                        <a:rPr lang="en-IN" sz="1700" u="none" strike="noStrike">
                          <a:effectLst/>
                        </a:rPr>
                        <a:t>th</a:t>
                      </a:r>
                      <a:endParaRPr lang="en-IN" sz="1700" b="0"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b="1" u="none" strike="noStrike" kern="1200">
                          <a:solidFill>
                            <a:schemeClr val="tx1"/>
                          </a:solidFill>
                          <a:effectLst/>
                        </a:rPr>
                        <a:t>8.2%</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IN" sz="1700" u="none" strike="noStrike" kern="1200" baseline="0">
                          <a:solidFill>
                            <a:schemeClr val="tx1"/>
                          </a:solidFill>
                          <a:effectLst/>
                        </a:rPr>
                        <a:t>ES 2024</a:t>
                      </a:r>
                      <a:endParaRPr lang="en-IN" sz="1700" u="none" strike="noStrike" kern="1200" baseline="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6"/>
                  </a:ext>
                </a:extLst>
              </a:tr>
              <a:tr h="323056">
                <a:tc>
                  <a:txBody>
                    <a:bodyPr/>
                    <a:lstStyle/>
                    <a:p>
                      <a:pPr algn="l" fontAlgn="ctr"/>
                      <a:r>
                        <a:rPr lang="en-IN" sz="1700" u="none" strike="noStrike">
                          <a:effectLst/>
                        </a:rPr>
                        <a:t>GDP (in PPP</a:t>
                      </a:r>
                      <a:r>
                        <a:rPr lang="en-IN" sz="1700" u="none" strike="noStrike" kern="1200">
                          <a:solidFill>
                            <a:schemeClr val="tx1"/>
                          </a:solidFill>
                          <a:effectLst/>
                        </a:rPr>
                        <a:t>)                                           3rd Largest</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$14,600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rPr>
                        <a:t>2024</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7"/>
                  </a:ext>
                </a:extLst>
              </a:tr>
              <a:tr h="323056">
                <a:tc>
                  <a:txBody>
                    <a:bodyPr/>
                    <a:lstStyle/>
                    <a:p>
                      <a:pPr algn="l" fontAlgn="ctr"/>
                      <a:r>
                        <a:rPr lang="en-IN" sz="1700" u="none" strike="noStrike">
                          <a:effectLst/>
                        </a:rPr>
                        <a:t>Per capita Income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$2,600</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ES 2024</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8"/>
                  </a:ext>
                </a:extLst>
              </a:tr>
              <a:tr h="236269">
                <a:tc>
                  <a:txBody>
                    <a:bodyPr/>
                    <a:lstStyle/>
                    <a:p>
                      <a:pPr algn="l" fontAlgn="ctr"/>
                      <a:r>
                        <a:rPr lang="en-IN" sz="1700" u="none" strike="noStrike">
                          <a:effectLst/>
                        </a:rPr>
                        <a:t>Exports (goods</a:t>
                      </a:r>
                      <a:r>
                        <a:rPr lang="en-IN" sz="1700" u="none" strike="noStrike" baseline="0">
                          <a:effectLst/>
                        </a:rPr>
                        <a:t> and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$ 778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Chart 4 ES </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9"/>
                  </a:ext>
                </a:extLst>
              </a:tr>
              <a:tr h="323056">
                <a:tc>
                  <a:txBody>
                    <a:bodyPr/>
                    <a:lstStyle/>
                    <a:p>
                      <a:pPr algn="l" fontAlgn="ctr"/>
                      <a:r>
                        <a:rPr lang="en-IN" sz="1700" u="none" strike="noStrike">
                          <a:effectLst/>
                        </a:rPr>
                        <a:t>Imports (goods</a:t>
                      </a:r>
                      <a:r>
                        <a:rPr lang="en-IN" sz="1700" u="none" strike="noStrike" baseline="0">
                          <a:effectLst/>
                        </a:rPr>
                        <a:t> and services)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$ 854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a:solidFill>
                            <a:schemeClr val="tx1"/>
                          </a:solidFill>
                          <a:effectLst/>
                        </a:rPr>
                        <a:t>Chart 4 ES</a:t>
                      </a:r>
                      <a:endParaRPr lang="en-IN" sz="1700" b="0" i="0" u="none" strike="noStrike">
                        <a:solidFill>
                          <a:schemeClr val="tx1"/>
                        </a:solidFill>
                        <a:effectLst/>
                        <a:latin typeface="+mn-lt"/>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0"/>
                  </a:ext>
                </a:extLst>
              </a:tr>
              <a:tr h="323056">
                <a:tc>
                  <a:txBody>
                    <a:bodyPr/>
                    <a:lstStyle/>
                    <a:p>
                      <a:pPr algn="l" fontAlgn="ctr"/>
                      <a:r>
                        <a:rPr lang="en-IN" sz="1700" u="none" strike="noStrike">
                          <a:effectLst/>
                        </a:rPr>
                        <a:t>Foreign Exchange Reserves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$ 654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rPr>
                        <a:t> (ES) June 2024</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1"/>
                  </a:ext>
                </a:extLst>
              </a:tr>
              <a:tr h="323056">
                <a:tc>
                  <a:txBody>
                    <a:bodyPr/>
                    <a:lstStyle/>
                    <a:p>
                      <a:pPr algn="l" fontAlgn="ctr"/>
                      <a:r>
                        <a:rPr lang="en-IN" sz="1700" u="none" strike="noStrike">
                          <a:effectLst/>
                        </a:rPr>
                        <a:t>Government External Borrowings</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$ 149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b="0" u="none" strike="noStrike" kern="1200">
                          <a:solidFill>
                            <a:schemeClr val="tx1"/>
                          </a:solidFill>
                          <a:effectLst/>
                        </a:rPr>
                        <a:t>(RBI) March 2024</a:t>
                      </a:r>
                      <a:endParaRPr lang="en-IN" sz="1700" b="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2"/>
                  </a:ext>
                </a:extLst>
              </a:tr>
              <a:tr h="323056">
                <a:tc>
                  <a:txBody>
                    <a:bodyPr/>
                    <a:lstStyle/>
                    <a:p>
                      <a:pPr algn="l" fontAlgn="ctr"/>
                      <a:r>
                        <a:rPr lang="en-IN" sz="1700" u="none" strike="noStrike">
                          <a:effectLst/>
                        </a:rPr>
                        <a:t>External Debt (Govt</a:t>
                      </a:r>
                      <a:r>
                        <a:rPr lang="en-IN" sz="1700" u="none" strike="noStrike" baseline="0">
                          <a:effectLst/>
                        </a:rPr>
                        <a:t> &amp; Non-Govt)</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US $ 664 bn</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u="none" strike="noStrike" kern="1200">
                          <a:solidFill>
                            <a:schemeClr val="tx1"/>
                          </a:solidFill>
                          <a:effectLst/>
                        </a:rPr>
                        <a:t>(ES) March 2024</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3"/>
                  </a:ext>
                </a:extLst>
              </a:tr>
              <a:tr h="323056">
                <a:tc>
                  <a:txBody>
                    <a:bodyPr/>
                    <a:lstStyle/>
                    <a:p>
                      <a:pPr algn="l" fontAlgn="ctr"/>
                      <a:r>
                        <a:rPr lang="en-IN" sz="1700" u="none" strike="noStrike">
                          <a:effectLst/>
                        </a:rPr>
                        <a:t>Interest to Gross Revenue</a:t>
                      </a:r>
                      <a:endParaRPr lang="en-IN" sz="1700" b="0" i="0" u="none" strike="noStrike">
                        <a:solidFill>
                          <a:srgbClr val="000000"/>
                        </a:solidFill>
                        <a:effectLst/>
                        <a:latin typeface="Calibri"/>
                      </a:endParaRPr>
                    </a:p>
                  </a:txBody>
                  <a:tcPr marL="9525" marR="9525" marT="9525" marB="0" anchor="ctr">
                    <a:solidFill>
                      <a:schemeClr val="accent2">
                        <a:lumMod val="20000"/>
                        <a:lumOff val="80000"/>
                      </a:schemeClr>
                    </a:solidFill>
                  </a:tcPr>
                </a:tc>
                <a:tc>
                  <a:txBody>
                    <a:bodyPr/>
                    <a:lstStyle/>
                    <a:p>
                      <a:pPr algn="r" fontAlgn="b"/>
                      <a:r>
                        <a:rPr lang="en-IN" sz="1700" b="1" u="none" strike="noStrike" kern="1200">
                          <a:solidFill>
                            <a:schemeClr val="tx1"/>
                          </a:solidFill>
                          <a:effectLst/>
                        </a:rPr>
                        <a:t>24%</a:t>
                      </a:r>
                      <a:endParaRPr lang="en-IN" sz="1700" b="1"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tc>
                  <a:txBody>
                    <a:bodyPr/>
                    <a:lstStyle/>
                    <a:p>
                      <a:pPr algn="r" fontAlgn="ctr"/>
                      <a:r>
                        <a:rPr lang="en-IN" sz="1700" b="0" u="none" strike="noStrike" kern="1200">
                          <a:solidFill>
                            <a:srgbClr val="FF0000"/>
                          </a:solidFill>
                          <a:effectLst/>
                        </a:rPr>
                        <a:t> </a:t>
                      </a:r>
                      <a:r>
                        <a:rPr lang="en-IN" sz="1700" u="none" strike="noStrike" kern="1200">
                          <a:solidFill>
                            <a:schemeClr val="tx1"/>
                          </a:solidFill>
                          <a:effectLst/>
                        </a:rPr>
                        <a:t>2024 RE (Budget)</a:t>
                      </a:r>
                      <a:endParaRPr lang="en-IN" sz="1700" u="none" strike="noStrike" kern="1200">
                        <a:solidFill>
                          <a:schemeClr val="tx1"/>
                        </a:solidFill>
                        <a:effectLst/>
                        <a:latin typeface="+mn-lt"/>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4"/>
                  </a:ext>
                </a:extLst>
              </a:tr>
            </a:tbl>
          </a:graphicData>
        </a:graphic>
      </p:graphicFrame>
      <p:sp>
        <p:nvSpPr>
          <p:cNvPr id="3" name="Slide Number Placeholder 2"/>
          <p:cNvSpPr>
            <a:spLocks noGrp="1"/>
          </p:cNvSpPr>
          <p:nvPr>
            <p:ph type="sldNum" sz="quarter" idx="12"/>
          </p:nvPr>
        </p:nvSpPr>
        <p:spPr/>
        <p:txBody>
          <a:bodyPr/>
          <a:lstStyle/>
          <a:p>
            <a:fld id="{2E54E9D4-680A-4C51-B61D-1CC0F8B86EE1}" type="slidenum">
              <a:rPr lang="en-IN" smtClean="0"/>
              <a:t>4</a:t>
            </a:fld>
            <a:endParaRPr lang="en-IN"/>
          </a:p>
        </p:txBody>
      </p:sp>
      <p:sp>
        <p:nvSpPr>
          <p:cNvPr id="5" name="Oval 4"/>
          <p:cNvSpPr/>
          <p:nvPr/>
        </p:nvSpPr>
        <p:spPr>
          <a:xfrm>
            <a:off x="3203848" y="3477432"/>
            <a:ext cx="2088232" cy="4047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ooter Placeholder 1"/>
          <p:cNvSpPr>
            <a:spLocks noGrp="1"/>
          </p:cNvSpPr>
          <p:nvPr>
            <p:ph type="ftr" sz="quarter" idx="11"/>
          </p:nvPr>
        </p:nvSpPr>
        <p:spPr>
          <a:xfrm>
            <a:off x="3103192" y="6217285"/>
            <a:ext cx="2895600" cy="365125"/>
          </a:xfrm>
        </p:spPr>
        <p:txBody>
          <a:bodyPr/>
          <a:lstStyle/>
          <a:p>
            <a:r>
              <a:rPr lang="en-US"/>
              <a:t>SIRC of ICAI</a:t>
            </a:r>
            <a:endParaRPr lang="en-IN"/>
          </a:p>
        </p:txBody>
      </p:sp>
      <p:sp>
        <p:nvSpPr>
          <p:cNvPr id="4" name="Date Placeholder 3"/>
          <p:cNvSpPr>
            <a:spLocks noGrp="1"/>
          </p:cNvSpPr>
          <p:nvPr>
            <p:ph type="dt" sz="half" idx="10"/>
          </p:nvPr>
        </p:nvSpPr>
        <p:spPr>
          <a:xfrm>
            <a:off x="276447" y="6232227"/>
            <a:ext cx="2133600" cy="365125"/>
          </a:xfrm>
        </p:spPr>
        <p:txBody>
          <a:bodyPr/>
          <a:lstStyle/>
          <a:p>
            <a:fld id="{7A7CC40C-7284-4FAC-958A-CD56AD770867}" type="datetime1">
              <a:rPr lang="en-US" smtClean="0"/>
              <a:t>7/25/2024</a:t>
            </a:fld>
            <a:endParaRPr lang="en-IN"/>
          </a:p>
        </p:txBody>
      </p:sp>
      <p:sp>
        <p:nvSpPr>
          <p:cNvPr id="6" name="TextBox 5"/>
          <p:cNvSpPr txBox="1"/>
          <p:nvPr/>
        </p:nvSpPr>
        <p:spPr>
          <a:xfrm>
            <a:off x="7880397" y="965381"/>
            <a:ext cx="1368152" cy="338554"/>
          </a:xfrm>
          <a:prstGeom prst="rect">
            <a:avLst/>
          </a:prstGeom>
          <a:noFill/>
        </p:spPr>
        <p:txBody>
          <a:bodyPr wrap="square" rtlCol="0">
            <a:spAutoFit/>
          </a:bodyPr>
          <a:lstStyle/>
          <a:p>
            <a:r>
              <a:rPr lang="en-US" sz="1600"/>
              <a:t>Estimates</a:t>
            </a:r>
            <a:endParaRPr lang="en-US" sz="2000"/>
          </a:p>
        </p:txBody>
      </p:sp>
    </p:spTree>
    <p:extLst>
      <p:ext uri="{BB962C8B-B14F-4D97-AF65-F5344CB8AC3E}">
        <p14:creationId xmlns:p14="http://schemas.microsoft.com/office/powerpoint/2010/main" val="2405093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To facilitate development of ‘Cities as Growth Hubs’</a:t>
            </a:r>
          </a:p>
          <a:p>
            <a:pPr marL="342000" indent="-284400" algn="just"/>
            <a:r>
              <a:rPr lang="en-US" sz="2000"/>
              <a:t>PM </a:t>
            </a:r>
            <a:r>
              <a:rPr lang="en-US" sz="2000" err="1"/>
              <a:t>Awas</a:t>
            </a:r>
            <a:r>
              <a:rPr lang="en-US" sz="2000"/>
              <a:t> Yojana Urban 2.0 to provide housing to 1 </a:t>
            </a:r>
            <a:r>
              <a:rPr lang="en-US" sz="2000" err="1"/>
              <a:t>cr</a:t>
            </a:r>
            <a:r>
              <a:rPr lang="en-US" sz="2000"/>
              <a:t> urban poor and middle-class families with an investment of Rs. 10 lakh </a:t>
            </a:r>
            <a:r>
              <a:rPr lang="en-US" sz="2000" err="1"/>
              <a:t>crs</a:t>
            </a:r>
            <a:endParaRPr lang="en-US" sz="2000"/>
          </a:p>
          <a:p>
            <a:pPr marL="342000" indent="-284400" algn="just"/>
            <a:r>
              <a:rPr lang="en-US" sz="2000"/>
              <a:t>Enable policies and regulations for efficient and transparent rental housing</a:t>
            </a:r>
          </a:p>
          <a:p>
            <a:pPr marL="342000" indent="-284400" algn="just"/>
            <a:r>
              <a:rPr lang="en-US" sz="2000"/>
              <a:t>To formulate Transit Oriented Development plans for 14 large cities with a population above 30 lakh along with implementation/ financing strategy</a:t>
            </a:r>
          </a:p>
          <a:p>
            <a:pPr marL="342000" indent="-284400" algn="just"/>
            <a:endParaRPr lang="en-US" sz="2000"/>
          </a:p>
          <a:p>
            <a:pPr marL="342000" indent="-284400" algn="just"/>
            <a:r>
              <a:rPr lang="en-US" sz="2600" b="1"/>
              <a:t>Are we finally focusing on urban centers as engines of growth?</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Urban Development</a:t>
            </a:r>
          </a:p>
        </p:txBody>
      </p:sp>
      <p:sp>
        <p:nvSpPr>
          <p:cNvPr id="2" name="Slide Number Placeholder 1"/>
          <p:cNvSpPr>
            <a:spLocks noGrp="1"/>
          </p:cNvSpPr>
          <p:nvPr>
            <p:ph type="sldNum" sz="quarter" idx="12"/>
          </p:nvPr>
        </p:nvSpPr>
        <p:spPr/>
        <p:txBody>
          <a:bodyPr/>
          <a:lstStyle/>
          <a:p>
            <a:fld id="{2E54E9D4-680A-4C51-B61D-1CC0F8B86EE1}" type="slidenum">
              <a:rPr lang="en-IN" smtClean="0"/>
              <a:t>40</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1539761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8</a:t>
            </a:r>
            <a:endParaRPr lang="en-US" i="1">
              <a:solidFill>
                <a:srgbClr val="FF0000"/>
              </a:solidFill>
            </a:endParaRPr>
          </a:p>
        </p:txBody>
      </p:sp>
      <p:sp>
        <p:nvSpPr>
          <p:cNvPr id="11267" name="Rectangle 3"/>
          <p:cNvSpPr>
            <a:spLocks noGrp="1" noChangeArrowheads="1"/>
          </p:cNvSpPr>
          <p:nvPr>
            <p:ph type="body" idx="1"/>
          </p:nvPr>
        </p:nvSpPr>
        <p:spPr>
          <a:xfrm>
            <a:off x="457200" y="1340768"/>
            <a:ext cx="8229600" cy="4785395"/>
          </a:xfrm>
        </p:spPr>
        <p:txBody>
          <a:bodyPr>
            <a:noAutofit/>
          </a:bodyPr>
          <a:lstStyle/>
          <a:p>
            <a:pPr algn="just"/>
            <a:r>
              <a:rPr lang="en-US" sz="2600"/>
              <a:t>FM Speech – Para 79</a:t>
            </a:r>
          </a:p>
          <a:p>
            <a:pPr marL="0" indent="0" algn="just">
              <a:buNone/>
            </a:pPr>
            <a:endParaRPr lang="en-US" sz="1700" i="1"/>
          </a:p>
          <a:p>
            <a:pPr marL="0" indent="0" algn="just">
              <a:buNone/>
            </a:pPr>
            <a:r>
              <a:rPr lang="en-US" sz="2000" i="1"/>
              <a:t>Infrastructure investment by Central Government</a:t>
            </a:r>
          </a:p>
          <a:p>
            <a:pPr marL="0" indent="0" algn="just">
              <a:buNone/>
            </a:pPr>
            <a:r>
              <a:rPr lang="en-US" sz="2000" i="1"/>
              <a:t>Significant investment the Central Government has made over the years in building and improving infrastructure has had a strong multiplier effect on the economy. We will endeavor to maintain strong fiscal support for infrastructure over the next 5 years, in conjunction with imperatives of other priorities and fiscal consolidation. This year, I have provided ` 11,11,111 crore for capital expenditure. This would be 3.4 per cent of our GDP.</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41</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5BFEBDEE-B860-4E92-8FC7-04390DEF55BB}" type="datetime1">
              <a:rPr lang="en-US" smtClean="0"/>
              <a:t>7/25/2024</a:t>
            </a:fld>
            <a:endParaRPr lang="en-IN"/>
          </a:p>
        </p:txBody>
      </p:sp>
    </p:spTree>
    <p:extLst>
      <p:ext uri="{BB962C8B-B14F-4D97-AF65-F5344CB8AC3E}">
        <p14:creationId xmlns:p14="http://schemas.microsoft.com/office/powerpoint/2010/main" val="2762017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a:solidFill>
            <a:schemeClr val="accent4">
              <a:lumMod val="20000"/>
              <a:lumOff val="80000"/>
            </a:schemeClr>
          </a:solidFill>
          <a:ln>
            <a:solidFill>
              <a:schemeClr val="tx1"/>
            </a:solidFill>
          </a:ln>
        </p:spPr>
        <p:txBody>
          <a:bodyPr>
            <a:normAutofit fontScale="90000"/>
          </a:bodyPr>
          <a:lstStyle/>
          <a:p>
            <a:r>
              <a:rPr lang="en-IN" sz="4000" b="1">
                <a:solidFill>
                  <a:schemeClr val="tx2"/>
                </a:solidFill>
              </a:rPr>
              <a:t>Infrastructure Investment</a:t>
            </a:r>
            <a:br>
              <a:rPr lang="en-IN" sz="3600" b="1">
                <a:solidFill>
                  <a:schemeClr val="tx2"/>
                </a:solidFill>
              </a:rPr>
            </a:br>
            <a:r>
              <a:rPr lang="en-IN" sz="3600" b="1">
                <a:solidFill>
                  <a:schemeClr val="tx2"/>
                </a:solidFill>
              </a:rPr>
              <a:t>… </a:t>
            </a:r>
            <a:r>
              <a:rPr lang="en-IN" sz="2700" b="1">
                <a:solidFill>
                  <a:schemeClr val="tx2"/>
                </a:solidFill>
              </a:rPr>
              <a:t>India is spending much below its need and China, way above</a:t>
            </a:r>
          </a:p>
        </p:txBody>
      </p:sp>
      <p:sp>
        <p:nvSpPr>
          <p:cNvPr id="3" name="Content Placeholder 2"/>
          <p:cNvSpPr>
            <a:spLocks noGrp="1"/>
          </p:cNvSpPr>
          <p:nvPr>
            <p:ph idx="1"/>
          </p:nvPr>
        </p:nvSpPr>
        <p:spPr/>
        <p:txBody>
          <a:bodyPr/>
          <a:lstStyle/>
          <a:p>
            <a:endParaRPr lang="en-IN"/>
          </a:p>
        </p:txBody>
      </p:sp>
      <p:pic>
        <p:nvPicPr>
          <p:cNvPr id="2050" name="Picture 2" descr="D:\Rajesh\Mohan 2013\Infra GDP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1296"/>
            <a:ext cx="8352928" cy="48600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E54E9D4-680A-4C51-B61D-1CC0F8B86EE1}" type="slidenum">
              <a:rPr lang="en-IN" smtClean="0"/>
              <a:t>42</a:t>
            </a:fld>
            <a:endParaRPr lang="en-IN"/>
          </a:p>
        </p:txBody>
      </p:sp>
      <p:sp>
        <p:nvSpPr>
          <p:cNvPr id="6" name="Footer Placeholder 5"/>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066E98C-33E6-4F6B-B6AC-E4DA960BD12A}" type="datetime1">
              <a:rPr lang="en-US" smtClean="0"/>
              <a:t>7/25/2024</a:t>
            </a:fld>
            <a:endParaRPr lang="en-IN"/>
          </a:p>
        </p:txBody>
      </p:sp>
    </p:spTree>
    <p:extLst>
      <p:ext uri="{BB962C8B-B14F-4D97-AF65-F5344CB8AC3E}">
        <p14:creationId xmlns:p14="http://schemas.microsoft.com/office/powerpoint/2010/main" val="3067928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226"/>
          <p:cNvSpPr txBox="1"/>
          <p:nvPr/>
        </p:nvSpPr>
        <p:spPr>
          <a:xfrm>
            <a:off x="993408" y="542465"/>
            <a:ext cx="8119575" cy="561662"/>
          </a:xfrm>
          <a:prstGeom prst="rect">
            <a:avLst/>
          </a:prstGeom>
          <a:noFill/>
          <a:ln>
            <a:noFill/>
          </a:ln>
        </p:spPr>
        <p:txBody>
          <a:bodyPr spcFirstLastPara="1" wrap="square" lIns="68575" tIns="34275" rIns="68575" bIns="34275" anchor="t" anchorCtr="0">
            <a:spAutoFit/>
          </a:bodyPr>
          <a:lstStyle/>
          <a:p>
            <a:pPr>
              <a:buClr>
                <a:srgbClr val="000000"/>
              </a:buClr>
              <a:buSzPts val="3300"/>
            </a:pPr>
            <a:r>
              <a:rPr lang="en" sz="3200" b="1">
                <a:solidFill>
                  <a:srgbClr val="3F3F3F"/>
                </a:solidFill>
                <a:latin typeface="Century Gothic"/>
                <a:ea typeface="Century Gothic"/>
                <a:cs typeface="Century Gothic"/>
                <a:sym typeface="Century Gothic"/>
              </a:rPr>
              <a:t>Strong Industrial &amp; Infrastructural Base</a:t>
            </a:r>
            <a:endParaRPr sz="1100">
              <a:solidFill>
                <a:srgbClr val="000000"/>
              </a:solidFill>
              <a:latin typeface="Arial"/>
              <a:ea typeface="Arial"/>
              <a:cs typeface="Arial"/>
              <a:sym typeface="Arial"/>
            </a:endParaRPr>
          </a:p>
        </p:txBody>
      </p:sp>
      <p:grpSp>
        <p:nvGrpSpPr>
          <p:cNvPr id="1107" name="Google Shape;1107;p226"/>
          <p:cNvGrpSpPr/>
          <p:nvPr/>
        </p:nvGrpSpPr>
        <p:grpSpPr>
          <a:xfrm>
            <a:off x="112295" y="1459833"/>
            <a:ext cx="8871284" cy="4374762"/>
            <a:chOff x="1825248" y="1291950"/>
            <a:chExt cx="8447216" cy="4657327"/>
          </a:xfrm>
        </p:grpSpPr>
        <p:sp>
          <p:nvSpPr>
            <p:cNvPr id="1108" name="Google Shape;1108;p226"/>
            <p:cNvSpPr/>
            <p:nvPr/>
          </p:nvSpPr>
          <p:spPr>
            <a:xfrm>
              <a:off x="3070849" y="3993969"/>
              <a:ext cx="7171676" cy="1955308"/>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09" name="Google Shape;1109;p226"/>
            <p:cNvSpPr/>
            <p:nvPr/>
          </p:nvSpPr>
          <p:spPr>
            <a:xfrm>
              <a:off x="1825248" y="2767379"/>
              <a:ext cx="1128713" cy="1088113"/>
            </a:xfrm>
            <a:prstGeom prst="rect">
              <a:avLst/>
            </a:prstGeom>
            <a:solidFill>
              <a:srgbClr val="FF9A32"/>
            </a:solidFill>
            <a:ln w="254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10" name="Google Shape;1110;p226"/>
            <p:cNvSpPr txBox="1"/>
            <p:nvPr/>
          </p:nvSpPr>
          <p:spPr>
            <a:xfrm>
              <a:off x="2104328" y="3157039"/>
              <a:ext cx="684900" cy="308824"/>
            </a:xfrm>
            <a:prstGeom prst="rect">
              <a:avLst/>
            </a:prstGeom>
            <a:noFill/>
            <a:ln>
              <a:noFill/>
            </a:ln>
          </p:spPr>
          <p:txBody>
            <a:bodyPr spcFirstLastPara="1" wrap="square" lIns="68575" tIns="34275" rIns="68575" bIns="34275" anchor="ctr" anchorCtr="0">
              <a:spAutoFit/>
            </a:bodyPr>
            <a:lstStyle/>
            <a:p>
              <a:pPr>
                <a:buClr>
                  <a:srgbClr val="000000"/>
                </a:buClr>
                <a:buSzPts val="1100"/>
              </a:pPr>
              <a:r>
                <a:rPr lang="en" sz="1100" b="1">
                  <a:solidFill>
                    <a:srgbClr val="FFFFFF"/>
                  </a:solidFill>
                  <a:latin typeface="Open Sans SemiBold"/>
                  <a:ea typeface="Open Sans SemiBold"/>
                  <a:cs typeface="Open Sans SemiBold"/>
                  <a:sym typeface="Open Sans SemiBold"/>
                </a:rPr>
                <a:t>INDIA</a:t>
              </a:r>
              <a:endParaRPr sz="1100">
                <a:solidFill>
                  <a:srgbClr val="000000"/>
                </a:solidFill>
                <a:latin typeface="Arial"/>
                <a:ea typeface="Arial"/>
                <a:cs typeface="Arial"/>
                <a:sym typeface="Arial"/>
              </a:endParaRPr>
            </a:p>
          </p:txBody>
        </p:sp>
        <p:sp>
          <p:nvSpPr>
            <p:cNvPr id="1111" name="Google Shape;1111;p226"/>
            <p:cNvSpPr/>
            <p:nvPr/>
          </p:nvSpPr>
          <p:spPr>
            <a:xfrm>
              <a:off x="3164187" y="4115458"/>
              <a:ext cx="6548570" cy="1673728"/>
            </a:xfrm>
            <a:prstGeom prst="rect">
              <a:avLst/>
            </a:prstGeom>
            <a:noFill/>
            <a:ln>
              <a:noFill/>
            </a:ln>
          </p:spPr>
          <p:txBody>
            <a:bodyPr spcFirstLastPara="1" wrap="square" lIns="68575" tIns="34275" rIns="68575" bIns="34275" anchor="t" anchorCtr="0">
              <a:noAutofit/>
            </a:bodyPr>
            <a:lstStyle/>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Exports stood at USD 777 billion in 2023-24</a:t>
              </a:r>
              <a:endParaRPr sz="1100" b="1">
                <a:solidFill>
                  <a:srgbClr val="FFFFFF"/>
                </a:solidFill>
                <a:latin typeface="Open Sans SemiBold"/>
                <a:ea typeface="Open Sans SemiBold"/>
                <a:cs typeface="Open Sans SemiBold"/>
                <a:sym typeface="Open Sans SemiBold"/>
              </a:endParaRPr>
            </a:p>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Ranked 38</a:t>
              </a:r>
              <a:r>
                <a:rPr lang="en" sz="1100" b="1" baseline="30000">
                  <a:solidFill>
                    <a:srgbClr val="FFFFFF"/>
                  </a:solidFill>
                  <a:latin typeface="Open Sans SemiBold"/>
                  <a:ea typeface="Open Sans SemiBold"/>
                  <a:cs typeface="Open Sans SemiBold"/>
                  <a:sym typeface="Open Sans SemiBold"/>
                </a:rPr>
                <a:t>th</a:t>
              </a:r>
              <a:r>
                <a:rPr lang="en" sz="1100" b="1">
                  <a:solidFill>
                    <a:srgbClr val="FFFFFF"/>
                  </a:solidFill>
                  <a:latin typeface="Open Sans SemiBold"/>
                  <a:ea typeface="Open Sans SemiBold"/>
                  <a:cs typeface="Open Sans SemiBold"/>
                  <a:sym typeface="Open Sans SemiBold"/>
                </a:rPr>
                <a:t> in Logistics Performance Index (LPI) 2023</a:t>
              </a:r>
              <a:endParaRPr sz="1100">
                <a:solidFill>
                  <a:srgbClr val="000000"/>
                </a:solidFill>
                <a:latin typeface="Arial"/>
                <a:ea typeface="Arial"/>
                <a:cs typeface="Arial"/>
                <a:sym typeface="Arial"/>
              </a:endParaRPr>
            </a:p>
            <a:p>
              <a:pPr marL="215894" indent="-222245">
                <a:lnSpc>
                  <a:spcPct val="150000"/>
                </a:lnSpc>
                <a:buClr>
                  <a:srgbClr val="FFFFFF"/>
                </a:buClr>
                <a:buSzPts val="1100"/>
                <a:buFont typeface="Century Gothic"/>
                <a:buChar char="−"/>
              </a:pPr>
              <a:r>
                <a:rPr lang="en" sz="1100" b="1">
                  <a:solidFill>
                    <a:srgbClr val="FFFFFF"/>
                  </a:solidFill>
                  <a:latin typeface="Open Sans SemiBold"/>
                  <a:ea typeface="Open Sans SemiBold"/>
                  <a:cs typeface="Open Sans SemiBold"/>
                  <a:sym typeface="Open Sans SemiBold"/>
                </a:rPr>
                <a:t>Produces 95 minerals - 4 fuel-related, 10 metallic, 23 non-metallic, 3 atomic, and 55 others</a:t>
              </a:r>
              <a:endParaRPr sz="1100" b="1">
                <a:solidFill>
                  <a:srgbClr val="FFFFFF"/>
                </a:solidFill>
                <a:latin typeface="Open Sans SemiBold"/>
                <a:ea typeface="Open Sans SemiBold"/>
                <a:cs typeface="Open Sans SemiBold"/>
                <a:sym typeface="Open Sans SemiBold"/>
              </a:endParaRPr>
            </a:p>
          </p:txBody>
        </p:sp>
        <p:grpSp>
          <p:nvGrpSpPr>
            <p:cNvPr id="1112" name="Google Shape;1112;p226"/>
            <p:cNvGrpSpPr/>
            <p:nvPr/>
          </p:nvGrpSpPr>
          <p:grpSpPr>
            <a:xfrm>
              <a:off x="3036882" y="1291950"/>
              <a:ext cx="7235582" cy="2592374"/>
              <a:chOff x="1833442" y="1291949"/>
              <a:chExt cx="6776819" cy="2592374"/>
            </a:xfrm>
          </p:grpSpPr>
          <p:cxnSp>
            <p:nvCxnSpPr>
              <p:cNvPr id="1113" name="Google Shape;1113;p226"/>
              <p:cNvCxnSpPr/>
              <p:nvPr/>
            </p:nvCxnSpPr>
            <p:spPr>
              <a:xfrm>
                <a:off x="6909479" y="2097900"/>
                <a:ext cx="0" cy="1785258"/>
              </a:xfrm>
              <a:prstGeom prst="straightConnector1">
                <a:avLst/>
              </a:prstGeom>
              <a:noFill/>
              <a:ln w="9525" cap="flat" cmpd="sng">
                <a:solidFill>
                  <a:srgbClr val="D8D8D8"/>
                </a:solidFill>
                <a:prstDash val="solid"/>
                <a:round/>
                <a:headEnd type="none" w="sm" len="sm"/>
                <a:tailEnd type="none" w="sm" len="sm"/>
              </a:ln>
            </p:spPr>
          </p:cxnSp>
          <p:cxnSp>
            <p:nvCxnSpPr>
              <p:cNvPr id="1114" name="Google Shape;1114;p226"/>
              <p:cNvCxnSpPr/>
              <p:nvPr/>
            </p:nvCxnSpPr>
            <p:spPr>
              <a:xfrm>
                <a:off x="7743356" y="2099065"/>
                <a:ext cx="0" cy="1785258"/>
              </a:xfrm>
              <a:prstGeom prst="straightConnector1">
                <a:avLst/>
              </a:prstGeom>
              <a:noFill/>
              <a:ln w="9525" cap="flat" cmpd="sng">
                <a:solidFill>
                  <a:srgbClr val="D8D8D8"/>
                </a:solidFill>
                <a:prstDash val="solid"/>
                <a:round/>
                <a:headEnd type="none" w="sm" len="sm"/>
                <a:tailEnd type="none" w="sm" len="sm"/>
              </a:ln>
            </p:spPr>
          </p:cxnSp>
          <p:cxnSp>
            <p:nvCxnSpPr>
              <p:cNvPr id="1115" name="Google Shape;1115;p226"/>
              <p:cNvCxnSpPr/>
              <p:nvPr/>
            </p:nvCxnSpPr>
            <p:spPr>
              <a:xfrm>
                <a:off x="5208584" y="2084648"/>
                <a:ext cx="0" cy="1785258"/>
              </a:xfrm>
              <a:prstGeom prst="straightConnector1">
                <a:avLst/>
              </a:prstGeom>
              <a:noFill/>
              <a:ln w="9525" cap="flat" cmpd="sng">
                <a:solidFill>
                  <a:srgbClr val="D8D8D8"/>
                </a:solidFill>
                <a:prstDash val="solid"/>
                <a:round/>
                <a:headEnd type="none" w="sm" len="sm"/>
                <a:tailEnd type="none" w="sm" len="sm"/>
              </a:ln>
            </p:spPr>
          </p:cxnSp>
          <p:cxnSp>
            <p:nvCxnSpPr>
              <p:cNvPr id="1116" name="Google Shape;1116;p226"/>
              <p:cNvCxnSpPr/>
              <p:nvPr/>
            </p:nvCxnSpPr>
            <p:spPr>
              <a:xfrm>
                <a:off x="6058457" y="2085813"/>
                <a:ext cx="0" cy="1785258"/>
              </a:xfrm>
              <a:prstGeom prst="straightConnector1">
                <a:avLst/>
              </a:prstGeom>
              <a:noFill/>
              <a:ln w="9525" cap="flat" cmpd="sng">
                <a:solidFill>
                  <a:srgbClr val="D8D8D8"/>
                </a:solidFill>
                <a:prstDash val="solid"/>
                <a:round/>
                <a:headEnd type="none" w="sm" len="sm"/>
                <a:tailEnd type="none" w="sm" len="sm"/>
              </a:ln>
            </p:spPr>
          </p:cxnSp>
          <p:cxnSp>
            <p:nvCxnSpPr>
              <p:cNvPr id="1117" name="Google Shape;1117;p226"/>
              <p:cNvCxnSpPr/>
              <p:nvPr/>
            </p:nvCxnSpPr>
            <p:spPr>
              <a:xfrm>
                <a:off x="3546431" y="2083483"/>
                <a:ext cx="0" cy="1785258"/>
              </a:xfrm>
              <a:prstGeom prst="straightConnector1">
                <a:avLst/>
              </a:prstGeom>
              <a:noFill/>
              <a:ln w="9525" cap="flat" cmpd="sng">
                <a:solidFill>
                  <a:srgbClr val="D8D8D8"/>
                </a:solidFill>
                <a:prstDash val="solid"/>
                <a:round/>
                <a:headEnd type="none" w="sm" len="sm"/>
                <a:tailEnd type="none" w="sm" len="sm"/>
              </a:ln>
            </p:spPr>
          </p:cxnSp>
          <p:cxnSp>
            <p:nvCxnSpPr>
              <p:cNvPr id="1118" name="Google Shape;1118;p226"/>
              <p:cNvCxnSpPr/>
              <p:nvPr/>
            </p:nvCxnSpPr>
            <p:spPr>
              <a:xfrm>
                <a:off x="4386365" y="2084648"/>
                <a:ext cx="0" cy="1785258"/>
              </a:xfrm>
              <a:prstGeom prst="straightConnector1">
                <a:avLst/>
              </a:prstGeom>
              <a:noFill/>
              <a:ln w="9525" cap="flat" cmpd="sng">
                <a:solidFill>
                  <a:srgbClr val="D8D8D8"/>
                </a:solidFill>
                <a:prstDash val="solid"/>
                <a:round/>
                <a:headEnd type="none" w="sm" len="sm"/>
                <a:tailEnd type="none" w="sm" len="sm"/>
              </a:ln>
            </p:spPr>
          </p:cxnSp>
          <p:grpSp>
            <p:nvGrpSpPr>
              <p:cNvPr id="1119" name="Google Shape;1119;p226"/>
              <p:cNvGrpSpPr/>
              <p:nvPr/>
            </p:nvGrpSpPr>
            <p:grpSpPr>
              <a:xfrm>
                <a:off x="1870380" y="2724642"/>
                <a:ext cx="6711842" cy="1145265"/>
                <a:chOff x="2257425" y="2528812"/>
                <a:chExt cx="9342655" cy="1145265"/>
              </a:xfrm>
            </p:grpSpPr>
            <p:cxnSp>
              <p:nvCxnSpPr>
                <p:cNvPr id="1120" name="Google Shape;1120;p226"/>
                <p:cNvCxnSpPr/>
                <p:nvPr/>
              </p:nvCxnSpPr>
              <p:spPr>
                <a:xfrm rot="10800000">
                  <a:off x="2257425" y="3674077"/>
                  <a:ext cx="9342655" cy="0"/>
                </a:xfrm>
                <a:prstGeom prst="straightConnector1">
                  <a:avLst/>
                </a:prstGeom>
                <a:noFill/>
                <a:ln w="9525" cap="flat" cmpd="sng">
                  <a:solidFill>
                    <a:srgbClr val="D8D8D8"/>
                  </a:solidFill>
                  <a:prstDash val="solid"/>
                  <a:round/>
                  <a:headEnd type="none" w="sm" len="sm"/>
                  <a:tailEnd type="none" w="sm" len="sm"/>
                </a:ln>
              </p:spPr>
            </p:cxnSp>
            <p:cxnSp>
              <p:nvCxnSpPr>
                <p:cNvPr id="1121" name="Google Shape;1121;p226"/>
                <p:cNvCxnSpPr/>
                <p:nvPr/>
              </p:nvCxnSpPr>
              <p:spPr>
                <a:xfrm rot="10800000">
                  <a:off x="2257425" y="2528812"/>
                  <a:ext cx="9342655" cy="0"/>
                </a:xfrm>
                <a:prstGeom prst="straightConnector1">
                  <a:avLst/>
                </a:prstGeom>
                <a:noFill/>
                <a:ln w="9525" cap="flat" cmpd="sng">
                  <a:solidFill>
                    <a:srgbClr val="D8D8D8"/>
                  </a:solidFill>
                  <a:prstDash val="solid"/>
                  <a:round/>
                  <a:headEnd type="none" w="sm" len="sm"/>
                  <a:tailEnd type="none" w="sm" len="sm"/>
                </a:ln>
              </p:spPr>
            </p:cxnSp>
          </p:grpSp>
          <p:grpSp>
            <p:nvGrpSpPr>
              <p:cNvPr id="1122" name="Google Shape;1122;p226"/>
              <p:cNvGrpSpPr/>
              <p:nvPr/>
            </p:nvGrpSpPr>
            <p:grpSpPr>
              <a:xfrm>
                <a:off x="1870379" y="2084647"/>
                <a:ext cx="6711842" cy="1785258"/>
                <a:chOff x="2145152" y="2528812"/>
                <a:chExt cx="8404385" cy="1509869"/>
              </a:xfrm>
            </p:grpSpPr>
            <p:cxnSp>
              <p:nvCxnSpPr>
                <p:cNvPr id="1123" name="Google Shape;1123;p226"/>
                <p:cNvCxnSpPr/>
                <p:nvPr/>
              </p:nvCxnSpPr>
              <p:spPr>
                <a:xfrm flipH="1">
                  <a:off x="2145152" y="2528812"/>
                  <a:ext cx="1" cy="1509869"/>
                </a:xfrm>
                <a:prstGeom prst="straightConnector1">
                  <a:avLst/>
                </a:prstGeom>
                <a:noFill/>
                <a:ln w="9525" cap="flat" cmpd="sng">
                  <a:solidFill>
                    <a:srgbClr val="D8D8D8"/>
                  </a:solidFill>
                  <a:prstDash val="solid"/>
                  <a:round/>
                  <a:headEnd type="none" w="sm" len="sm"/>
                  <a:tailEnd type="none" w="sm" len="sm"/>
                </a:ln>
              </p:spPr>
            </p:cxnSp>
            <p:cxnSp>
              <p:nvCxnSpPr>
                <p:cNvPr id="1124" name="Google Shape;1124;p226"/>
                <p:cNvCxnSpPr/>
                <p:nvPr/>
              </p:nvCxnSpPr>
              <p:spPr>
                <a:xfrm>
                  <a:off x="3195701" y="2528812"/>
                  <a:ext cx="0" cy="1509869"/>
                </a:xfrm>
                <a:prstGeom prst="straightConnector1">
                  <a:avLst/>
                </a:prstGeom>
                <a:noFill/>
                <a:ln w="9525" cap="flat" cmpd="sng">
                  <a:solidFill>
                    <a:srgbClr val="D8D8D8"/>
                  </a:solidFill>
                  <a:prstDash val="solid"/>
                  <a:round/>
                  <a:headEnd type="none" w="sm" len="sm"/>
                  <a:tailEnd type="none" w="sm" len="sm"/>
                </a:ln>
              </p:spPr>
            </p:cxnSp>
            <p:cxnSp>
              <p:nvCxnSpPr>
                <p:cNvPr id="1125" name="Google Shape;1125;p226"/>
                <p:cNvCxnSpPr/>
                <p:nvPr/>
              </p:nvCxnSpPr>
              <p:spPr>
                <a:xfrm>
                  <a:off x="10549537" y="2540020"/>
                  <a:ext cx="0" cy="1497676"/>
                </a:xfrm>
                <a:prstGeom prst="straightConnector1">
                  <a:avLst/>
                </a:prstGeom>
                <a:noFill/>
                <a:ln w="9525" cap="flat" cmpd="sng">
                  <a:solidFill>
                    <a:srgbClr val="D8D8D8"/>
                  </a:solidFill>
                  <a:prstDash val="solid"/>
                  <a:round/>
                  <a:headEnd type="none" w="sm" len="sm"/>
                  <a:tailEnd type="none" w="sm" len="sm"/>
                </a:ln>
              </p:spPr>
            </p:cxnSp>
          </p:grpSp>
          <p:sp>
            <p:nvSpPr>
              <p:cNvPr id="1126" name="Google Shape;1126;p226"/>
              <p:cNvSpPr txBox="1"/>
              <p:nvPr/>
            </p:nvSpPr>
            <p:spPr>
              <a:xfrm>
                <a:off x="1900897" y="2986238"/>
                <a:ext cx="777900" cy="647577"/>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00B0F0"/>
                    </a:solidFill>
                    <a:latin typeface="Open Sans SemiBold"/>
                    <a:ea typeface="Open Sans SemiBold"/>
                    <a:cs typeface="Open Sans SemiBold"/>
                    <a:sym typeface="Open Sans SemiBold"/>
                  </a:rPr>
                  <a:t>997.25</a:t>
                </a:r>
                <a:endParaRPr sz="1100" b="1">
                  <a:solidFill>
                    <a:srgbClr val="00B0F0"/>
                  </a:solidFill>
                  <a:latin typeface="Open Sans SemiBold"/>
                  <a:ea typeface="Open Sans SemiBold"/>
                  <a:cs typeface="Open Sans SemiBold"/>
                  <a:sym typeface="Open Sans SemiBold"/>
                </a:endParaRPr>
              </a:p>
              <a:p>
                <a:pPr algn="ctr">
                  <a:buClr>
                    <a:srgbClr val="000000"/>
                  </a:buClr>
                  <a:buSzPts val="800"/>
                </a:pPr>
                <a:r>
                  <a:rPr lang="en" sz="800" b="1">
                    <a:solidFill>
                      <a:srgbClr val="00B0F0"/>
                    </a:solidFill>
                    <a:latin typeface="Open Sans SemiBold"/>
                    <a:ea typeface="Open Sans SemiBold"/>
                    <a:cs typeface="Open Sans SemiBold"/>
                    <a:sym typeface="Open Sans SemiBold"/>
                  </a:rPr>
                  <a:t>(2nd largest)</a:t>
                </a:r>
                <a:endParaRPr sz="900" b="1">
                  <a:solidFill>
                    <a:srgbClr val="00B0F0"/>
                  </a:solidFill>
                  <a:latin typeface="Open Sans SemiBold"/>
                  <a:ea typeface="Open Sans SemiBold"/>
                  <a:cs typeface="Open Sans SemiBold"/>
                  <a:sym typeface="Open Sans SemiBold"/>
                </a:endParaRPr>
              </a:p>
            </p:txBody>
          </p:sp>
          <p:sp>
            <p:nvSpPr>
              <p:cNvPr id="1127" name="Google Shape;1127;p226"/>
              <p:cNvSpPr txBox="1"/>
              <p:nvPr/>
            </p:nvSpPr>
            <p:spPr>
              <a:xfrm>
                <a:off x="2736977" y="2983701"/>
                <a:ext cx="781800" cy="647577"/>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277</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(3rd  largest)</a:t>
                </a:r>
                <a:endParaRPr sz="1100">
                  <a:solidFill>
                    <a:srgbClr val="000000"/>
                  </a:solidFill>
                  <a:latin typeface="Arial"/>
                  <a:ea typeface="Arial"/>
                  <a:cs typeface="Arial"/>
                  <a:sym typeface="Arial"/>
                </a:endParaRPr>
              </a:p>
            </p:txBody>
          </p:sp>
          <p:sp>
            <p:nvSpPr>
              <p:cNvPr id="1128" name="Google Shape;1128;p226"/>
              <p:cNvSpPr txBox="1"/>
              <p:nvPr/>
            </p:nvSpPr>
            <p:spPr>
              <a:xfrm>
                <a:off x="3574291" y="2996054"/>
                <a:ext cx="784200" cy="48816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327.28</a:t>
                </a:r>
                <a:endParaRPr sz="1200" b="1">
                  <a:solidFill>
                    <a:srgbClr val="595959"/>
                  </a:solidFill>
                  <a:latin typeface="Open Sans SemiBold"/>
                  <a:ea typeface="Open Sans SemiBold"/>
                  <a:cs typeface="Open Sans SemiBold"/>
                  <a:sym typeface="Open Sans SemiBold"/>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(4th largest)</a:t>
                </a:r>
                <a:endParaRPr sz="800" b="1">
                  <a:solidFill>
                    <a:srgbClr val="595959"/>
                  </a:solidFill>
                  <a:latin typeface="Open Sans SemiBold"/>
                  <a:ea typeface="Open Sans SemiBold"/>
                  <a:cs typeface="Open Sans SemiBold"/>
                  <a:sym typeface="Open Sans SemiBold"/>
                </a:endParaRPr>
              </a:p>
            </p:txBody>
          </p:sp>
          <p:sp>
            <p:nvSpPr>
              <p:cNvPr id="1129" name="Google Shape;1129;p226"/>
              <p:cNvSpPr txBox="1"/>
              <p:nvPr/>
            </p:nvSpPr>
            <p:spPr>
              <a:xfrm>
                <a:off x="5187262" y="3037134"/>
                <a:ext cx="921300" cy="488163"/>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00B0F0"/>
                    </a:solidFill>
                    <a:latin typeface="Open Sans SemiBold"/>
                    <a:ea typeface="Open Sans SemiBold"/>
                    <a:cs typeface="Open Sans SemiBold"/>
                    <a:sym typeface="Open Sans SemiBold"/>
                  </a:rPr>
                  <a:t>6.7</a:t>
                </a:r>
                <a:endParaRPr sz="1100">
                  <a:solidFill>
                    <a:srgbClr val="00B0F0"/>
                  </a:solidFill>
                  <a:latin typeface="Arial"/>
                  <a:ea typeface="Arial"/>
                  <a:cs typeface="Arial"/>
                  <a:sym typeface="Arial"/>
                </a:endParaRPr>
              </a:p>
              <a:p>
                <a:pPr algn="ctr">
                  <a:buClr>
                    <a:srgbClr val="000000"/>
                  </a:buClr>
                  <a:buSzPts val="800"/>
                </a:pPr>
                <a:r>
                  <a:rPr lang="en" sz="800" b="1">
                    <a:solidFill>
                      <a:srgbClr val="00B0F0"/>
                    </a:solidFill>
                    <a:latin typeface="Open Sans SemiBold"/>
                    <a:ea typeface="Open Sans SemiBold"/>
                    <a:cs typeface="Open Sans SemiBold"/>
                    <a:sym typeface="Open Sans SemiBold"/>
                  </a:rPr>
                  <a:t>(2</a:t>
                </a:r>
                <a:r>
                  <a:rPr lang="en" sz="800" b="1" baseline="30000">
                    <a:solidFill>
                      <a:srgbClr val="00B0F0"/>
                    </a:solidFill>
                    <a:latin typeface="Open Sans SemiBold"/>
                    <a:ea typeface="Open Sans SemiBold"/>
                    <a:cs typeface="Open Sans SemiBold"/>
                    <a:sym typeface="Open Sans SemiBold"/>
                  </a:rPr>
                  <a:t>nd</a:t>
                </a:r>
                <a:r>
                  <a:rPr lang="en" sz="800" b="1">
                    <a:solidFill>
                      <a:srgbClr val="00B0F0"/>
                    </a:solidFill>
                    <a:latin typeface="Open Sans SemiBold"/>
                    <a:ea typeface="Open Sans SemiBold"/>
                    <a:cs typeface="Open Sans SemiBold"/>
                    <a:sym typeface="Open Sans SemiBold"/>
                  </a:rPr>
                  <a:t> largest)</a:t>
                </a:r>
                <a:endParaRPr sz="1100">
                  <a:solidFill>
                    <a:srgbClr val="00B0F0"/>
                  </a:solidFill>
                  <a:latin typeface="Arial"/>
                  <a:ea typeface="Arial"/>
                  <a:cs typeface="Arial"/>
                  <a:sym typeface="Arial"/>
                </a:endParaRPr>
              </a:p>
            </p:txBody>
          </p:sp>
          <p:sp>
            <p:nvSpPr>
              <p:cNvPr id="1130" name="Google Shape;1130;p226"/>
              <p:cNvSpPr txBox="1"/>
              <p:nvPr/>
            </p:nvSpPr>
            <p:spPr>
              <a:xfrm>
                <a:off x="6062474" y="3071405"/>
                <a:ext cx="870900" cy="567869"/>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819.3</a:t>
                </a:r>
                <a:endParaRPr sz="1100">
                  <a:solidFill>
                    <a:srgbClr val="000000"/>
                  </a:solidFill>
                  <a:latin typeface="Arial"/>
                  <a:ea typeface="Arial"/>
                  <a:cs typeface="Arial"/>
                  <a:sym typeface="Arial"/>
                </a:endParaRPr>
              </a:p>
              <a:p>
                <a:pPr algn="ctr">
                  <a:buClr>
                    <a:srgbClr val="000000"/>
                  </a:buClr>
                  <a:buSzPts val="1200"/>
                </a:pPr>
                <a:endParaRPr sz="1200" b="1">
                  <a:solidFill>
                    <a:srgbClr val="595959"/>
                  </a:solidFill>
                  <a:latin typeface="Open Sans SemiBold"/>
                  <a:ea typeface="Open Sans SemiBold"/>
                  <a:cs typeface="Open Sans SemiBold"/>
                  <a:sym typeface="Open Sans SemiBold"/>
                </a:endParaRPr>
              </a:p>
            </p:txBody>
          </p:sp>
          <p:sp>
            <p:nvSpPr>
              <p:cNvPr id="1131" name="Google Shape;1131;p226"/>
              <p:cNvSpPr txBox="1"/>
              <p:nvPr/>
            </p:nvSpPr>
            <p:spPr>
              <a:xfrm>
                <a:off x="6960065" y="2973489"/>
                <a:ext cx="756600" cy="647577"/>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595959"/>
                    </a:solidFill>
                    <a:latin typeface="Open Sans SemiBold"/>
                    <a:ea typeface="Open Sans SemiBold"/>
                    <a:cs typeface="Open Sans SemiBold"/>
                    <a:sym typeface="Open Sans SemiBold"/>
                  </a:rPr>
                  <a:t>144</a:t>
                </a:r>
                <a:endParaRPr sz="1100">
                  <a:solidFill>
                    <a:srgbClr val="000000"/>
                  </a:solidFill>
                  <a:latin typeface="Arial"/>
                  <a:ea typeface="Arial"/>
                  <a:cs typeface="Arial"/>
                  <a:sym typeface="Arial"/>
                </a:endParaRPr>
              </a:p>
              <a:p>
                <a:pPr algn="ctr">
                  <a:buClr>
                    <a:srgbClr val="000000"/>
                  </a:buClr>
                  <a:buSzPts val="800"/>
                </a:pPr>
                <a:r>
                  <a:rPr lang="en" sz="800" b="1">
                    <a:solidFill>
                      <a:srgbClr val="595959"/>
                    </a:solidFill>
                    <a:latin typeface="Open Sans SemiBold"/>
                    <a:ea typeface="Open Sans SemiBold"/>
                    <a:cs typeface="Open Sans SemiBold"/>
                    <a:sym typeface="Open Sans SemiBold"/>
                  </a:rPr>
                  <a:t>(4th largest)</a:t>
                </a:r>
                <a:endParaRPr sz="1100">
                  <a:solidFill>
                    <a:srgbClr val="000000"/>
                  </a:solidFill>
                  <a:latin typeface="Arial"/>
                  <a:ea typeface="Arial"/>
                  <a:cs typeface="Arial"/>
                  <a:sym typeface="Arial"/>
                </a:endParaRPr>
              </a:p>
            </p:txBody>
          </p:sp>
          <p:sp>
            <p:nvSpPr>
              <p:cNvPr id="1132" name="Google Shape;1132;p226"/>
              <p:cNvSpPr txBox="1"/>
              <p:nvPr/>
            </p:nvSpPr>
            <p:spPr>
              <a:xfrm>
                <a:off x="7773768" y="2990738"/>
                <a:ext cx="777900" cy="647577"/>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00B0F0"/>
                    </a:solidFill>
                    <a:latin typeface="Open Sans SemiBold"/>
                    <a:ea typeface="Open Sans SemiBold"/>
                    <a:cs typeface="Open Sans SemiBold"/>
                    <a:sym typeface="Open Sans SemiBold"/>
                  </a:rPr>
                  <a:t>70.89</a:t>
                </a:r>
                <a:endParaRPr sz="1100">
                  <a:solidFill>
                    <a:srgbClr val="00B0F0"/>
                  </a:solidFill>
                  <a:latin typeface="Arial"/>
                  <a:ea typeface="Arial"/>
                  <a:cs typeface="Arial"/>
                  <a:sym typeface="Arial"/>
                </a:endParaRPr>
              </a:p>
              <a:p>
                <a:pPr algn="ctr">
                  <a:buClr>
                    <a:srgbClr val="000000"/>
                  </a:buClr>
                  <a:buSzPts val="800"/>
                </a:pPr>
                <a:r>
                  <a:rPr lang="en" sz="800" b="1">
                    <a:solidFill>
                      <a:srgbClr val="00B0F0"/>
                    </a:solidFill>
                    <a:latin typeface="Open Sans SemiBold"/>
                    <a:ea typeface="Open Sans SemiBold"/>
                    <a:cs typeface="Open Sans SemiBold"/>
                    <a:sym typeface="Open Sans SemiBold"/>
                  </a:rPr>
                  <a:t>(2nd largest)</a:t>
                </a:r>
                <a:endParaRPr sz="1100">
                  <a:solidFill>
                    <a:srgbClr val="00B0F0"/>
                  </a:solidFill>
                  <a:latin typeface="Arial"/>
                  <a:ea typeface="Arial"/>
                  <a:cs typeface="Arial"/>
                  <a:sym typeface="Arial"/>
                </a:endParaRPr>
              </a:p>
            </p:txBody>
          </p:sp>
          <p:sp>
            <p:nvSpPr>
              <p:cNvPr id="1133" name="Google Shape;1133;p226"/>
              <p:cNvSpPr/>
              <p:nvPr/>
            </p:nvSpPr>
            <p:spPr>
              <a:xfrm>
                <a:off x="1870379" y="1852736"/>
                <a:ext cx="838978" cy="892313"/>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34" name="Google Shape;1134;p226"/>
              <p:cNvSpPr/>
              <p:nvPr/>
            </p:nvSpPr>
            <p:spPr>
              <a:xfrm>
                <a:off x="2707454" y="1852736"/>
                <a:ext cx="838978" cy="892313"/>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35" name="Google Shape;1135;p226"/>
              <p:cNvSpPr/>
              <p:nvPr/>
            </p:nvSpPr>
            <p:spPr>
              <a:xfrm>
                <a:off x="3547388" y="1852736"/>
                <a:ext cx="838978" cy="892313"/>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36" name="Google Shape;1136;p226"/>
              <p:cNvSpPr/>
              <p:nvPr/>
            </p:nvSpPr>
            <p:spPr>
              <a:xfrm>
                <a:off x="4378335" y="1852736"/>
                <a:ext cx="838978" cy="892313"/>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37" name="Google Shape;1137;p226"/>
              <p:cNvSpPr/>
              <p:nvPr/>
            </p:nvSpPr>
            <p:spPr>
              <a:xfrm>
                <a:off x="5208105" y="1852736"/>
                <a:ext cx="925294" cy="892313"/>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38" name="Google Shape;1138;p226"/>
              <p:cNvSpPr/>
              <p:nvPr/>
            </p:nvSpPr>
            <p:spPr>
              <a:xfrm>
                <a:off x="6070501" y="1852736"/>
                <a:ext cx="838978" cy="892313"/>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39" name="Google Shape;1139;p226"/>
              <p:cNvSpPr/>
              <p:nvPr/>
            </p:nvSpPr>
            <p:spPr>
              <a:xfrm>
                <a:off x="6909497" y="1852736"/>
                <a:ext cx="838978" cy="892313"/>
              </a:xfrm>
              <a:prstGeom prst="rect">
                <a:avLst/>
              </a:prstGeom>
              <a:solidFill>
                <a:srgbClr val="01A9DD"/>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40" name="Google Shape;1140;p226"/>
              <p:cNvSpPr/>
              <p:nvPr/>
            </p:nvSpPr>
            <p:spPr>
              <a:xfrm>
                <a:off x="7738519" y="1852736"/>
                <a:ext cx="848923" cy="892313"/>
              </a:xfrm>
              <a:prstGeom prst="rect">
                <a:avLst/>
              </a:prstGeom>
              <a:solidFill>
                <a:srgbClr val="7CC629"/>
              </a:solidFill>
              <a:ln>
                <a:noFill/>
              </a:ln>
            </p:spPr>
            <p:txBody>
              <a:bodyPr spcFirstLastPara="1" wrap="square" lIns="68575" tIns="34275" rIns="68575" bIns="34275" anchor="ctr" anchorCtr="0">
                <a:noAutofit/>
              </a:bodyPr>
              <a:lstStyle/>
              <a:p>
                <a:pPr algn="ctr">
                  <a:buClr>
                    <a:srgbClr val="000000"/>
                  </a:buClr>
                  <a:buSzPts val="1400"/>
                </a:pPr>
                <a:endParaRPr sz="1400" b="1">
                  <a:solidFill>
                    <a:srgbClr val="FFFFFF"/>
                  </a:solidFill>
                  <a:latin typeface="Open Sans SemiBold"/>
                  <a:ea typeface="Open Sans SemiBold"/>
                  <a:cs typeface="Open Sans SemiBold"/>
                  <a:sym typeface="Open Sans SemiBold"/>
                </a:endParaRPr>
              </a:p>
            </p:txBody>
          </p:sp>
          <p:sp>
            <p:nvSpPr>
              <p:cNvPr id="1141" name="Google Shape;1141;p226"/>
              <p:cNvSpPr txBox="1"/>
              <p:nvPr/>
            </p:nvSpPr>
            <p:spPr>
              <a:xfrm>
                <a:off x="1833442" y="2288139"/>
                <a:ext cx="881100"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 (MT)</a:t>
                </a:r>
                <a:endParaRPr sz="1100">
                  <a:solidFill>
                    <a:srgbClr val="000000"/>
                  </a:solidFill>
                  <a:latin typeface="Arial"/>
                  <a:ea typeface="Arial"/>
                  <a:cs typeface="Arial"/>
                  <a:sym typeface="Arial"/>
                </a:endParaRPr>
              </a:p>
            </p:txBody>
          </p:sp>
          <p:sp>
            <p:nvSpPr>
              <p:cNvPr id="1142" name="Google Shape;1142;p226"/>
              <p:cNvSpPr txBox="1"/>
              <p:nvPr/>
            </p:nvSpPr>
            <p:spPr>
              <a:xfrm>
                <a:off x="2670548" y="2288442"/>
                <a:ext cx="940349"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 (Mn tonnes)</a:t>
                </a:r>
                <a:endParaRPr sz="1100">
                  <a:solidFill>
                    <a:srgbClr val="000000"/>
                  </a:solidFill>
                  <a:latin typeface="Arial"/>
                  <a:ea typeface="Arial"/>
                  <a:cs typeface="Arial"/>
                  <a:sym typeface="Arial"/>
                </a:endParaRPr>
              </a:p>
            </p:txBody>
          </p:sp>
          <p:sp>
            <p:nvSpPr>
              <p:cNvPr id="1143" name="Google Shape;1143;p226"/>
              <p:cNvSpPr txBox="1"/>
              <p:nvPr/>
            </p:nvSpPr>
            <p:spPr>
              <a:xfrm>
                <a:off x="3547388" y="2288442"/>
                <a:ext cx="830211"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Passenger Traffic (Mn)</a:t>
                </a:r>
                <a:endParaRPr sz="1100">
                  <a:solidFill>
                    <a:srgbClr val="000000"/>
                  </a:solidFill>
                  <a:latin typeface="Arial"/>
                  <a:ea typeface="Arial"/>
                  <a:cs typeface="Arial"/>
                  <a:sym typeface="Arial"/>
                </a:endParaRPr>
              </a:p>
            </p:txBody>
          </p:sp>
          <p:sp>
            <p:nvSpPr>
              <p:cNvPr id="1144" name="Google Shape;1144;p226"/>
              <p:cNvSpPr txBox="1"/>
              <p:nvPr/>
            </p:nvSpPr>
            <p:spPr>
              <a:xfrm>
                <a:off x="4435818" y="2288442"/>
                <a:ext cx="714761"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Network (‘000 Kms)</a:t>
                </a:r>
                <a:endParaRPr sz="1100">
                  <a:solidFill>
                    <a:srgbClr val="000000"/>
                  </a:solidFill>
                  <a:latin typeface="Arial"/>
                  <a:ea typeface="Arial"/>
                  <a:cs typeface="Arial"/>
                  <a:sym typeface="Arial"/>
                </a:endParaRPr>
              </a:p>
            </p:txBody>
          </p:sp>
          <p:sp>
            <p:nvSpPr>
              <p:cNvPr id="1145" name="Google Shape;1145;p226"/>
              <p:cNvSpPr txBox="1"/>
              <p:nvPr/>
            </p:nvSpPr>
            <p:spPr>
              <a:xfrm>
                <a:off x="5208584" y="2285543"/>
                <a:ext cx="862493"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Network </a:t>
                </a:r>
                <a:endParaRPr sz="1100">
                  <a:solidFill>
                    <a:srgbClr val="000000"/>
                  </a:solidFill>
                  <a:latin typeface="Arial"/>
                  <a:ea typeface="Arial"/>
                  <a:cs typeface="Arial"/>
                  <a:sym typeface="Arial"/>
                </a:endParaRPr>
              </a:p>
              <a:p>
                <a:pPr algn="ctr">
                  <a:buClr>
                    <a:srgbClr val="000000"/>
                  </a:buClr>
                  <a:buSzPts val="800"/>
                </a:pPr>
                <a:r>
                  <a:rPr lang="en" sz="800" b="1">
                    <a:solidFill>
                      <a:srgbClr val="FFFFFF"/>
                    </a:solidFill>
                    <a:latin typeface="Open Sans"/>
                    <a:ea typeface="Open Sans"/>
                    <a:cs typeface="Open Sans"/>
                    <a:sym typeface="Open Sans"/>
                  </a:rPr>
                  <a:t>(Mn Kms)</a:t>
                </a:r>
                <a:endParaRPr sz="1100">
                  <a:solidFill>
                    <a:srgbClr val="000000"/>
                  </a:solidFill>
                  <a:latin typeface="Arial"/>
                  <a:ea typeface="Arial"/>
                  <a:cs typeface="Arial"/>
                  <a:sym typeface="Arial"/>
                </a:endParaRPr>
              </a:p>
            </p:txBody>
          </p:sp>
          <p:sp>
            <p:nvSpPr>
              <p:cNvPr id="1146" name="Google Shape;1146;p226"/>
              <p:cNvSpPr txBox="1"/>
              <p:nvPr/>
            </p:nvSpPr>
            <p:spPr>
              <a:xfrm>
                <a:off x="5929685" y="2280282"/>
                <a:ext cx="1107600"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Cargo Traffic</a:t>
                </a:r>
                <a:endParaRPr sz="1100">
                  <a:solidFill>
                    <a:srgbClr val="000000"/>
                  </a:solidFill>
                  <a:latin typeface="Arial"/>
                  <a:ea typeface="Arial"/>
                  <a:cs typeface="Arial"/>
                  <a:sym typeface="Arial"/>
                </a:endParaRPr>
              </a:p>
              <a:p>
                <a:pPr algn="ctr">
                  <a:buClr>
                    <a:srgbClr val="000000"/>
                  </a:buClr>
                  <a:buSzPts val="800"/>
                </a:pPr>
                <a:r>
                  <a:rPr lang="en" sz="800" b="1">
                    <a:solidFill>
                      <a:srgbClr val="FFFFFF"/>
                    </a:solidFill>
                    <a:latin typeface="Open Sans"/>
                    <a:ea typeface="Open Sans"/>
                    <a:cs typeface="Open Sans"/>
                    <a:sym typeface="Open Sans"/>
                  </a:rPr>
                  <a:t>(million tonnes)</a:t>
                </a:r>
                <a:endParaRPr sz="1100">
                  <a:solidFill>
                    <a:srgbClr val="000000"/>
                  </a:solidFill>
                  <a:latin typeface="Arial"/>
                  <a:ea typeface="Arial"/>
                  <a:cs typeface="Arial"/>
                  <a:sym typeface="Arial"/>
                </a:endParaRPr>
              </a:p>
            </p:txBody>
          </p:sp>
          <p:sp>
            <p:nvSpPr>
              <p:cNvPr id="1147" name="Google Shape;1147;p226"/>
              <p:cNvSpPr txBox="1"/>
              <p:nvPr/>
            </p:nvSpPr>
            <p:spPr>
              <a:xfrm>
                <a:off x="6926490" y="2350595"/>
                <a:ext cx="862500"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Capacity</a:t>
                </a:r>
                <a:endParaRPr sz="1100">
                  <a:solidFill>
                    <a:srgbClr val="000000"/>
                  </a:solidFill>
                  <a:latin typeface="Arial"/>
                  <a:ea typeface="Arial"/>
                  <a:cs typeface="Arial"/>
                  <a:sym typeface="Arial"/>
                </a:endParaRPr>
              </a:p>
              <a:p>
                <a:pPr algn="ctr">
                  <a:buClr>
                    <a:srgbClr val="000000"/>
                  </a:buClr>
                  <a:buSzPts val="800"/>
                </a:pPr>
                <a:r>
                  <a:rPr lang="en" sz="800" b="1">
                    <a:solidFill>
                      <a:srgbClr val="FFFFFF"/>
                    </a:solidFill>
                    <a:latin typeface="Open Sans"/>
                    <a:ea typeface="Open Sans"/>
                    <a:cs typeface="Open Sans"/>
                    <a:sym typeface="Open Sans"/>
                  </a:rPr>
                  <a:t>(GW)</a:t>
                </a:r>
                <a:endParaRPr sz="1100">
                  <a:solidFill>
                    <a:srgbClr val="000000"/>
                  </a:solidFill>
                  <a:latin typeface="Arial"/>
                  <a:ea typeface="Arial"/>
                  <a:cs typeface="Arial"/>
                  <a:sym typeface="Arial"/>
                </a:endParaRPr>
              </a:p>
            </p:txBody>
          </p:sp>
          <p:sp>
            <p:nvSpPr>
              <p:cNvPr id="1148" name="Google Shape;1148;p226"/>
              <p:cNvSpPr txBox="1"/>
              <p:nvPr/>
            </p:nvSpPr>
            <p:spPr>
              <a:xfrm>
                <a:off x="7724004" y="2288443"/>
                <a:ext cx="886257" cy="408457"/>
              </a:xfrm>
              <a:prstGeom prst="rect">
                <a:avLst/>
              </a:prstGeom>
              <a:noFill/>
              <a:ln>
                <a:noFill/>
              </a:ln>
            </p:spPr>
            <p:txBody>
              <a:bodyPr spcFirstLastPara="1" wrap="square" lIns="68575" tIns="34275" rIns="68575" bIns="34275" anchor="ctr" anchorCtr="0">
                <a:spAutoFit/>
              </a:bodyPr>
              <a:lstStyle/>
              <a:p>
                <a:pPr algn="ctr">
                  <a:buClr>
                    <a:srgbClr val="000000"/>
                  </a:buClr>
                  <a:buSzPts val="800"/>
                </a:pPr>
                <a:r>
                  <a:rPr lang="en" sz="800" b="1">
                    <a:solidFill>
                      <a:srgbClr val="FFFFFF"/>
                    </a:solidFill>
                    <a:latin typeface="Open Sans"/>
                    <a:ea typeface="Open Sans"/>
                    <a:cs typeface="Open Sans"/>
                    <a:sym typeface="Open Sans"/>
                  </a:rPr>
                  <a:t>Production</a:t>
                </a:r>
                <a:endParaRPr sz="1100">
                  <a:solidFill>
                    <a:srgbClr val="000000"/>
                  </a:solidFill>
                  <a:latin typeface="Arial"/>
                  <a:ea typeface="Arial"/>
                  <a:cs typeface="Arial"/>
                  <a:sym typeface="Arial"/>
                </a:endParaRPr>
              </a:p>
              <a:p>
                <a:pPr algn="ctr">
                  <a:buClr>
                    <a:srgbClr val="000000"/>
                  </a:buClr>
                  <a:buSzPts val="800"/>
                </a:pPr>
                <a:r>
                  <a:rPr lang="en" sz="800" b="1">
                    <a:solidFill>
                      <a:srgbClr val="FFFFFF"/>
                    </a:solidFill>
                    <a:latin typeface="Open Sans"/>
                    <a:ea typeface="Open Sans"/>
                    <a:cs typeface="Open Sans"/>
                    <a:sym typeface="Open Sans"/>
                  </a:rPr>
                  <a:t>(Bn Sq. Mt.)</a:t>
                </a:r>
                <a:endParaRPr sz="1100">
                  <a:solidFill>
                    <a:srgbClr val="000000"/>
                  </a:solidFill>
                  <a:latin typeface="Arial"/>
                  <a:ea typeface="Arial"/>
                  <a:cs typeface="Arial"/>
                  <a:sym typeface="Arial"/>
                </a:endParaRPr>
              </a:p>
            </p:txBody>
          </p:sp>
          <p:sp>
            <p:nvSpPr>
              <p:cNvPr id="1149" name="Google Shape;1149;p226"/>
              <p:cNvSpPr txBox="1"/>
              <p:nvPr/>
            </p:nvSpPr>
            <p:spPr>
              <a:xfrm>
                <a:off x="2022494" y="1951808"/>
                <a:ext cx="536289" cy="308824"/>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Coal</a:t>
                </a:r>
                <a:endParaRPr sz="1100">
                  <a:solidFill>
                    <a:srgbClr val="000000"/>
                  </a:solidFill>
                  <a:latin typeface="Arial"/>
                  <a:ea typeface="Arial"/>
                  <a:cs typeface="Arial"/>
                  <a:sym typeface="Arial"/>
                </a:endParaRPr>
              </a:p>
            </p:txBody>
          </p:sp>
          <p:sp>
            <p:nvSpPr>
              <p:cNvPr id="1150" name="Google Shape;1150;p226"/>
              <p:cNvSpPr txBox="1"/>
              <p:nvPr/>
            </p:nvSpPr>
            <p:spPr>
              <a:xfrm>
                <a:off x="2681820" y="1951808"/>
                <a:ext cx="872595" cy="308824"/>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Iron Ore</a:t>
                </a:r>
                <a:endParaRPr sz="1100">
                  <a:solidFill>
                    <a:srgbClr val="000000"/>
                  </a:solidFill>
                  <a:latin typeface="Arial"/>
                  <a:ea typeface="Arial"/>
                  <a:cs typeface="Arial"/>
                  <a:sym typeface="Arial"/>
                </a:endParaRPr>
              </a:p>
            </p:txBody>
          </p:sp>
          <p:sp>
            <p:nvSpPr>
              <p:cNvPr id="1151" name="Google Shape;1151;p226"/>
              <p:cNvSpPr txBox="1"/>
              <p:nvPr/>
            </p:nvSpPr>
            <p:spPr>
              <a:xfrm>
                <a:off x="3533647" y="1951808"/>
                <a:ext cx="870853" cy="308824"/>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Aviation</a:t>
                </a:r>
                <a:endParaRPr sz="1100">
                  <a:solidFill>
                    <a:srgbClr val="000000"/>
                  </a:solidFill>
                  <a:latin typeface="Arial"/>
                  <a:ea typeface="Arial"/>
                  <a:cs typeface="Arial"/>
                  <a:sym typeface="Arial"/>
                </a:endParaRPr>
              </a:p>
            </p:txBody>
          </p:sp>
          <p:sp>
            <p:nvSpPr>
              <p:cNvPr id="1152" name="Google Shape;1152;p226"/>
              <p:cNvSpPr txBox="1"/>
              <p:nvPr/>
            </p:nvSpPr>
            <p:spPr>
              <a:xfrm>
                <a:off x="4382898" y="1951808"/>
                <a:ext cx="830557" cy="308824"/>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Railway</a:t>
                </a:r>
                <a:endParaRPr sz="1100">
                  <a:solidFill>
                    <a:srgbClr val="000000"/>
                  </a:solidFill>
                  <a:latin typeface="Arial"/>
                  <a:ea typeface="Arial"/>
                  <a:cs typeface="Arial"/>
                  <a:sym typeface="Arial"/>
                </a:endParaRPr>
              </a:p>
            </p:txBody>
          </p:sp>
          <p:sp>
            <p:nvSpPr>
              <p:cNvPr id="1153" name="Google Shape;1153;p226"/>
              <p:cNvSpPr txBox="1"/>
              <p:nvPr/>
            </p:nvSpPr>
            <p:spPr>
              <a:xfrm>
                <a:off x="5176401" y="1951808"/>
                <a:ext cx="938654" cy="308824"/>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Roadway</a:t>
                </a:r>
                <a:endParaRPr sz="1100">
                  <a:solidFill>
                    <a:srgbClr val="000000"/>
                  </a:solidFill>
                  <a:latin typeface="Arial"/>
                  <a:ea typeface="Arial"/>
                  <a:cs typeface="Arial"/>
                  <a:sym typeface="Arial"/>
                </a:endParaRPr>
              </a:p>
            </p:txBody>
          </p:sp>
          <p:sp>
            <p:nvSpPr>
              <p:cNvPr id="1154" name="Google Shape;1154;p226"/>
              <p:cNvSpPr txBox="1"/>
              <p:nvPr/>
            </p:nvSpPr>
            <p:spPr>
              <a:xfrm>
                <a:off x="6179228" y="1934890"/>
                <a:ext cx="615900" cy="308824"/>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Ports</a:t>
                </a:r>
                <a:endParaRPr sz="1100">
                  <a:solidFill>
                    <a:srgbClr val="000000"/>
                  </a:solidFill>
                  <a:latin typeface="Arial"/>
                  <a:ea typeface="Arial"/>
                  <a:cs typeface="Arial"/>
                  <a:sym typeface="Arial"/>
                </a:endParaRPr>
              </a:p>
            </p:txBody>
          </p:sp>
          <p:sp>
            <p:nvSpPr>
              <p:cNvPr id="1155" name="Google Shape;1155;p226"/>
              <p:cNvSpPr txBox="1"/>
              <p:nvPr/>
            </p:nvSpPr>
            <p:spPr>
              <a:xfrm>
                <a:off x="6797969" y="1922250"/>
                <a:ext cx="1057200" cy="528017"/>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Renewable Energy  </a:t>
                </a:r>
                <a:endParaRPr sz="1100">
                  <a:solidFill>
                    <a:srgbClr val="000000"/>
                  </a:solidFill>
                  <a:latin typeface="Arial"/>
                  <a:ea typeface="Arial"/>
                  <a:cs typeface="Arial"/>
                  <a:sym typeface="Arial"/>
                </a:endParaRPr>
              </a:p>
            </p:txBody>
          </p:sp>
          <p:sp>
            <p:nvSpPr>
              <p:cNvPr id="1156" name="Google Shape;1156;p226"/>
              <p:cNvSpPr txBox="1"/>
              <p:nvPr/>
            </p:nvSpPr>
            <p:spPr>
              <a:xfrm>
                <a:off x="7795453" y="1951808"/>
                <a:ext cx="729485" cy="308824"/>
              </a:xfrm>
              <a:prstGeom prst="rect">
                <a:avLst/>
              </a:prstGeom>
              <a:noFill/>
              <a:ln>
                <a:noFill/>
              </a:ln>
            </p:spPr>
            <p:txBody>
              <a:bodyPr spcFirstLastPara="1" wrap="square" lIns="68575" tIns="34275" rIns="68575" bIns="34275" anchor="ctr" anchorCtr="0">
                <a:spAutoFit/>
              </a:bodyPr>
              <a:lstStyle/>
              <a:p>
                <a:pPr algn="ctr">
                  <a:buClr>
                    <a:srgbClr val="000000"/>
                  </a:buClr>
                  <a:buSzPts val="1100"/>
                </a:pPr>
                <a:r>
                  <a:rPr lang="en" sz="1100" b="1">
                    <a:solidFill>
                      <a:srgbClr val="FFFFFF"/>
                    </a:solidFill>
                    <a:latin typeface="Open Sans"/>
                    <a:ea typeface="Open Sans"/>
                    <a:cs typeface="Open Sans"/>
                    <a:sym typeface="Open Sans"/>
                  </a:rPr>
                  <a:t>Textile</a:t>
                </a:r>
                <a:endParaRPr sz="1100">
                  <a:solidFill>
                    <a:srgbClr val="000000"/>
                  </a:solidFill>
                  <a:latin typeface="Arial"/>
                  <a:ea typeface="Arial"/>
                  <a:cs typeface="Arial"/>
                  <a:sym typeface="Arial"/>
                </a:endParaRPr>
              </a:p>
            </p:txBody>
          </p:sp>
          <p:sp>
            <p:nvSpPr>
              <p:cNvPr id="1157" name="Google Shape;1157;p226"/>
              <p:cNvSpPr txBox="1"/>
              <p:nvPr/>
            </p:nvSpPr>
            <p:spPr>
              <a:xfrm>
                <a:off x="4420371" y="2998539"/>
                <a:ext cx="754200" cy="647577"/>
              </a:xfrm>
              <a:prstGeom prst="rect">
                <a:avLst/>
              </a:prstGeom>
              <a:noFill/>
              <a:ln>
                <a:noFill/>
              </a:ln>
            </p:spPr>
            <p:txBody>
              <a:bodyPr spcFirstLastPara="1" wrap="square" lIns="68575" tIns="34275" rIns="68575" bIns="34275" anchor="ctr" anchorCtr="0">
                <a:spAutoFit/>
              </a:bodyPr>
              <a:lstStyle/>
              <a:p>
                <a:pPr algn="ctr">
                  <a:buClr>
                    <a:srgbClr val="000000"/>
                  </a:buClr>
                  <a:buSzPts val="1200"/>
                </a:pPr>
                <a:r>
                  <a:rPr lang="en" sz="1200" b="1">
                    <a:solidFill>
                      <a:srgbClr val="00B0F0"/>
                    </a:solidFill>
                    <a:latin typeface="Open Sans SemiBold"/>
                    <a:ea typeface="Open Sans SemiBold"/>
                    <a:cs typeface="Open Sans SemiBold"/>
                    <a:sym typeface="Open Sans SemiBold"/>
                  </a:rPr>
                  <a:t>68.43</a:t>
                </a:r>
                <a:endParaRPr sz="1100">
                  <a:solidFill>
                    <a:srgbClr val="00B0F0"/>
                  </a:solidFill>
                  <a:latin typeface="Arial"/>
                  <a:ea typeface="Arial"/>
                  <a:cs typeface="Arial"/>
                  <a:sym typeface="Arial"/>
                </a:endParaRPr>
              </a:p>
              <a:p>
                <a:pPr algn="ctr">
                  <a:buClr>
                    <a:srgbClr val="000000"/>
                  </a:buClr>
                  <a:buSzPts val="800"/>
                </a:pPr>
                <a:r>
                  <a:rPr lang="en" sz="800" b="1">
                    <a:solidFill>
                      <a:srgbClr val="00B0F0"/>
                    </a:solidFill>
                    <a:latin typeface="Open Sans SemiBold"/>
                    <a:ea typeface="Open Sans SemiBold"/>
                    <a:cs typeface="Open Sans SemiBold"/>
                    <a:sym typeface="Open Sans SemiBold"/>
                  </a:rPr>
                  <a:t>(4th largest)</a:t>
                </a:r>
                <a:endParaRPr sz="1100">
                  <a:solidFill>
                    <a:srgbClr val="00B0F0"/>
                  </a:solidFill>
                  <a:latin typeface="Arial"/>
                  <a:ea typeface="Arial"/>
                  <a:cs typeface="Arial"/>
                  <a:sym typeface="Arial"/>
                </a:endParaRPr>
              </a:p>
            </p:txBody>
          </p:sp>
          <p:pic>
            <p:nvPicPr>
              <p:cNvPr id="1158" name="Google Shape;1158;p226"/>
              <p:cNvPicPr preferRelativeResize="0"/>
              <p:nvPr/>
            </p:nvPicPr>
            <p:blipFill rotWithShape="1">
              <a:blip r:embed="rId3">
                <a:alphaModFix/>
              </a:blip>
              <a:srcRect/>
              <a:stretch/>
            </p:blipFill>
            <p:spPr>
              <a:xfrm flipH="1">
                <a:off x="2134384" y="1300148"/>
                <a:ext cx="399647" cy="421941"/>
              </a:xfrm>
              <a:prstGeom prst="rect">
                <a:avLst/>
              </a:prstGeom>
              <a:noFill/>
              <a:ln>
                <a:noFill/>
              </a:ln>
            </p:spPr>
          </p:pic>
          <p:pic>
            <p:nvPicPr>
              <p:cNvPr id="1159" name="Google Shape;1159;p226"/>
              <p:cNvPicPr preferRelativeResize="0"/>
              <p:nvPr/>
            </p:nvPicPr>
            <p:blipFill rotWithShape="1">
              <a:blip r:embed="rId4">
                <a:alphaModFix/>
              </a:blip>
              <a:srcRect/>
              <a:stretch/>
            </p:blipFill>
            <p:spPr>
              <a:xfrm>
                <a:off x="2973496" y="1328909"/>
                <a:ext cx="345161" cy="364417"/>
              </a:xfrm>
              <a:prstGeom prst="rect">
                <a:avLst/>
              </a:prstGeom>
              <a:noFill/>
              <a:ln>
                <a:noFill/>
              </a:ln>
            </p:spPr>
          </p:pic>
          <p:pic>
            <p:nvPicPr>
              <p:cNvPr id="1160" name="Google Shape;1160;p226"/>
              <p:cNvPicPr preferRelativeResize="0"/>
              <p:nvPr/>
            </p:nvPicPr>
            <p:blipFill rotWithShape="1">
              <a:blip r:embed="rId5">
                <a:alphaModFix/>
              </a:blip>
              <a:srcRect/>
              <a:stretch/>
            </p:blipFill>
            <p:spPr>
              <a:xfrm>
                <a:off x="3769463" y="1307174"/>
                <a:ext cx="399647" cy="421941"/>
              </a:xfrm>
              <a:prstGeom prst="rect">
                <a:avLst/>
              </a:prstGeom>
              <a:noFill/>
              <a:ln>
                <a:noFill/>
              </a:ln>
            </p:spPr>
          </p:pic>
          <p:pic>
            <p:nvPicPr>
              <p:cNvPr id="1161" name="Google Shape;1161;p226"/>
              <p:cNvPicPr preferRelativeResize="0"/>
              <p:nvPr/>
            </p:nvPicPr>
            <p:blipFill rotWithShape="1">
              <a:blip r:embed="rId6">
                <a:alphaModFix/>
              </a:blip>
              <a:srcRect/>
              <a:stretch/>
            </p:blipFill>
            <p:spPr>
              <a:xfrm>
                <a:off x="4610038" y="1291949"/>
                <a:ext cx="455078" cy="480465"/>
              </a:xfrm>
              <a:prstGeom prst="rect">
                <a:avLst/>
              </a:prstGeom>
              <a:noFill/>
              <a:ln>
                <a:noFill/>
              </a:ln>
            </p:spPr>
          </p:pic>
          <p:pic>
            <p:nvPicPr>
              <p:cNvPr id="1162" name="Google Shape;1162;p226" descr="A close up of a logo&#10;&#10;Description generated with very high confidence"/>
              <p:cNvPicPr preferRelativeResize="0"/>
              <p:nvPr/>
            </p:nvPicPr>
            <p:blipFill rotWithShape="1">
              <a:blip r:embed="rId7">
                <a:alphaModFix/>
              </a:blip>
              <a:srcRect/>
              <a:stretch/>
            </p:blipFill>
            <p:spPr>
              <a:xfrm>
                <a:off x="5529205" y="1354074"/>
                <a:ext cx="337396" cy="356217"/>
              </a:xfrm>
              <a:prstGeom prst="rect">
                <a:avLst/>
              </a:prstGeom>
              <a:noFill/>
              <a:ln>
                <a:noFill/>
              </a:ln>
            </p:spPr>
          </p:pic>
          <p:pic>
            <p:nvPicPr>
              <p:cNvPr id="1163" name="Google Shape;1163;p226" descr="A close up of a sign&#10;&#10;Description generated with very high confidence"/>
              <p:cNvPicPr preferRelativeResize="0"/>
              <p:nvPr/>
            </p:nvPicPr>
            <p:blipFill rotWithShape="1">
              <a:blip r:embed="rId8">
                <a:alphaModFix/>
              </a:blip>
              <a:srcRect/>
              <a:stretch/>
            </p:blipFill>
            <p:spPr>
              <a:xfrm>
                <a:off x="6362551" y="1347361"/>
                <a:ext cx="337396" cy="356217"/>
              </a:xfrm>
              <a:prstGeom prst="rect">
                <a:avLst/>
              </a:prstGeom>
              <a:noFill/>
              <a:ln>
                <a:noFill/>
              </a:ln>
            </p:spPr>
          </p:pic>
          <p:pic>
            <p:nvPicPr>
              <p:cNvPr id="1164" name="Google Shape;1164;p226" descr="A close up of a sign&#10;&#10;Description generated with high confidence"/>
              <p:cNvPicPr preferRelativeResize="0"/>
              <p:nvPr/>
            </p:nvPicPr>
            <p:blipFill rotWithShape="1">
              <a:blip r:embed="rId9">
                <a:alphaModFix/>
              </a:blip>
              <a:srcRect/>
              <a:stretch/>
            </p:blipFill>
            <p:spPr>
              <a:xfrm>
                <a:off x="7167658" y="1310262"/>
                <a:ext cx="387361" cy="408971"/>
              </a:xfrm>
              <a:prstGeom prst="rect">
                <a:avLst/>
              </a:prstGeom>
              <a:noFill/>
              <a:ln>
                <a:noFill/>
              </a:ln>
            </p:spPr>
          </p:pic>
          <p:pic>
            <p:nvPicPr>
              <p:cNvPr id="1165" name="Google Shape;1165;p226"/>
              <p:cNvPicPr preferRelativeResize="0"/>
              <p:nvPr/>
            </p:nvPicPr>
            <p:blipFill rotWithShape="1">
              <a:blip r:embed="rId10">
                <a:alphaModFix/>
              </a:blip>
              <a:srcRect/>
              <a:stretch/>
            </p:blipFill>
            <p:spPr>
              <a:xfrm>
                <a:off x="7987727" y="1301320"/>
                <a:ext cx="387361" cy="408971"/>
              </a:xfrm>
              <a:prstGeom prst="rect">
                <a:avLst/>
              </a:prstGeom>
              <a:noFill/>
              <a:ln>
                <a:noFill/>
              </a:ln>
            </p:spPr>
          </p:pic>
        </p:grpSp>
      </p:grpSp>
      <p:sp>
        <p:nvSpPr>
          <p:cNvPr id="1166" name="Google Shape;1166;p226"/>
          <p:cNvSpPr txBox="1"/>
          <p:nvPr/>
        </p:nvSpPr>
        <p:spPr>
          <a:xfrm>
            <a:off x="205891" y="6150120"/>
            <a:ext cx="7338288" cy="330830"/>
          </a:xfrm>
          <a:prstGeom prst="rect">
            <a:avLst/>
          </a:prstGeom>
          <a:noFill/>
          <a:ln>
            <a:noFill/>
          </a:ln>
        </p:spPr>
        <p:txBody>
          <a:bodyPr spcFirstLastPara="1" wrap="square" lIns="68575" tIns="34275" rIns="68575" bIns="34275" anchor="t" anchorCtr="0">
            <a:spAutoFit/>
          </a:bodyPr>
          <a:lstStyle/>
          <a:p>
            <a:pPr>
              <a:buClr>
                <a:srgbClr val="000000"/>
              </a:buClr>
              <a:buSzPts val="900"/>
            </a:pPr>
            <a:r>
              <a:rPr lang="en-US" sz="1700">
                <a:solidFill>
                  <a:schemeClr val="dk1"/>
                </a:solidFill>
                <a:sym typeface="Open Sans Light"/>
              </a:rPr>
              <a:t>Source: PIB, Airports Authority of India, Government of India reports, IBEF </a:t>
            </a:r>
            <a:endParaRPr lang="en-US" sz="1700">
              <a:solidFill>
                <a:schemeClr val="dk1"/>
              </a:solidFil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To provide Rs. 11,11,111 </a:t>
            </a:r>
            <a:r>
              <a:rPr lang="en-US" sz="2000" err="1"/>
              <a:t>cr</a:t>
            </a:r>
            <a:r>
              <a:rPr lang="en-US" sz="2000"/>
              <a:t> for capital expenditure, 3.4% of GDP</a:t>
            </a:r>
          </a:p>
          <a:p>
            <a:pPr marL="342000" indent="-284400" algn="just"/>
            <a:r>
              <a:rPr lang="en-US" sz="2000"/>
              <a:t>To provide Rs. 1.5 lakh </a:t>
            </a:r>
            <a:r>
              <a:rPr lang="en-US" sz="2000" err="1"/>
              <a:t>cr</a:t>
            </a:r>
            <a:r>
              <a:rPr lang="en-US" sz="2000"/>
              <a:t> as long-term interest free loans for infra investment by state govts</a:t>
            </a:r>
          </a:p>
          <a:p>
            <a:pPr marL="342000" indent="-284400" algn="just"/>
            <a:r>
              <a:rPr lang="en-US" sz="2000"/>
              <a:t>Viability gap funding to promote Infra investment by private sector</a:t>
            </a:r>
          </a:p>
          <a:p>
            <a:pPr marL="342000" indent="-284400" algn="just"/>
            <a:r>
              <a:rPr lang="en-US" sz="2000"/>
              <a:t>Financial assistance to various states for irrigation and flood mitigation</a:t>
            </a:r>
          </a:p>
          <a:p>
            <a:pPr marL="342000" indent="-284400" algn="just"/>
            <a:r>
              <a:rPr lang="en-US" sz="2000"/>
              <a:t>To transform </a:t>
            </a:r>
            <a:r>
              <a:rPr lang="en-US" sz="2000" err="1"/>
              <a:t>Vishnupad</a:t>
            </a:r>
            <a:r>
              <a:rPr lang="en-US" sz="2000"/>
              <a:t> Temple Corridor and Mahabodhi Temple Corridor into world class pilgrim and tourist destinations</a:t>
            </a:r>
          </a:p>
          <a:p>
            <a:pPr marL="342000" indent="-284400" algn="just"/>
            <a:r>
              <a:rPr lang="en-US" sz="2000"/>
              <a:t>To support the development of Nalanda as a tourist </a:t>
            </a:r>
            <a:r>
              <a:rPr lang="en-US" sz="2000" err="1"/>
              <a:t>centre</a:t>
            </a:r>
            <a:r>
              <a:rPr lang="en-US" sz="2000"/>
              <a:t> besides reviving Nalanda University to its glorious stature</a:t>
            </a:r>
          </a:p>
          <a:p>
            <a:pPr marL="342000" indent="-284400" algn="just"/>
            <a:endParaRPr lang="en-US" sz="2000"/>
          </a:p>
          <a:p>
            <a:pPr marL="342000" indent="-284400" algn="just"/>
            <a:r>
              <a:rPr lang="en-US" sz="2300" b="1"/>
              <a:t>Is the budgetary allocation adequate to meet India’s infrastructure requirements?</a:t>
            </a:r>
          </a:p>
          <a:p>
            <a:pPr marL="342000" indent="-284400" algn="just"/>
            <a:r>
              <a:rPr lang="en-US" sz="2300" b="1"/>
              <a:t>How do we access long-term low-cost capital to fund infrastructure?</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Infrastructure</a:t>
            </a:r>
          </a:p>
        </p:txBody>
      </p:sp>
      <p:sp>
        <p:nvSpPr>
          <p:cNvPr id="2" name="Slide Number Placeholder 1"/>
          <p:cNvSpPr>
            <a:spLocks noGrp="1"/>
          </p:cNvSpPr>
          <p:nvPr>
            <p:ph type="sldNum" sz="quarter" idx="12"/>
          </p:nvPr>
        </p:nvSpPr>
        <p:spPr/>
        <p:txBody>
          <a:bodyPr/>
          <a:lstStyle/>
          <a:p>
            <a:fld id="{2E54E9D4-680A-4C51-B61D-1CC0F8B86EE1}" type="slidenum">
              <a:rPr lang="en-IN" smtClean="0"/>
              <a:t>44</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3902698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9</a:t>
            </a:r>
            <a:endParaRPr lang="en-US" i="1">
              <a:solidFill>
                <a:srgbClr val="FF0000"/>
              </a:solidFill>
            </a:endParaRPr>
          </a:p>
        </p:txBody>
      </p:sp>
      <p:sp>
        <p:nvSpPr>
          <p:cNvPr id="11267" name="Rectangle 3"/>
          <p:cNvSpPr>
            <a:spLocks noGrp="1" noChangeArrowheads="1"/>
          </p:cNvSpPr>
          <p:nvPr>
            <p:ph type="body" idx="1"/>
          </p:nvPr>
        </p:nvSpPr>
        <p:spPr>
          <a:xfrm>
            <a:off x="457200" y="1132554"/>
            <a:ext cx="8229600" cy="5201010"/>
          </a:xfrm>
        </p:spPr>
        <p:txBody>
          <a:bodyPr>
            <a:noAutofit/>
          </a:bodyPr>
          <a:lstStyle/>
          <a:p>
            <a:pPr algn="just"/>
            <a:r>
              <a:rPr lang="en-US" sz="2600"/>
              <a:t>FM Speech – Para 95 &amp; 96</a:t>
            </a:r>
          </a:p>
          <a:p>
            <a:pPr algn="just"/>
            <a:endParaRPr lang="en-US" sz="1700" i="1"/>
          </a:p>
          <a:p>
            <a:pPr marL="0" indent="0" algn="just">
              <a:buNone/>
            </a:pPr>
            <a:r>
              <a:rPr lang="en-US" sz="2000" i="1"/>
              <a:t>Priority 9: Next Generation Reforms</a:t>
            </a:r>
          </a:p>
          <a:p>
            <a:pPr marL="0" indent="0" algn="just">
              <a:buNone/>
            </a:pPr>
            <a:r>
              <a:rPr lang="en-US" sz="2000" i="1"/>
              <a:t>Economic Policy Framework</a:t>
            </a:r>
          </a:p>
          <a:p>
            <a:pPr marL="0" indent="0" algn="just">
              <a:buNone/>
            </a:pPr>
            <a:r>
              <a:rPr lang="en-US" sz="2000" i="1"/>
              <a:t>We will formulate an Economic Policy Framework to delineate the overarching approach to economic development and set the scope of the next generation of reforms for facilitating employment opportunities and sustaining high growth.</a:t>
            </a:r>
          </a:p>
          <a:p>
            <a:pPr marL="0" indent="0" algn="just">
              <a:buNone/>
            </a:pPr>
            <a:r>
              <a:rPr lang="en-US" sz="2000" i="1"/>
              <a:t>Our government will initiate and incentivize reforms for (1) improving productivity of factors of production, and (2) facilitating markets and sectors to become more efficient. These reforms will cover all factors of production, namely land, </a:t>
            </a:r>
            <a:r>
              <a:rPr lang="en-US" sz="2000" i="1" err="1"/>
              <a:t>labour</a:t>
            </a:r>
            <a:r>
              <a:rPr lang="en-US" sz="2000" i="1"/>
              <a:t>, capital and entrepreneurship, and technology as an enabler of improving total factor productivity and bridging inequality.</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45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5BFEBDEE-B860-4E92-8FC7-04390DEF55BB}" type="datetime1">
              <a:rPr lang="en-US" smtClean="0"/>
              <a:t>7/25/2024</a:t>
            </a:fld>
            <a:endParaRPr lang="en-IN"/>
          </a:p>
        </p:txBody>
      </p:sp>
    </p:spTree>
    <p:extLst>
      <p:ext uri="{BB962C8B-B14F-4D97-AF65-F5344CB8AC3E}">
        <p14:creationId xmlns:p14="http://schemas.microsoft.com/office/powerpoint/2010/main" val="3765296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FDI and ODI rules and regulations to be simplified to (1) facilitate foreign direct investments, (2) nudge prioritization, and (3) promote opportunities for using Indian Rupee as a currency for overseas investments.</a:t>
            </a:r>
          </a:p>
          <a:p>
            <a:pPr marL="342000" indent="-284400" algn="just"/>
            <a:r>
              <a:rPr lang="en-US" sz="2000"/>
              <a:t>To formulate an Economic Policy Framework to enhance employment opportunities and sustain high growth</a:t>
            </a:r>
          </a:p>
          <a:p>
            <a:pPr marL="342000" indent="-284400" algn="just"/>
            <a:r>
              <a:rPr lang="en-US" sz="2000"/>
              <a:t>To initiate and incentivize reforms to (1) improve productivity and (2) facilitate markets and sectors to become more efficient</a:t>
            </a:r>
          </a:p>
          <a:p>
            <a:pPr marL="342000" indent="-284400" algn="just"/>
            <a:r>
              <a:rPr lang="en-US" sz="2000"/>
              <a:t>To allocate a significant part of the 50-year interest-free loan to promote competitive federalism and incentivize states to implement quicker reforms</a:t>
            </a:r>
          </a:p>
          <a:p>
            <a:pPr marL="342000" indent="-284400" algn="just"/>
            <a:r>
              <a:rPr lang="en-US" sz="2000"/>
              <a:t>To incentivize land-related reforms by State govts within the next 3 years through appropriate fiscal support</a:t>
            </a:r>
          </a:p>
          <a:p>
            <a:pPr marL="342000" indent="-284400" algn="just"/>
            <a:r>
              <a:rPr lang="en-US" sz="2000" err="1"/>
              <a:t>Shram</a:t>
            </a:r>
            <a:r>
              <a:rPr lang="en-US" sz="2000"/>
              <a:t> Suvidha and </a:t>
            </a:r>
            <a:r>
              <a:rPr lang="en-US" sz="2000" err="1"/>
              <a:t>Samadhan</a:t>
            </a:r>
            <a:r>
              <a:rPr lang="en-US" sz="2000"/>
              <a:t> portals to be revamped to enhance ease of compliance for industry and trade</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Next Generation reforms</a:t>
            </a:r>
          </a:p>
        </p:txBody>
      </p:sp>
      <p:sp>
        <p:nvSpPr>
          <p:cNvPr id="2" name="Slide Number Placeholder 1"/>
          <p:cNvSpPr>
            <a:spLocks noGrp="1"/>
          </p:cNvSpPr>
          <p:nvPr>
            <p:ph type="sldNum" sz="quarter" idx="12"/>
          </p:nvPr>
        </p:nvSpPr>
        <p:spPr/>
        <p:txBody>
          <a:bodyPr/>
          <a:lstStyle/>
          <a:p>
            <a:fld id="{2E54E9D4-680A-4C51-B61D-1CC0F8B86EE1}" type="slidenum">
              <a:rPr lang="en-IN" smtClean="0"/>
              <a:t>46</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3115079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To seek required legislative approval for providing an efficient and flexible mode for financing leasing of aircrafts and ships, and pooled funds of private equity through a ‘variable company structure’</a:t>
            </a:r>
          </a:p>
          <a:p>
            <a:pPr marL="342000" indent="-284400" algn="just"/>
            <a:endParaRPr lang="en-US" sz="2000"/>
          </a:p>
          <a:p>
            <a:pPr marL="342000" indent="-284400" algn="just"/>
            <a:r>
              <a:rPr lang="en-US" sz="2600" b="1"/>
              <a:t>Does this Budget accelerate the pace of growth?</a:t>
            </a:r>
          </a:p>
          <a:p>
            <a:pPr marL="342000" indent="-284400" algn="just"/>
            <a:r>
              <a:rPr lang="en-US" sz="2600" b="1"/>
              <a:t>In your opinion what are the next generation reforms required?</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Next Generation reforms</a:t>
            </a:r>
          </a:p>
        </p:txBody>
      </p:sp>
      <p:sp>
        <p:nvSpPr>
          <p:cNvPr id="2" name="Slide Number Placeholder 1"/>
          <p:cNvSpPr>
            <a:spLocks noGrp="1"/>
          </p:cNvSpPr>
          <p:nvPr>
            <p:ph type="sldNum" sz="quarter" idx="12"/>
          </p:nvPr>
        </p:nvSpPr>
        <p:spPr/>
        <p:txBody>
          <a:bodyPr/>
          <a:lstStyle/>
          <a:p>
            <a:fld id="{2E54E9D4-680A-4C51-B61D-1CC0F8B86EE1}" type="slidenum">
              <a:rPr lang="en-IN" smtClean="0"/>
              <a:t>47</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4111094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Video 10</a:t>
            </a:r>
            <a:endParaRPr lang="en-US" i="1">
              <a:solidFill>
                <a:srgbClr val="FF0000"/>
              </a:solidFill>
            </a:endParaRPr>
          </a:p>
        </p:txBody>
      </p:sp>
      <p:sp>
        <p:nvSpPr>
          <p:cNvPr id="11267" name="Rectangle 3"/>
          <p:cNvSpPr>
            <a:spLocks noGrp="1" noChangeArrowheads="1"/>
          </p:cNvSpPr>
          <p:nvPr>
            <p:ph type="body" idx="1"/>
          </p:nvPr>
        </p:nvSpPr>
        <p:spPr>
          <a:xfrm>
            <a:off x="457200" y="1036302"/>
            <a:ext cx="8229600" cy="5201010"/>
          </a:xfrm>
        </p:spPr>
        <p:txBody>
          <a:bodyPr>
            <a:noAutofit/>
          </a:bodyPr>
          <a:lstStyle/>
          <a:p>
            <a:pPr marL="0" indent="0" algn="just">
              <a:buNone/>
            </a:pPr>
            <a:r>
              <a:rPr lang="en-US" sz="2600"/>
              <a:t>FM Speech – Para 112 to 114</a:t>
            </a:r>
          </a:p>
          <a:p>
            <a:pPr marL="0" indent="0" algn="just">
              <a:buNone/>
            </a:pPr>
            <a:endParaRPr lang="en-US" sz="1700" i="1"/>
          </a:p>
          <a:p>
            <a:pPr marL="0" indent="0" algn="just">
              <a:buNone/>
            </a:pPr>
            <a:r>
              <a:rPr lang="en-US" sz="2000" i="1"/>
              <a:t>Budget Estimates 2024-25</a:t>
            </a:r>
          </a:p>
          <a:p>
            <a:pPr marL="0" indent="0" algn="just">
              <a:buNone/>
            </a:pPr>
            <a:r>
              <a:rPr lang="en-US" sz="2000" i="1"/>
              <a:t>For the year 2024-25, the total receipts other than borrowings and the total expenditure are estimated at Rs. 32.07 lakh crore and Rs.48.21 lakh crore respectively. The net tax receipts are estimated at ` 25.83 lakh crore. The fiscal deficit is estimated at 4.9 per cent of GDP.</a:t>
            </a:r>
          </a:p>
          <a:p>
            <a:pPr marL="0" indent="0" algn="just">
              <a:buNone/>
            </a:pPr>
            <a:r>
              <a:rPr lang="en-US" sz="2000" i="1"/>
              <a:t>The gross and net market borrowings through dated securities during 2024-25 are estimated at Rs. 14.01 lakh crore and Rs. 11.63 lakh crore respectively. Both will be less than that in 2023-24.</a:t>
            </a:r>
          </a:p>
          <a:p>
            <a:pPr marL="0" indent="0" algn="just">
              <a:buNone/>
            </a:pPr>
            <a:r>
              <a:rPr lang="en-US" sz="2000" i="1"/>
              <a:t>The fiscal consolidation path announced by me in 2021 has served our economy very well, and we aim to reach a deficit below 4.5 per cent next year. The Government is committed to staying the course. From 2026-27 onwards, our </a:t>
            </a:r>
            <a:r>
              <a:rPr lang="en-US" sz="2000" i="1" err="1"/>
              <a:t>endeavour</a:t>
            </a:r>
            <a:r>
              <a:rPr lang="en-US" sz="2000" i="1"/>
              <a:t> will be to keep the fiscal deficit each year such </a:t>
            </a:r>
            <a:r>
              <a:rPr lang="en-US" sz="2000" i="1" err="1"/>
              <a:t>thatthe</a:t>
            </a:r>
            <a:r>
              <a:rPr lang="en-US" sz="2000" i="1"/>
              <a:t> Central Government debt will be on a declining path as percentage of GDP.</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48</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5BFEBDEE-B860-4E92-8FC7-04390DEF55BB}" type="datetime1">
              <a:rPr lang="en-US" smtClean="0"/>
              <a:t>7/25/2024</a:t>
            </a:fld>
            <a:endParaRPr lang="en-IN"/>
          </a:p>
        </p:txBody>
      </p:sp>
    </p:spTree>
    <p:extLst>
      <p:ext uri="{BB962C8B-B14F-4D97-AF65-F5344CB8AC3E}">
        <p14:creationId xmlns:p14="http://schemas.microsoft.com/office/powerpoint/2010/main" val="1156607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99526"/>
          </a:xfrm>
          <a:solidFill>
            <a:schemeClr val="accent4">
              <a:lumMod val="75000"/>
            </a:schemeClr>
          </a:solidFill>
          <a:ln>
            <a:solidFill>
              <a:schemeClr val="tx1"/>
            </a:solidFill>
          </a:ln>
        </p:spPr>
        <p:txBody>
          <a:bodyPr>
            <a:normAutofit/>
          </a:bodyPr>
          <a:lstStyle/>
          <a:p>
            <a:r>
              <a:rPr lang="en-IN" sz="3200" b="1">
                <a:solidFill>
                  <a:schemeClr val="bg1"/>
                </a:solidFill>
              </a:rPr>
              <a:t>Trends in Fiscal Deficit – 7 years</a:t>
            </a:r>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49</a:t>
            </a:fld>
            <a:endParaRPr lang="en-IN">
              <a:solidFill>
                <a:prstClr val="black">
                  <a:tint val="75000"/>
                </a:prstClr>
              </a:solidFill>
            </a:endParaRPr>
          </a:p>
        </p:txBody>
      </p:sp>
      <p:sp>
        <p:nvSpPr>
          <p:cNvPr id="12" name="TextBox 11"/>
          <p:cNvSpPr txBox="1"/>
          <p:nvPr/>
        </p:nvSpPr>
        <p:spPr>
          <a:xfrm>
            <a:off x="7982366" y="1386000"/>
            <a:ext cx="1408867" cy="338554"/>
          </a:xfrm>
          <a:prstGeom prst="rect">
            <a:avLst/>
          </a:prstGeom>
          <a:noFill/>
        </p:spPr>
        <p:txBody>
          <a:bodyPr wrap="square" rtlCol="0">
            <a:spAutoFit/>
          </a:bodyPr>
          <a:lstStyle/>
          <a:p>
            <a:r>
              <a:rPr lang="en-IN" sz="1600">
                <a:solidFill>
                  <a:prstClr val="black"/>
                </a:solidFill>
              </a:rPr>
              <a:t>(Rs. </a:t>
            </a:r>
            <a:r>
              <a:rPr lang="en-IN" sz="1600" err="1">
                <a:solidFill>
                  <a:prstClr val="black"/>
                </a:solidFill>
              </a:rPr>
              <a:t>cr</a:t>
            </a:r>
            <a:r>
              <a:rPr lang="en-IN" sz="1600">
                <a:solidFill>
                  <a:prstClr val="black"/>
                </a:solidFill>
              </a:rPr>
              <a:t>)</a:t>
            </a:r>
          </a:p>
        </p:txBody>
      </p:sp>
      <p:sp>
        <p:nvSpPr>
          <p:cNvPr id="2" name="Footer Placeholder 1"/>
          <p:cNvSpPr>
            <a:spLocks noGrp="1"/>
          </p:cNvSpPr>
          <p:nvPr>
            <p:ph type="ftr" sz="quarter" idx="11"/>
          </p:nvPr>
        </p:nvSpPr>
        <p:spPr/>
        <p:txBody>
          <a:bodyPr/>
          <a:lstStyle/>
          <a:p>
            <a:r>
              <a:rPr lang="en-US"/>
              <a:t>SIRC of ICAI</a:t>
            </a:r>
            <a:endParaRPr lang="en-IN"/>
          </a:p>
        </p:txBody>
      </p:sp>
      <p:sp>
        <p:nvSpPr>
          <p:cNvPr id="3" name="Date Placeholder 2"/>
          <p:cNvSpPr>
            <a:spLocks noGrp="1"/>
          </p:cNvSpPr>
          <p:nvPr>
            <p:ph type="dt" sz="half" idx="10"/>
          </p:nvPr>
        </p:nvSpPr>
        <p:spPr/>
        <p:txBody>
          <a:bodyPr/>
          <a:lstStyle/>
          <a:p>
            <a:fld id="{FBDF1942-9CB9-4E46-9D55-E8AADC0FFB68}" type="datetime1">
              <a:rPr lang="en-US" smtClean="0"/>
              <a:t>7/25/2024</a:t>
            </a:fld>
            <a:endParaRPr lang="en-IN"/>
          </a:p>
        </p:txBody>
      </p:sp>
      <p:sp>
        <p:nvSpPr>
          <p:cNvPr id="10" name="TextBox 9">
            <a:extLst>
              <a:ext uri="{FF2B5EF4-FFF2-40B4-BE49-F238E27FC236}">
                <a16:creationId xmlns:a16="http://schemas.microsoft.com/office/drawing/2014/main" id="{4BC617B9-9A68-4BDA-AC0D-1434110E3FF0}"/>
              </a:ext>
            </a:extLst>
          </p:cNvPr>
          <p:cNvSpPr txBox="1"/>
          <p:nvPr/>
        </p:nvSpPr>
        <p:spPr>
          <a:xfrm>
            <a:off x="518800" y="5937140"/>
            <a:ext cx="3024336" cy="323165"/>
          </a:xfrm>
          <a:prstGeom prst="rect">
            <a:avLst/>
          </a:prstGeom>
          <a:noFill/>
        </p:spPr>
        <p:txBody>
          <a:bodyPr wrap="square" rtlCol="0">
            <a:spAutoFit/>
          </a:bodyPr>
          <a:lstStyle/>
          <a:p>
            <a:r>
              <a:rPr lang="en-US" sz="1500"/>
              <a:t>Source: ES &amp; Budget</a:t>
            </a:r>
          </a:p>
        </p:txBody>
      </p:sp>
      <p:graphicFrame>
        <p:nvGraphicFramePr>
          <p:cNvPr id="8" name="Chart 7">
            <a:extLst>
              <a:ext uri="{FF2B5EF4-FFF2-40B4-BE49-F238E27FC236}">
                <a16:creationId xmlns:a16="http://schemas.microsoft.com/office/drawing/2014/main" id="{278782E8-0627-47D6-A33F-D328C676B696}"/>
              </a:ext>
            </a:extLst>
          </p:cNvPr>
          <p:cNvGraphicFramePr>
            <a:graphicFrameLocks/>
          </p:cNvGraphicFramePr>
          <p:nvPr>
            <p:extLst>
              <p:ext uri="{D42A27DB-BD31-4B8C-83A1-F6EECF244321}">
                <p14:modId xmlns:p14="http://schemas.microsoft.com/office/powerpoint/2010/main" val="1226084771"/>
              </p:ext>
            </p:extLst>
          </p:nvPr>
        </p:nvGraphicFramePr>
        <p:xfrm>
          <a:off x="368968" y="1724554"/>
          <a:ext cx="8365958" cy="41165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3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88640"/>
            <a:ext cx="8208912" cy="864096"/>
          </a:xfrm>
          <a:solidFill>
            <a:schemeClr val="accent4">
              <a:lumMod val="75000"/>
            </a:schemeClr>
          </a:solidFill>
          <a:ln>
            <a:solidFill>
              <a:schemeClr val="tx1"/>
            </a:solidFill>
          </a:ln>
        </p:spPr>
        <p:txBody>
          <a:bodyPr>
            <a:normAutofit fontScale="90000"/>
          </a:bodyPr>
          <a:lstStyle/>
          <a:p>
            <a:r>
              <a:rPr lang="en-IN" sz="3200" b="1">
                <a:solidFill>
                  <a:schemeClr val="bg1"/>
                </a:solidFill>
              </a:rPr>
              <a:t>India – Key Economic Indicators 2024 vs. 1991</a:t>
            </a:r>
            <a:br>
              <a:rPr lang="en-IN" sz="3200" b="1">
                <a:solidFill>
                  <a:schemeClr val="bg1"/>
                </a:solidFill>
              </a:rPr>
            </a:br>
            <a:r>
              <a:rPr lang="en-IN" sz="3200" b="1">
                <a:solidFill>
                  <a:schemeClr val="bg1"/>
                </a:solidFill>
              </a:rPr>
              <a:t>….. 33 years’ snapshot post liberalisation</a:t>
            </a:r>
          </a:p>
        </p:txBody>
      </p:sp>
      <p:sp>
        <p:nvSpPr>
          <p:cNvPr id="3" name="Slide Number Placeholder 2"/>
          <p:cNvSpPr>
            <a:spLocks noGrp="1"/>
          </p:cNvSpPr>
          <p:nvPr>
            <p:ph type="sldNum" sz="quarter" idx="12"/>
          </p:nvPr>
        </p:nvSpPr>
        <p:spPr/>
        <p:txBody>
          <a:bodyPr/>
          <a:lstStyle/>
          <a:p>
            <a:fld id="{2E54E9D4-680A-4C51-B61D-1CC0F8B86EE1}" type="slidenum">
              <a:rPr lang="en-IN" smtClean="0">
                <a:solidFill>
                  <a:prstClr val="black">
                    <a:tint val="75000"/>
                  </a:prstClr>
                </a:solidFill>
              </a:rPr>
              <a:pPr/>
              <a:t>5</a:t>
            </a:fld>
            <a:endParaRPr lang="en-IN">
              <a:solidFill>
                <a:prstClr val="black">
                  <a:tint val="75000"/>
                </a:prstClr>
              </a:solidFill>
            </a:endParaRPr>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96FE1825-B78E-420B-8CDF-924633E33B41}" type="datetime1">
              <a:rPr lang="en-US" smtClean="0"/>
              <a:t>7/25/2024</a:t>
            </a:fld>
            <a:endParaRPr lang="en-IN"/>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886637029"/>
              </p:ext>
            </p:extLst>
          </p:nvPr>
        </p:nvGraphicFramePr>
        <p:xfrm>
          <a:off x="467544" y="1245240"/>
          <a:ext cx="8219256" cy="5175043"/>
        </p:xfrm>
        <a:graphic>
          <a:graphicData uri="http://schemas.openxmlformats.org/drawingml/2006/table">
            <a:tbl>
              <a:tblPr>
                <a:tableStyleId>{616DA210-FB5B-4158-B5E0-FEB733F419BA}</a:tableStyleId>
              </a:tblPr>
              <a:tblGrid>
                <a:gridCol w="4119644">
                  <a:extLst>
                    <a:ext uri="{9D8B030D-6E8A-4147-A177-3AD203B41FA5}">
                      <a16:colId xmlns:a16="http://schemas.microsoft.com/office/drawing/2014/main" val="20000"/>
                    </a:ext>
                  </a:extLst>
                </a:gridCol>
                <a:gridCol w="1460820">
                  <a:extLst>
                    <a:ext uri="{9D8B030D-6E8A-4147-A177-3AD203B41FA5}">
                      <a16:colId xmlns:a16="http://schemas.microsoft.com/office/drawing/2014/main" val="1223891289"/>
                    </a:ext>
                  </a:extLst>
                </a:gridCol>
                <a:gridCol w="1529517">
                  <a:extLst>
                    <a:ext uri="{9D8B030D-6E8A-4147-A177-3AD203B41FA5}">
                      <a16:colId xmlns:a16="http://schemas.microsoft.com/office/drawing/2014/main" val="20001"/>
                    </a:ext>
                  </a:extLst>
                </a:gridCol>
                <a:gridCol w="1109275">
                  <a:extLst>
                    <a:ext uri="{9D8B030D-6E8A-4147-A177-3AD203B41FA5}">
                      <a16:colId xmlns:a16="http://schemas.microsoft.com/office/drawing/2014/main" val="20002"/>
                    </a:ext>
                  </a:extLst>
                </a:gridCol>
              </a:tblGrid>
              <a:tr h="286043">
                <a:tc>
                  <a:txBody>
                    <a:bodyPr/>
                    <a:lstStyle/>
                    <a:p>
                      <a:pPr algn="ctr" fontAlgn="ctr"/>
                      <a:r>
                        <a:rPr lang="en-US" sz="1700" b="0" u="none" strike="noStrike">
                          <a:solidFill>
                            <a:srgbClr val="000000"/>
                          </a:solidFill>
                          <a:effectLst/>
                        </a:rPr>
                        <a:t>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rtl="0" fontAlgn="ctr"/>
                      <a:r>
                        <a:rPr lang="en-US" sz="1700" b="1" u="none" strike="noStrike">
                          <a:solidFill>
                            <a:srgbClr val="000000"/>
                          </a:solidFill>
                          <a:effectLst/>
                        </a:rPr>
                        <a:t>2024</a:t>
                      </a:r>
                      <a:endParaRPr lang="en-US" sz="1700" b="1"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rtl="0" fontAlgn="ctr"/>
                      <a:r>
                        <a:rPr lang="en-US" sz="1700" b="1" u="none" strike="noStrike">
                          <a:solidFill>
                            <a:srgbClr val="000000"/>
                          </a:solidFill>
                          <a:effectLst/>
                        </a:rPr>
                        <a:t>1991</a:t>
                      </a:r>
                      <a:endParaRPr lang="en-US" sz="1700" b="1"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rtl="0" fontAlgn="ctr"/>
                      <a:r>
                        <a:rPr lang="en-US" sz="1700" b="1" u="none" strike="noStrike">
                          <a:solidFill>
                            <a:srgbClr val="000000"/>
                          </a:solidFill>
                          <a:effectLst/>
                        </a:rPr>
                        <a:t>CAGR</a:t>
                      </a:r>
                      <a:endParaRPr lang="en-US" sz="1700" b="1"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0"/>
                  </a:ext>
                </a:extLst>
              </a:tr>
              <a:tr h="266377">
                <a:tc>
                  <a:txBody>
                    <a:bodyPr/>
                    <a:lstStyle/>
                    <a:p>
                      <a:pPr algn="l" fontAlgn="ctr"/>
                      <a:r>
                        <a:rPr lang="en-US" sz="1700" b="0" u="none" strike="noStrike">
                          <a:solidFill>
                            <a:srgbClr val="000000"/>
                          </a:solidFill>
                          <a:effectLst/>
                        </a:rPr>
                        <a:t>Population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a:solidFill>
                            <a:srgbClr val="000000"/>
                          </a:solidFill>
                          <a:effectLst/>
                        </a:rPr>
                        <a:t>1.395</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rgbClr val="000000"/>
                          </a:solidFill>
                          <a:effectLst/>
                        </a:rPr>
                        <a:t>0.89</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rgbClr val="000000"/>
                          </a:solidFill>
                          <a:effectLst/>
                        </a:rPr>
                        <a:t>1.4%</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1"/>
                  </a:ext>
                </a:extLst>
              </a:tr>
              <a:tr h="266377">
                <a:tc>
                  <a:txBody>
                    <a:bodyPr/>
                    <a:lstStyle/>
                    <a:p>
                      <a:pPr algn="l" fontAlgn="ctr"/>
                      <a:r>
                        <a:rPr lang="en-US" sz="1700" b="0" u="none" strike="noStrike">
                          <a:solidFill>
                            <a:srgbClr val="000000"/>
                          </a:solidFill>
                          <a:effectLst/>
                        </a:rPr>
                        <a:t>Life expectancy (Years)</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b" latinLnBrk="0" hangingPunct="1"/>
                      <a:r>
                        <a:rPr lang="en-US" sz="1700" b="0" u="none" strike="noStrike" kern="1200">
                          <a:solidFill>
                            <a:schemeClr val="tx1"/>
                          </a:solidFill>
                          <a:effectLst/>
                          <a:latin typeface="+mn-lt"/>
                          <a:ea typeface="+mn-ea"/>
                          <a:cs typeface="+mn-cs"/>
                        </a:rPr>
                        <a:t>72</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59</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US" sz="1700" b="0" u="none" strike="noStrike" kern="1200">
                          <a:solidFill>
                            <a:schemeClr val="tx1"/>
                          </a:solidFill>
                          <a:effectLst/>
                        </a:rPr>
                        <a:t>0.6%</a:t>
                      </a:r>
                      <a:endParaRPr lang="en-US" sz="1700" b="0" u="none" strike="noStrike" kern="1200">
                        <a:solidFill>
                          <a:schemeClr val="tx1"/>
                        </a:solidFill>
                        <a:effectLst/>
                        <a:latin typeface="+mn-lt"/>
                        <a:ea typeface="+mn-ea"/>
                        <a:cs typeface="+mn-cs"/>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2"/>
                  </a:ext>
                </a:extLst>
              </a:tr>
              <a:tr h="266377">
                <a:tc>
                  <a:txBody>
                    <a:bodyPr/>
                    <a:lstStyle/>
                    <a:p>
                      <a:pPr algn="l" fontAlgn="ctr"/>
                      <a:r>
                        <a:rPr lang="en-US" sz="1700" b="0" u="none" strike="noStrike">
                          <a:solidFill>
                            <a:srgbClr val="000000"/>
                          </a:solidFill>
                          <a:effectLst/>
                        </a:rPr>
                        <a:t>Literacy rate</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solidFill>
                          <a:effectLst/>
                        </a:rPr>
                        <a:t>78%</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52%</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1.2%</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3"/>
                  </a:ext>
                </a:extLst>
              </a:tr>
              <a:tr h="266377">
                <a:tc>
                  <a:txBody>
                    <a:bodyPr/>
                    <a:lstStyle/>
                    <a:p>
                      <a:pPr algn="l" fontAlgn="ctr"/>
                      <a:r>
                        <a:rPr lang="en-US" sz="1700" b="0" u="none" strike="noStrike">
                          <a:solidFill>
                            <a:srgbClr val="000000"/>
                          </a:solidFill>
                          <a:effectLst/>
                        </a:rPr>
                        <a:t> </a:t>
                      </a:r>
                      <a:endParaRPr lang="en-US" sz="1700" b="0" i="0" u="none" strike="noStrike">
                        <a:solidFill>
                          <a:srgbClr val="00000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a:solidFill>
                            <a:srgbClr val="FF0000"/>
                          </a:solidFill>
                          <a:effectLst/>
                        </a:rPr>
                        <a:t> </a:t>
                      </a:r>
                      <a:endParaRPr lang="en-US" sz="1700" b="0" i="0" u="none" strike="noStrike">
                        <a:solidFill>
                          <a:srgbClr val="FF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rgbClr val="FF0000"/>
                          </a:solidFill>
                          <a:effectLst/>
                        </a:rPr>
                        <a:t> </a:t>
                      </a:r>
                      <a:endParaRPr lang="en-US" sz="1700" b="0" i="0" u="none" strike="noStrike">
                        <a:solidFill>
                          <a:srgbClr val="FF0000"/>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4"/>
                  </a:ext>
                </a:extLst>
              </a:tr>
              <a:tr h="266377">
                <a:tc>
                  <a:txBody>
                    <a:bodyPr/>
                    <a:lstStyle/>
                    <a:p>
                      <a:pPr algn="l" fontAlgn="ctr"/>
                      <a:r>
                        <a:rPr lang="en-US" sz="1700" b="0" u="none" strike="noStrike">
                          <a:solidFill>
                            <a:srgbClr val="000000"/>
                          </a:solidFill>
                          <a:effectLst/>
                        </a:rPr>
                        <a:t>GDP Growth Rate</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solidFill>
                          <a:effectLst/>
                        </a:rPr>
                        <a:t>8.2%</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5.3%</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5"/>
                  </a:ext>
                </a:extLst>
              </a:tr>
              <a:tr h="266377">
                <a:tc>
                  <a:txBody>
                    <a:bodyPr/>
                    <a:lstStyle/>
                    <a:p>
                      <a:pPr algn="l" fontAlgn="ctr"/>
                      <a:r>
                        <a:rPr lang="en-US" sz="1700" b="0" u="none" strike="noStrike">
                          <a:solidFill>
                            <a:srgbClr val="000000"/>
                          </a:solidFill>
                          <a:effectLst/>
                        </a:rPr>
                        <a:t>GDP (at current prices) – Rs. cr</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295 </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5</a:t>
                      </a:r>
                      <a:r>
                        <a:rPr lang="en-US" sz="1700" b="0" u="none" strike="noStrike" baseline="0">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12.9%</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6"/>
                  </a:ext>
                </a:extLst>
              </a:tr>
              <a:tr h="266377">
                <a:tc>
                  <a:txBody>
                    <a:bodyPr/>
                    <a:lstStyle/>
                    <a:p>
                      <a:pPr algn="l" fontAlgn="ctr"/>
                      <a:r>
                        <a:rPr lang="en-US" sz="1700" b="0" u="none" strike="noStrike">
                          <a:solidFill>
                            <a:srgbClr val="000000"/>
                          </a:solidFill>
                          <a:effectLst/>
                        </a:rPr>
                        <a:t>GDP (at current prices) - US$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3,600</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275</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8.1%</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7"/>
                  </a:ext>
                </a:extLst>
              </a:tr>
              <a:tr h="266377">
                <a:tc>
                  <a:txBody>
                    <a:bodyPr/>
                    <a:lstStyle/>
                    <a:p>
                      <a:pPr algn="l" fontAlgn="ctr"/>
                      <a:r>
                        <a:rPr lang="it-IT" sz="1700" b="0" u="none" strike="noStrike">
                          <a:solidFill>
                            <a:srgbClr val="000000"/>
                          </a:solidFill>
                          <a:effectLst/>
                        </a:rPr>
                        <a:t>Per capita income - US$</a:t>
                      </a:r>
                      <a:endParaRPr lang="it-IT"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2,600</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310</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6.5%</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8"/>
                  </a:ext>
                </a:extLst>
              </a:tr>
              <a:tr h="266377">
                <a:tc>
                  <a:txBody>
                    <a:bodyPr/>
                    <a:lstStyle/>
                    <a:p>
                      <a:pPr algn="l" fontAlgn="ctr"/>
                      <a:r>
                        <a:rPr lang="en-US" sz="1700" b="0" u="none" strike="noStrike">
                          <a:solidFill>
                            <a:srgbClr val="000000"/>
                          </a:solidFill>
                          <a:effectLst/>
                        </a:rPr>
                        <a:t>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a:solidFill>
                            <a:srgbClr val="FF0000"/>
                          </a:solidFill>
                          <a:effectLst/>
                        </a:rPr>
                        <a:t> </a:t>
                      </a:r>
                      <a:endParaRPr lang="en-US" sz="1700" b="0" i="0" u="none" strike="noStrike">
                        <a:solidFill>
                          <a:srgbClr val="FF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9"/>
                  </a:ext>
                </a:extLst>
              </a:tr>
              <a:tr h="266377">
                <a:tc>
                  <a:txBody>
                    <a:bodyPr/>
                    <a:lstStyle/>
                    <a:p>
                      <a:pPr algn="l" fontAlgn="ctr"/>
                      <a:r>
                        <a:rPr lang="en-US" sz="1700" b="0" u="none" strike="noStrike">
                          <a:solidFill>
                            <a:srgbClr val="000000"/>
                          </a:solidFill>
                          <a:effectLst/>
                        </a:rPr>
                        <a:t>Exports (G+S) - </a:t>
                      </a:r>
                      <a:r>
                        <a:rPr lang="en-US" sz="1700" b="0" u="none" strike="noStrike" kern="1200">
                          <a:solidFill>
                            <a:srgbClr val="000000"/>
                          </a:solidFill>
                          <a:effectLst/>
                        </a:rPr>
                        <a:t>US</a:t>
                      </a:r>
                      <a:r>
                        <a:rPr lang="en-US" sz="1700" b="0" u="none" strike="noStrike">
                          <a:solidFill>
                            <a:srgbClr val="000000"/>
                          </a:solidFill>
                          <a:effectLst/>
                        </a:rPr>
                        <a:t>$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i="0" u="none" strike="noStrike" kern="1200">
                          <a:solidFill>
                            <a:schemeClr val="tx1"/>
                          </a:solidFill>
                          <a:effectLst/>
                          <a:latin typeface="Calibri" panose="020F0502020204030204" pitchFamily="34" charset="0"/>
                          <a:ea typeface="+mn-ea"/>
                          <a:cs typeface="+mn-cs"/>
                        </a:rPr>
                        <a:t>778</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18</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12.1%</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0"/>
                  </a:ext>
                </a:extLst>
              </a:tr>
              <a:tr h="266377">
                <a:tc>
                  <a:txBody>
                    <a:bodyPr/>
                    <a:lstStyle/>
                    <a:p>
                      <a:pPr algn="l" fontAlgn="ctr"/>
                      <a:r>
                        <a:rPr lang="en-US" sz="1700" b="0" u="none" strike="noStrike">
                          <a:solidFill>
                            <a:srgbClr val="000000"/>
                          </a:solidFill>
                          <a:effectLst/>
                        </a:rPr>
                        <a:t>Imports (G+S) - US$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en-US" sz="1700" b="0" i="0" u="none" strike="noStrike" kern="1200">
                          <a:solidFill>
                            <a:schemeClr val="tx1"/>
                          </a:solidFill>
                          <a:effectLst/>
                          <a:latin typeface="Calibri" panose="020F0502020204030204" pitchFamily="34" charset="0"/>
                          <a:ea typeface="+mn-ea"/>
                          <a:cs typeface="+mn-cs"/>
                        </a:rPr>
                        <a:t>854</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24</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11.4%</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1"/>
                  </a:ext>
                </a:extLst>
              </a:tr>
              <a:tr h="351290">
                <a:tc>
                  <a:txBody>
                    <a:bodyPr/>
                    <a:lstStyle/>
                    <a:p>
                      <a:pPr algn="l" fontAlgn="ctr"/>
                      <a:r>
                        <a:rPr lang="en-US" sz="1700" b="0" u="none" strike="noStrike">
                          <a:solidFill>
                            <a:srgbClr val="000000"/>
                          </a:solidFill>
                          <a:effectLst/>
                        </a:rPr>
                        <a:t>Share in world trade (exports + imports)</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3%</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2"/>
                  </a:ext>
                </a:extLst>
              </a:tr>
              <a:tr h="266377">
                <a:tc>
                  <a:txBody>
                    <a:bodyPr/>
                    <a:lstStyle/>
                    <a:p>
                      <a:pPr algn="l" fontAlgn="ctr"/>
                      <a:r>
                        <a:rPr lang="en-US" sz="1700" b="0" u="none" strike="noStrike">
                          <a:solidFill>
                            <a:srgbClr val="000000"/>
                          </a:solidFill>
                          <a:effectLst/>
                        </a:rPr>
                        <a:t>Foreign Currency Reserves - US$ Bn</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i="0" u="none" strike="noStrike" kern="1200">
                          <a:solidFill>
                            <a:schemeClr val="tx1"/>
                          </a:solidFill>
                          <a:effectLst/>
                          <a:latin typeface="Calibri" panose="020F0502020204030204" pitchFamily="34" charset="0"/>
                          <a:ea typeface="+mn-ea"/>
                          <a:cs typeface="+mn-cs"/>
                        </a:rPr>
                        <a:t>654</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6</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15.4%</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3"/>
                  </a:ext>
                </a:extLst>
              </a:tr>
              <a:tr h="266377">
                <a:tc>
                  <a:txBody>
                    <a:bodyPr/>
                    <a:lstStyle/>
                    <a:p>
                      <a:pPr algn="l" fontAlgn="ctr"/>
                      <a:r>
                        <a:rPr lang="en-US" sz="1700" b="0" u="none" strike="noStrike">
                          <a:solidFill>
                            <a:srgbClr val="000000"/>
                          </a:solidFill>
                          <a:effectLst/>
                        </a:rPr>
                        <a:t>Exchange Rate (US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700" b="0" u="none" strike="noStrike" kern="1200">
                          <a:solidFill>
                            <a:schemeClr val="tx1"/>
                          </a:solidFill>
                          <a:effectLst/>
                        </a:rPr>
                        <a:t>83</a:t>
                      </a:r>
                      <a:endParaRPr lang="en-US" sz="1700" b="0" i="0" u="none" strike="noStrike" kern="1200">
                        <a:solidFill>
                          <a:schemeClr val="tx1"/>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18</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4.8%</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14"/>
                  </a:ext>
                </a:extLst>
              </a:tr>
              <a:tr h="266377">
                <a:tc>
                  <a:txBody>
                    <a:bodyPr/>
                    <a:lstStyle/>
                    <a:p>
                      <a:pPr algn="l" fontAlgn="ctr"/>
                      <a:r>
                        <a:rPr lang="en-US" sz="1700" b="0" u="none" strike="noStrike">
                          <a:solidFill>
                            <a:srgbClr val="000000"/>
                          </a:solidFill>
                          <a:effectLst/>
                        </a:rPr>
                        <a:t> </a:t>
                      </a:r>
                      <a:endParaRPr lang="en-US" sz="1700" b="0" i="0" u="none" strike="noStrike">
                        <a:solidFill>
                          <a:srgbClr val="00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fontAlgn="ctr"/>
                      <a:endParaRPr lang="en-US" sz="1700" b="0" i="0" u="none" strike="noStrike">
                        <a:solidFill>
                          <a:srgbClr val="FF000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r" fontAlgn="ctr"/>
                      <a:r>
                        <a:rPr lang="en-US" sz="1700" b="0" u="none" strike="noStrike">
                          <a:solidFill>
                            <a:schemeClr val="tx1"/>
                          </a:solidFill>
                          <a:effectLst/>
                        </a:rPr>
                        <a:t> </a:t>
                      </a:r>
                      <a:endParaRPr lang="en-US" sz="1700" b="0" i="0" u="none" strike="noStrike">
                        <a:solidFill>
                          <a:schemeClr val="tx1"/>
                        </a:solidFill>
                        <a:effectLst/>
                        <a:latin typeface="Calibri" panose="020F050202020403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15"/>
                  </a:ext>
                </a:extLst>
              </a:tr>
              <a:tr h="257439">
                <a:tc>
                  <a:txBody>
                    <a:bodyPr/>
                    <a:lstStyle/>
                    <a:p>
                      <a:pPr algn="l" rtl="0" fontAlgn="ctr"/>
                      <a:r>
                        <a:rPr lang="en-US" sz="1700" b="0" u="none" strike="noStrike">
                          <a:solidFill>
                            <a:srgbClr val="000000"/>
                          </a:solidFill>
                          <a:effectLst/>
                        </a:rPr>
                        <a:t>Savings Rate (May 2024)</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r>
                        <a:rPr lang="en-US" sz="1700" b="0" u="none" strike="noStrike" kern="1200">
                          <a:solidFill>
                            <a:schemeClr val="tx1">
                              <a:lumMod val="95000"/>
                              <a:lumOff val="5000"/>
                            </a:schemeClr>
                          </a:solidFill>
                          <a:effectLst/>
                        </a:rPr>
                        <a:t>29.7%</a:t>
                      </a:r>
                      <a:endParaRPr lang="en-US" sz="1700" b="0" i="0" u="none" strike="noStrike" kern="1200">
                        <a:solidFill>
                          <a:schemeClr val="tx1">
                            <a:lumMod val="95000"/>
                            <a:lumOff val="5000"/>
                          </a:schemeClr>
                        </a:solidFill>
                        <a:effectLst/>
                        <a:latin typeface="Calibri" panose="020F0502020204030204" pitchFamily="34" charset="0"/>
                        <a:ea typeface="+mn-ea"/>
                        <a:cs typeface="+mn-cs"/>
                      </a:endParaRP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22.9%</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39091825"/>
                  </a:ext>
                </a:extLst>
              </a:tr>
              <a:tr h="257439">
                <a:tc>
                  <a:txBody>
                    <a:bodyPr/>
                    <a:lstStyle/>
                    <a:p>
                      <a:pPr algn="l" rtl="0" fontAlgn="ctr"/>
                      <a:r>
                        <a:rPr lang="en-US" sz="1700" b="0" u="none" strike="noStrike">
                          <a:solidFill>
                            <a:srgbClr val="000000"/>
                          </a:solidFill>
                          <a:effectLst/>
                        </a:rPr>
                        <a:t>Investment Rate (May 2024)</a:t>
                      </a:r>
                      <a:endParaRPr lang="en-US" sz="1700" b="0" i="0" u="none" strike="noStrike">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lumMod val="95000"/>
                              <a:lumOff val="5000"/>
                            </a:schemeClr>
                          </a:solidFill>
                          <a:effectLst/>
                          <a:latin typeface="+mn-lt"/>
                          <a:ea typeface="+mn-ea"/>
                          <a:cs typeface="+mn-cs"/>
                        </a:rPr>
                        <a:t>32.2%</a:t>
                      </a:r>
                    </a:p>
                  </a:txBody>
                  <a:tcPr marL="0" marR="0" marT="0" marB="0" anchor="ctr">
                    <a:solidFill>
                      <a:schemeClr val="accent2">
                        <a:lumMod val="20000"/>
                        <a:lumOff val="80000"/>
                      </a:schemeClr>
                    </a:solidFill>
                  </a:tcPr>
                </a:tc>
                <a:tc>
                  <a:txBody>
                    <a:bodyPr/>
                    <a:lstStyle/>
                    <a:p>
                      <a:pPr algn="r" rtl="0" fontAlgn="ctr"/>
                      <a:r>
                        <a:rPr lang="en-US" sz="1700" b="0" u="none" strike="noStrike">
                          <a:solidFill>
                            <a:schemeClr val="tx1"/>
                          </a:solidFill>
                          <a:effectLst/>
                        </a:rPr>
                        <a:t>22.5%</a:t>
                      </a: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967699422"/>
                  </a:ext>
                </a:extLst>
              </a:tr>
              <a:tr h="257439">
                <a:tc>
                  <a:txBody>
                    <a:bodyPr/>
                    <a:lstStyle/>
                    <a:p>
                      <a:pPr algn="l" rtl="0" fontAlgn="ctr"/>
                      <a:r>
                        <a:rPr lang="en-US" sz="1700" b="0" i="0" u="none" strike="noStrike">
                          <a:solidFill>
                            <a:srgbClr val="000000"/>
                          </a:solidFill>
                          <a:effectLst/>
                          <a:latin typeface="Calibri" panose="020F0502020204030204" pitchFamily="34" charset="0"/>
                        </a:rPr>
                        <a:t>Investments </a:t>
                      </a:r>
                    </a:p>
                  </a:txBody>
                  <a:tcPr marL="0" marR="0" marT="0" marB="0" anchor="ctr">
                    <a:solidFill>
                      <a:schemeClr val="accent2">
                        <a:lumMod val="20000"/>
                        <a:lumOff val="80000"/>
                      </a:schemeClr>
                    </a:solidFill>
                  </a:tcPr>
                </a:tc>
                <a:tc>
                  <a:txBody>
                    <a:bodyPr/>
                    <a:lstStyle/>
                    <a:p>
                      <a:pPr marL="0" algn="r" defTabSz="914400" rtl="0" eaLnBrk="1" fontAlgn="ctr" latinLnBrk="0" hangingPunct="1"/>
                      <a:r>
                        <a:rPr lang="en-US" sz="1700" b="0" u="none" strike="noStrike" kern="1200">
                          <a:solidFill>
                            <a:schemeClr val="tx1">
                              <a:lumMod val="95000"/>
                              <a:lumOff val="5000"/>
                            </a:schemeClr>
                          </a:solidFill>
                          <a:effectLst/>
                          <a:latin typeface="+mn-lt"/>
                          <a:ea typeface="+mn-ea"/>
                          <a:cs typeface="+mn-cs"/>
                        </a:rPr>
                        <a:t>1 Tr$</a:t>
                      </a: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r" rtl="0" fontAlgn="ctr"/>
                      <a:endParaRPr lang="en-US" sz="17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426080176"/>
                  </a:ext>
                </a:extLst>
              </a:tr>
            </a:tbl>
          </a:graphicData>
        </a:graphic>
      </p:graphicFrame>
    </p:spTree>
    <p:extLst>
      <p:ext uri="{BB962C8B-B14F-4D97-AF65-F5344CB8AC3E}">
        <p14:creationId xmlns:p14="http://schemas.microsoft.com/office/powerpoint/2010/main" val="2717065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078506"/>
          </a:xfrm>
          <a:solidFill>
            <a:schemeClr val="accent4">
              <a:lumMod val="75000"/>
            </a:schemeClr>
          </a:solidFill>
          <a:ln>
            <a:solidFill>
              <a:schemeClr val="tx1"/>
            </a:solidFill>
          </a:ln>
        </p:spPr>
        <p:txBody>
          <a:bodyPr>
            <a:normAutofit/>
          </a:bodyPr>
          <a:lstStyle/>
          <a:p>
            <a:r>
              <a:rPr lang="en-IN" sz="3200" b="1">
                <a:solidFill>
                  <a:schemeClr val="bg1"/>
                </a:solidFill>
              </a:rPr>
              <a:t>Trends in Revenue and Fiscal Deficit – 7 years </a:t>
            </a:r>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50</a:t>
            </a:fld>
            <a:endParaRPr lang="en-IN">
              <a:solidFill>
                <a:prstClr val="black">
                  <a:tint val="75000"/>
                </a:prstClr>
              </a:solidFill>
            </a:endParaRPr>
          </a:p>
        </p:txBody>
      </p:sp>
      <p:sp>
        <p:nvSpPr>
          <p:cNvPr id="12" name="TextBox 11"/>
          <p:cNvSpPr txBox="1"/>
          <p:nvPr/>
        </p:nvSpPr>
        <p:spPr>
          <a:xfrm>
            <a:off x="7735133" y="1379377"/>
            <a:ext cx="1408867" cy="338554"/>
          </a:xfrm>
          <a:prstGeom prst="rect">
            <a:avLst/>
          </a:prstGeom>
          <a:noFill/>
        </p:spPr>
        <p:txBody>
          <a:bodyPr wrap="square" rtlCol="0">
            <a:spAutoFit/>
          </a:bodyPr>
          <a:lstStyle/>
          <a:p>
            <a:r>
              <a:rPr lang="en-IN" sz="1600">
                <a:solidFill>
                  <a:prstClr val="black"/>
                </a:solidFill>
              </a:rPr>
              <a:t>(% of GDP)</a:t>
            </a:r>
          </a:p>
        </p:txBody>
      </p:sp>
      <p:sp>
        <p:nvSpPr>
          <p:cNvPr id="4" name="Footer Placeholder 3"/>
          <p:cNvSpPr>
            <a:spLocks noGrp="1"/>
          </p:cNvSpPr>
          <p:nvPr>
            <p:ph type="ftr" sz="quarter" idx="11"/>
          </p:nvPr>
        </p:nvSpPr>
        <p:spPr/>
        <p:txBody>
          <a:bodyPr/>
          <a:lstStyle/>
          <a:p>
            <a:r>
              <a:rPr lang="en-US"/>
              <a:t>SIRC of ICAI</a:t>
            </a:r>
            <a:endParaRPr lang="en-IN"/>
          </a:p>
        </p:txBody>
      </p:sp>
      <p:sp>
        <p:nvSpPr>
          <p:cNvPr id="3" name="Date Placeholder 2"/>
          <p:cNvSpPr>
            <a:spLocks noGrp="1"/>
          </p:cNvSpPr>
          <p:nvPr>
            <p:ph type="dt" sz="half" idx="10"/>
          </p:nvPr>
        </p:nvSpPr>
        <p:spPr/>
        <p:txBody>
          <a:bodyPr/>
          <a:lstStyle/>
          <a:p>
            <a:fld id="{7AD4AA16-71FC-46FD-94C3-4559357FC09F}" type="datetime1">
              <a:rPr lang="en-US" smtClean="0"/>
              <a:t>7/25/2024</a:t>
            </a:fld>
            <a:endParaRPr lang="en-IN"/>
          </a:p>
        </p:txBody>
      </p:sp>
      <p:sp>
        <p:nvSpPr>
          <p:cNvPr id="5" name="TextBox 4">
            <a:extLst>
              <a:ext uri="{FF2B5EF4-FFF2-40B4-BE49-F238E27FC236}">
                <a16:creationId xmlns:a16="http://schemas.microsoft.com/office/drawing/2014/main" id="{C250F34C-4C5E-2AD8-7B41-10507807F3C0}"/>
              </a:ext>
            </a:extLst>
          </p:cNvPr>
          <p:cNvSpPr txBox="1"/>
          <p:nvPr/>
        </p:nvSpPr>
        <p:spPr>
          <a:xfrm>
            <a:off x="457200" y="5985266"/>
            <a:ext cx="3024336" cy="323165"/>
          </a:xfrm>
          <a:prstGeom prst="rect">
            <a:avLst/>
          </a:prstGeom>
          <a:noFill/>
        </p:spPr>
        <p:txBody>
          <a:bodyPr wrap="square" rtlCol="0">
            <a:spAutoFit/>
          </a:bodyPr>
          <a:lstStyle/>
          <a:p>
            <a:r>
              <a:rPr lang="en-US" sz="1500"/>
              <a:t>Source: ES &amp; Budget</a:t>
            </a:r>
          </a:p>
        </p:txBody>
      </p:sp>
      <p:graphicFrame>
        <p:nvGraphicFramePr>
          <p:cNvPr id="9" name="Chart 8">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162176885"/>
              </p:ext>
            </p:extLst>
          </p:nvPr>
        </p:nvGraphicFramePr>
        <p:xfrm>
          <a:off x="457200" y="1758155"/>
          <a:ext cx="8229600" cy="4179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684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321" y="274638"/>
            <a:ext cx="8229600" cy="1143000"/>
          </a:xfrm>
          <a:solidFill>
            <a:schemeClr val="accent4">
              <a:lumMod val="75000"/>
            </a:schemeClr>
          </a:solidFill>
          <a:ln>
            <a:solidFill>
              <a:schemeClr val="tx1"/>
            </a:solidFill>
          </a:ln>
        </p:spPr>
        <p:txBody>
          <a:bodyPr>
            <a:noAutofit/>
          </a:bodyPr>
          <a:lstStyle/>
          <a:p>
            <a:r>
              <a:rPr lang="en-IN" sz="3200" b="1">
                <a:solidFill>
                  <a:schemeClr val="bg1"/>
                </a:solidFill>
              </a:rPr>
              <a:t>Trends in Inflation (CPI) -10 years</a:t>
            </a:r>
          </a:p>
        </p:txBody>
      </p:sp>
      <p:sp>
        <p:nvSpPr>
          <p:cNvPr id="6" name="Slide Number Placeholder 5"/>
          <p:cNvSpPr>
            <a:spLocks noGrp="1"/>
          </p:cNvSpPr>
          <p:nvPr>
            <p:ph type="sldNum" sz="quarter" idx="12"/>
          </p:nvPr>
        </p:nvSpPr>
        <p:spPr/>
        <p:txBody>
          <a:bodyPr/>
          <a:lstStyle/>
          <a:p>
            <a:fld id="{2E54E9D4-680A-4C51-B61D-1CC0F8B86EE1}" type="slidenum">
              <a:rPr lang="en-IN" smtClean="0">
                <a:solidFill>
                  <a:prstClr val="black">
                    <a:tint val="75000"/>
                  </a:prstClr>
                </a:solidFill>
              </a:rPr>
              <a:pPr/>
              <a:t>51</a:t>
            </a:fld>
            <a:endParaRPr lang="en-IN">
              <a:solidFill>
                <a:prstClr val="black">
                  <a:tint val="75000"/>
                </a:prstClr>
              </a:solidFill>
            </a:endParaRPr>
          </a:p>
        </p:txBody>
      </p:sp>
      <p:sp>
        <p:nvSpPr>
          <p:cNvPr id="2" name="Footer Placeholder 1"/>
          <p:cNvSpPr>
            <a:spLocks noGrp="1"/>
          </p:cNvSpPr>
          <p:nvPr>
            <p:ph type="ftr" sz="quarter" idx="11"/>
          </p:nvPr>
        </p:nvSpPr>
        <p:spPr/>
        <p:txBody>
          <a:bodyPr/>
          <a:lstStyle/>
          <a:p>
            <a:r>
              <a:rPr lang="en-US"/>
              <a:t>SIRC of ICAI</a:t>
            </a:r>
            <a:endParaRPr lang="en-IN"/>
          </a:p>
        </p:txBody>
      </p:sp>
      <p:sp>
        <p:nvSpPr>
          <p:cNvPr id="3" name="Date Placeholder 2"/>
          <p:cNvSpPr>
            <a:spLocks noGrp="1"/>
          </p:cNvSpPr>
          <p:nvPr>
            <p:ph type="dt" sz="half" idx="10"/>
          </p:nvPr>
        </p:nvSpPr>
        <p:spPr/>
        <p:txBody>
          <a:bodyPr/>
          <a:lstStyle/>
          <a:p>
            <a:fld id="{CE460D97-C6EF-42B2-BAF0-1C3AE764AAA4}" type="datetime1">
              <a:rPr lang="en-US" smtClean="0"/>
              <a:t>7/25/2024</a:t>
            </a:fld>
            <a:endParaRPr lang="en-IN"/>
          </a:p>
        </p:txBody>
      </p:sp>
      <p:sp>
        <p:nvSpPr>
          <p:cNvPr id="4" name="TextBox 3"/>
          <p:cNvSpPr txBox="1"/>
          <p:nvPr/>
        </p:nvSpPr>
        <p:spPr>
          <a:xfrm>
            <a:off x="457200" y="5950530"/>
            <a:ext cx="3024336" cy="323165"/>
          </a:xfrm>
          <a:prstGeom prst="rect">
            <a:avLst/>
          </a:prstGeom>
          <a:noFill/>
        </p:spPr>
        <p:txBody>
          <a:bodyPr wrap="square" rtlCol="0">
            <a:spAutoFit/>
          </a:bodyPr>
          <a:lstStyle/>
          <a:p>
            <a:r>
              <a:rPr lang="en-US" sz="1500"/>
              <a:t>(Source: ES)</a:t>
            </a:r>
          </a:p>
        </p:txBody>
      </p:sp>
      <p:graphicFrame>
        <p:nvGraphicFramePr>
          <p:cNvPr id="8" name="Chart 7">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2497941408"/>
              </p:ext>
            </p:extLst>
          </p:nvPr>
        </p:nvGraphicFramePr>
        <p:xfrm>
          <a:off x="457200" y="1636295"/>
          <a:ext cx="8229600" cy="4314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874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1" name="Text Box 1229"/>
          <p:cNvSpPr txBox="1">
            <a:spLocks noChangeArrowheads="1"/>
          </p:cNvSpPr>
          <p:nvPr/>
        </p:nvSpPr>
        <p:spPr bwMode="auto">
          <a:xfrm>
            <a:off x="473240" y="6085612"/>
            <a:ext cx="7322991" cy="400110"/>
          </a:xfrm>
          <a:prstGeom prst="rect">
            <a:avLst/>
          </a:prstGeom>
          <a:noFill/>
          <a:ln w="9525">
            <a:noFill/>
            <a:miter lim="800000"/>
            <a:headEnd/>
            <a:tailEnd/>
          </a:ln>
        </p:spPr>
        <p:txBody>
          <a:bodyPr wrap="square">
            <a:spAutoFit/>
          </a:bodyPr>
          <a:lstStyle/>
          <a:p>
            <a:pPr>
              <a:spcBef>
                <a:spcPct val="50000"/>
              </a:spcBef>
              <a:buFontTx/>
              <a:buNone/>
            </a:pPr>
            <a:r>
              <a:rPr lang="en-US" sz="800" i="1">
                <a:latin typeface="Arial" charset="0"/>
              </a:rPr>
              <a:t>Source: Budget 2024-25</a:t>
            </a:r>
          </a:p>
          <a:p>
            <a:pPr>
              <a:spcBef>
                <a:spcPct val="50000"/>
              </a:spcBef>
              <a:buFontTx/>
              <a:buNone/>
            </a:pPr>
            <a:r>
              <a:rPr lang="en-US" sz="800" i="1">
                <a:latin typeface="Arial" charset="0"/>
              </a:rPr>
              <a:t>*Includes draw-down of cash balance</a:t>
            </a:r>
            <a:endParaRPr lang="en-US" sz="800" i="1" u="none">
              <a:latin typeface="Arial" charset="0"/>
            </a:endParaRPr>
          </a:p>
        </p:txBody>
      </p:sp>
      <p:sp>
        <p:nvSpPr>
          <p:cNvPr id="18512" name="Text Box 1232"/>
          <p:cNvSpPr txBox="1">
            <a:spLocks noChangeArrowheads="1"/>
          </p:cNvSpPr>
          <p:nvPr/>
        </p:nvSpPr>
        <p:spPr bwMode="auto">
          <a:xfrm>
            <a:off x="6753225" y="1393031"/>
            <a:ext cx="1905000" cy="307777"/>
          </a:xfrm>
          <a:prstGeom prst="rect">
            <a:avLst/>
          </a:prstGeom>
          <a:noFill/>
          <a:ln w="9525">
            <a:noFill/>
            <a:miter lim="800000"/>
            <a:headEnd/>
            <a:tailEnd/>
          </a:ln>
        </p:spPr>
        <p:txBody>
          <a:bodyPr>
            <a:spAutoFit/>
          </a:bodyPr>
          <a:lstStyle/>
          <a:p>
            <a:pPr algn="r">
              <a:buFontTx/>
              <a:buNone/>
            </a:pPr>
            <a:r>
              <a:rPr lang="en-US" sz="1400" kern="0">
                <a:latin typeface="Rupee Foradian" pitchFamily="34" charset="0"/>
              </a:rPr>
              <a:t>Rs. </a:t>
            </a:r>
            <a:r>
              <a:rPr lang="en-US" sz="1400" u="none" err="1">
                <a:latin typeface="Arial" charset="0"/>
              </a:rPr>
              <a:t>cr</a:t>
            </a:r>
            <a:endParaRPr lang="en-US" sz="1400" i="1" u="none">
              <a:latin typeface="Arial" charset="0"/>
            </a:endParaRPr>
          </a:p>
        </p:txBody>
      </p:sp>
      <p:sp>
        <p:nvSpPr>
          <p:cNvPr id="11" name="Title 6"/>
          <p:cNvSpPr txBox="1">
            <a:spLocks/>
          </p:cNvSpPr>
          <p:nvPr/>
        </p:nvSpPr>
        <p:spPr>
          <a:xfrm>
            <a:off x="476250" y="256482"/>
            <a:ext cx="8229600" cy="1143000"/>
          </a:xfrm>
          <a:prstGeom prst="rect">
            <a:avLst/>
          </a:prstGeom>
          <a:solidFill>
            <a:schemeClr val="accent4">
              <a:lumMod val="75000"/>
            </a:scheme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bg1"/>
                </a:solidFill>
              </a:rPr>
              <a:t>Revenues for the past four years</a:t>
            </a:r>
            <a:endParaRPr lang="en-IN" sz="3200" b="1">
              <a:solidFill>
                <a:schemeClr val="bg1"/>
              </a:solidFill>
            </a:endParaRPr>
          </a:p>
        </p:txBody>
      </p:sp>
      <p:sp>
        <p:nvSpPr>
          <p:cNvPr id="3" name="Rectangle 2"/>
          <p:cNvSpPr/>
          <p:nvPr/>
        </p:nvSpPr>
        <p:spPr>
          <a:xfrm>
            <a:off x="433144" y="5454670"/>
            <a:ext cx="8272706" cy="830997"/>
          </a:xfrm>
          <a:prstGeom prst="rect">
            <a:avLst/>
          </a:prstGeom>
        </p:spPr>
        <p:txBody>
          <a:bodyPr wrap="square">
            <a:spAutoFit/>
          </a:bodyPr>
          <a:lstStyle/>
          <a:p>
            <a:r>
              <a:rPr lang="en-IN" sz="1600" b="1">
                <a:solidFill>
                  <a:schemeClr val="accent6">
                    <a:lumMod val="75000"/>
                  </a:schemeClr>
                </a:solidFill>
              </a:rPr>
              <a:t>Gross tax revenue growth for 2023-24 BE was 10.4% but stood at 13.4% on revised estimates!</a:t>
            </a:r>
          </a:p>
          <a:p>
            <a:r>
              <a:rPr lang="en-IN" sz="1600" b="1">
                <a:solidFill>
                  <a:schemeClr val="accent6">
                    <a:lumMod val="75000"/>
                  </a:schemeClr>
                </a:solidFill>
              </a:rPr>
              <a:t>Gross tax revenue growth for 2024-25 BE is estimated to be 10.8%</a:t>
            </a:r>
          </a:p>
          <a:p>
            <a:r>
              <a:rPr lang="en-IN" sz="1600" b="1">
                <a:solidFill>
                  <a:schemeClr val="accent6">
                    <a:lumMod val="75000"/>
                  </a:schemeClr>
                </a:solidFill>
              </a:rPr>
              <a:t> </a:t>
            </a:r>
          </a:p>
        </p:txBody>
      </p:sp>
      <p:sp>
        <p:nvSpPr>
          <p:cNvPr id="2" name="Slide Number Placeholder 1"/>
          <p:cNvSpPr>
            <a:spLocks noGrp="1"/>
          </p:cNvSpPr>
          <p:nvPr>
            <p:ph type="sldNum" sz="quarter" idx="12"/>
          </p:nvPr>
        </p:nvSpPr>
        <p:spPr/>
        <p:txBody>
          <a:bodyPr/>
          <a:lstStyle/>
          <a:p>
            <a:fld id="{2E54E9D4-680A-4C51-B61D-1CC0F8B86EE1}" type="slidenum">
              <a:rPr lang="en-IN" smtClean="0"/>
              <a:t>52</a:t>
            </a:fld>
            <a:endParaRPr lang="en-IN"/>
          </a:p>
        </p:txBody>
      </p:sp>
      <p:sp>
        <p:nvSpPr>
          <p:cNvPr id="4" name="Footer Placeholder 3"/>
          <p:cNvSpPr>
            <a:spLocks noGrp="1"/>
          </p:cNvSpPr>
          <p:nvPr>
            <p:ph type="ftr" sz="quarter" idx="11"/>
          </p:nvPr>
        </p:nvSpPr>
        <p:spPr/>
        <p:txBody>
          <a:bodyPr/>
          <a:lstStyle/>
          <a:p>
            <a:r>
              <a:rPr lang="en-US"/>
              <a:t>SIRC of ICAI</a:t>
            </a:r>
            <a:endParaRPr lang="en-IN"/>
          </a:p>
        </p:txBody>
      </p:sp>
      <p:sp>
        <p:nvSpPr>
          <p:cNvPr id="5" name="Date Placeholder 4"/>
          <p:cNvSpPr>
            <a:spLocks noGrp="1"/>
          </p:cNvSpPr>
          <p:nvPr>
            <p:ph type="dt" sz="half" idx="10"/>
          </p:nvPr>
        </p:nvSpPr>
        <p:spPr/>
        <p:txBody>
          <a:bodyPr/>
          <a:lstStyle/>
          <a:p>
            <a:fld id="{B01B9B6E-C209-49C2-A824-4EF11C40EE0A}" type="datetime1">
              <a:rPr lang="en-US" smtClean="0"/>
              <a:t>7/25/2024</a:t>
            </a:fld>
            <a:endParaRPr lang="en-IN"/>
          </a:p>
        </p:txBody>
      </p:sp>
      <p:graphicFrame>
        <p:nvGraphicFramePr>
          <p:cNvPr id="10" name="Table 9">
            <a:extLst>
              <a:ext uri="{FF2B5EF4-FFF2-40B4-BE49-F238E27FC236}">
                <a16:creationId xmlns:a16="http://schemas.microsoft.com/office/drawing/2014/main" id="{D837D918-20CD-EB13-29DB-F9F012E19AED}"/>
              </a:ext>
            </a:extLst>
          </p:cNvPr>
          <p:cNvGraphicFramePr>
            <a:graphicFrameLocks noGrp="1"/>
          </p:cNvGraphicFramePr>
          <p:nvPr>
            <p:extLst>
              <p:ext uri="{D42A27DB-BD31-4B8C-83A1-F6EECF244321}">
                <p14:modId xmlns:p14="http://schemas.microsoft.com/office/powerpoint/2010/main" val="2300458954"/>
              </p:ext>
            </p:extLst>
          </p:nvPr>
        </p:nvGraphicFramePr>
        <p:xfrm>
          <a:off x="473240" y="1767271"/>
          <a:ext cx="8272706" cy="3616712"/>
        </p:xfrm>
        <a:graphic>
          <a:graphicData uri="http://schemas.openxmlformats.org/drawingml/2006/table">
            <a:tbl>
              <a:tblPr/>
              <a:tblGrid>
                <a:gridCol w="3117428">
                  <a:extLst>
                    <a:ext uri="{9D8B030D-6E8A-4147-A177-3AD203B41FA5}">
                      <a16:colId xmlns:a16="http://schemas.microsoft.com/office/drawing/2014/main" val="1734553296"/>
                    </a:ext>
                  </a:extLst>
                </a:gridCol>
                <a:gridCol w="1225137">
                  <a:extLst>
                    <a:ext uri="{9D8B030D-6E8A-4147-A177-3AD203B41FA5}">
                      <a16:colId xmlns:a16="http://schemas.microsoft.com/office/drawing/2014/main" val="1525292813"/>
                    </a:ext>
                  </a:extLst>
                </a:gridCol>
                <a:gridCol w="1310047">
                  <a:extLst>
                    <a:ext uri="{9D8B030D-6E8A-4147-A177-3AD203B41FA5}">
                      <a16:colId xmlns:a16="http://schemas.microsoft.com/office/drawing/2014/main" val="3662484968"/>
                    </a:ext>
                  </a:extLst>
                </a:gridCol>
                <a:gridCol w="1310047">
                  <a:extLst>
                    <a:ext uri="{9D8B030D-6E8A-4147-A177-3AD203B41FA5}">
                      <a16:colId xmlns:a16="http://schemas.microsoft.com/office/drawing/2014/main" val="1351009469"/>
                    </a:ext>
                  </a:extLst>
                </a:gridCol>
                <a:gridCol w="1310047">
                  <a:extLst>
                    <a:ext uri="{9D8B030D-6E8A-4147-A177-3AD203B41FA5}">
                      <a16:colId xmlns:a16="http://schemas.microsoft.com/office/drawing/2014/main" val="2510253312"/>
                    </a:ext>
                  </a:extLst>
                </a:gridCol>
              </a:tblGrid>
              <a:tr h="293909">
                <a:tc rowSpan="2">
                  <a:txBody>
                    <a:bodyPr/>
                    <a:lstStyle/>
                    <a:p>
                      <a:pPr algn="r" rtl="0" fontAlgn="ctr"/>
                      <a:r>
                        <a:rPr lang="en-US" sz="1400" b="1" i="0" u="none" strike="noStrike">
                          <a:solidFill>
                            <a:srgbClr val="000099"/>
                          </a:solidFill>
                          <a:effectLst/>
                          <a:highlight>
                            <a:srgbClr val="FFFFCC"/>
                          </a:highlight>
                          <a:latin typeface="Arial" panose="020B0604020202020204" pitchFamily="34" charset="0"/>
                        </a:rPr>
                        <a:t> </a:t>
                      </a:r>
                    </a:p>
                  </a:txBody>
                  <a:tcPr marL="0" marR="1828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2021-2022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2022-2023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638859913"/>
                  </a:ext>
                </a:extLst>
              </a:tr>
              <a:tr h="302073">
                <a:tc vMerge="1">
                  <a:txBody>
                    <a:bodyPr/>
                    <a:lstStyle/>
                    <a:p>
                      <a:endParaRPr lang="en-US"/>
                    </a:p>
                  </a:txBody>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Prov. 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en-US" sz="1400" b="1" i="0" u="none" strike="noStrike">
                          <a:solidFill>
                            <a:srgbClr val="000099"/>
                          </a:solidFill>
                          <a:effectLst/>
                          <a:highlight>
                            <a:srgbClr val="FFFFCC"/>
                          </a:highlight>
                          <a:latin typeface="Arial" panose="020B060402020202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43077061"/>
                  </a:ext>
                </a:extLst>
              </a:tr>
              <a:tr h="302073">
                <a:tc>
                  <a:txBody>
                    <a:bodyPr/>
                    <a:lstStyle/>
                    <a:p>
                      <a:pPr algn="l" rtl="0" fontAlgn="ctr"/>
                      <a:r>
                        <a:rPr lang="en-US" sz="1400" b="1" i="0" u="none" strike="noStrike">
                          <a:solidFill>
                            <a:srgbClr val="203864"/>
                          </a:solidFill>
                          <a:effectLst/>
                          <a:latin typeface="Arial" panose="020B0604020202020204" pitchFamily="34" charset="0"/>
                        </a:rPr>
                        <a:t>Gross Tax revenue</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27,09,315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30,54,192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34,64,792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38,40,170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048101"/>
                  </a:ext>
                </a:extLst>
              </a:tr>
              <a:tr h="302073">
                <a:tc>
                  <a:txBody>
                    <a:bodyPr/>
                    <a:lstStyle/>
                    <a:p>
                      <a:pPr algn="l" rtl="0" fontAlgn="ctr"/>
                      <a:r>
                        <a:rPr lang="en-US" sz="1400" b="1" i="1" u="none" strike="noStrike">
                          <a:solidFill>
                            <a:srgbClr val="833C0C"/>
                          </a:solidFill>
                          <a:effectLst/>
                          <a:latin typeface="Arial" panose="020B0604020202020204" pitchFamily="34" charset="0"/>
                        </a:rPr>
                        <a:t>Growth in gross tax revenue (%)</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984807"/>
                          </a:solidFill>
                          <a:effectLst/>
                          <a:latin typeface="Arial" panose="020B0604020202020204" pitchFamily="34" charset="0"/>
                        </a:rPr>
                        <a:t>33.65%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984807"/>
                          </a:solidFill>
                          <a:effectLst/>
                          <a:latin typeface="Arial" panose="020B0604020202020204" pitchFamily="34" charset="0"/>
                        </a:rPr>
                        <a:t>12.73%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984807"/>
                          </a:solidFill>
                          <a:effectLst/>
                          <a:latin typeface="Arial" panose="020B0604020202020204" pitchFamily="34" charset="0"/>
                        </a:rPr>
                        <a:t>13.44%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984807"/>
                          </a:solidFill>
                          <a:effectLst/>
                          <a:latin typeface="Arial" panose="020B0604020202020204" pitchFamily="34" charset="0"/>
                        </a:rPr>
                        <a:t>10.83%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7011733"/>
                  </a:ext>
                </a:extLst>
              </a:tr>
              <a:tr h="302073">
                <a:tc>
                  <a:txBody>
                    <a:bodyPr/>
                    <a:lstStyle/>
                    <a:p>
                      <a:pPr algn="l" rtl="0" fontAlgn="ctr"/>
                      <a:r>
                        <a:rPr lang="en-US" sz="1400" b="1" i="0" u="none" strike="noStrike">
                          <a:solidFill>
                            <a:srgbClr val="000099"/>
                          </a:solidFill>
                          <a:effectLst/>
                          <a:latin typeface="Arial" panose="020B0604020202020204" pitchFamily="34" charset="0"/>
                        </a:rPr>
                        <a:t>Revenue Receipts – A</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21,69,905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23,83,207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27,28,412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31,29,200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8478702"/>
                  </a:ext>
                </a:extLst>
              </a:tr>
              <a:tr h="302073">
                <a:tc>
                  <a:txBody>
                    <a:bodyPr/>
                    <a:lstStyle/>
                    <a:p>
                      <a:pPr algn="l" rtl="0" fontAlgn="ctr"/>
                      <a:r>
                        <a:rPr lang="en-US" sz="1400" b="1" i="0" u="none" strike="noStrike">
                          <a:solidFill>
                            <a:srgbClr val="2F75B5"/>
                          </a:solidFill>
                          <a:effectLst/>
                          <a:latin typeface="Arial" panose="020B0604020202020204" pitchFamily="34" charset="0"/>
                        </a:rPr>
                        <a:t>  Tax Revenue (net to Centre)</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18,04,793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20,97,786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23,26,524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25,83,499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0780827"/>
                  </a:ext>
                </a:extLst>
              </a:tr>
              <a:tr h="302073">
                <a:tc>
                  <a:txBody>
                    <a:bodyPr/>
                    <a:lstStyle/>
                    <a:p>
                      <a:pPr algn="l" rtl="0" fontAlgn="ctr"/>
                      <a:r>
                        <a:rPr lang="en-US" sz="1400" b="1" i="0" u="none" strike="noStrike">
                          <a:solidFill>
                            <a:srgbClr val="2F75B5"/>
                          </a:solidFill>
                          <a:effectLst/>
                          <a:latin typeface="Arial" panose="020B0604020202020204" pitchFamily="34" charset="0"/>
                        </a:rPr>
                        <a:t>  Non-tax revenue</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3,65,112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2,85,421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4,01,888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5,45,701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224821"/>
                  </a:ext>
                </a:extLst>
              </a:tr>
              <a:tr h="302073">
                <a:tc>
                  <a:txBody>
                    <a:bodyPr/>
                    <a:lstStyle/>
                    <a:p>
                      <a:pPr algn="l" rtl="0" fontAlgn="ctr"/>
                      <a:r>
                        <a:rPr lang="en-US" sz="1400" b="1" i="0" u="none" strike="noStrike">
                          <a:solidFill>
                            <a:srgbClr val="000099"/>
                          </a:solidFill>
                          <a:effectLst/>
                          <a:latin typeface="Arial" panose="020B0604020202020204" pitchFamily="34" charset="0"/>
                        </a:rPr>
                        <a:t>Capital Receipts - B </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16,23,896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18,09,951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17,14,130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16,91,312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9745921"/>
                  </a:ext>
                </a:extLst>
              </a:tr>
              <a:tr h="302073">
                <a:tc>
                  <a:txBody>
                    <a:bodyPr/>
                    <a:lstStyle/>
                    <a:p>
                      <a:pPr algn="l" rtl="0" fontAlgn="ctr"/>
                      <a:r>
                        <a:rPr lang="en-US" sz="1400" b="1" i="0" u="none" strike="noStrike">
                          <a:solidFill>
                            <a:srgbClr val="2F75B5"/>
                          </a:solidFill>
                          <a:effectLst/>
                          <a:latin typeface="Arial" panose="020B0604020202020204" pitchFamily="34" charset="0"/>
                        </a:rPr>
                        <a:t>  Recoveries of Loans</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24,737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26,161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27,338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28,000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843406"/>
                  </a:ext>
                </a:extLst>
              </a:tr>
              <a:tr h="302073">
                <a:tc>
                  <a:txBody>
                    <a:bodyPr/>
                    <a:lstStyle/>
                    <a:p>
                      <a:pPr algn="l" rtl="0" fontAlgn="ctr"/>
                      <a:r>
                        <a:rPr lang="en-US" sz="1400" b="1" i="0" u="none" strike="noStrike">
                          <a:solidFill>
                            <a:srgbClr val="2F75B5"/>
                          </a:solidFill>
                          <a:effectLst/>
                          <a:latin typeface="Arial" panose="020B0604020202020204" pitchFamily="34" charset="0"/>
                        </a:rPr>
                        <a:t>  Other Receipts</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14,638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46,035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33,122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1713112"/>
                  </a:ext>
                </a:extLst>
              </a:tr>
              <a:tr h="302073">
                <a:tc>
                  <a:txBody>
                    <a:bodyPr/>
                    <a:lstStyle/>
                    <a:p>
                      <a:pPr algn="l" rtl="0" fontAlgn="ctr"/>
                      <a:r>
                        <a:rPr lang="en-US" sz="1400" b="1" i="0" u="none" strike="noStrike">
                          <a:solidFill>
                            <a:srgbClr val="2F75B5"/>
                          </a:solidFill>
                          <a:effectLst/>
                          <a:latin typeface="Arial" panose="020B0604020202020204" pitchFamily="34" charset="0"/>
                        </a:rPr>
                        <a:t>  Borrowing and other Liabilities *</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15,84,521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17,37,755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16,53,670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2F75B5"/>
                          </a:solidFill>
                          <a:effectLst/>
                          <a:latin typeface="Arial" panose="020B0604020202020204" pitchFamily="34" charset="0"/>
                        </a:rPr>
                        <a:t>16,13,312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341276"/>
                  </a:ext>
                </a:extLst>
              </a:tr>
              <a:tr h="302073">
                <a:tc>
                  <a:txBody>
                    <a:bodyPr/>
                    <a:lstStyle/>
                    <a:p>
                      <a:pPr algn="l" rtl="0" fontAlgn="ctr"/>
                      <a:r>
                        <a:rPr lang="en-US" sz="1400" b="1" i="0" u="none" strike="noStrike">
                          <a:solidFill>
                            <a:srgbClr val="000099"/>
                          </a:solidFill>
                          <a:effectLst/>
                          <a:latin typeface="Arial" panose="020B0604020202020204" pitchFamily="34" charset="0"/>
                        </a:rPr>
                        <a:t>Total Receipts (A + B)</a:t>
                      </a:r>
                    </a:p>
                  </a:txBody>
                  <a:tcPr marL="18288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37,93,801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41,93,158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44,42,542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99"/>
                          </a:solidFill>
                          <a:effectLst/>
                          <a:latin typeface="Arial" panose="020B0604020202020204" pitchFamily="34" charset="0"/>
                        </a:rPr>
                        <a:t>48,20,512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2368090"/>
                  </a:ext>
                </a:extLst>
              </a:tr>
            </a:tbl>
          </a:graphicData>
        </a:graphic>
      </p:graphicFrame>
    </p:spTree>
    <p:extLst>
      <p:ext uri="{BB962C8B-B14F-4D97-AF65-F5344CB8AC3E}">
        <p14:creationId xmlns:p14="http://schemas.microsoft.com/office/powerpoint/2010/main" val="2014077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698A1-FE68-6965-8972-783B81A3AEB7}"/>
              </a:ext>
            </a:extLst>
          </p:cNvPr>
          <p:cNvSpPr>
            <a:spLocks noGrp="1"/>
          </p:cNvSpPr>
          <p:nvPr>
            <p:ph type="dt" sz="half" idx="10"/>
          </p:nvPr>
        </p:nvSpPr>
        <p:spPr/>
        <p:txBody>
          <a:bodyPr/>
          <a:lstStyle/>
          <a:p>
            <a:fld id="{E2B4FDE8-FAAA-4C96-BADA-1A2C9498F5DF}" type="datetime1">
              <a:rPr lang="en-US" smtClean="0"/>
              <a:t>7/25/2024</a:t>
            </a:fld>
            <a:endParaRPr lang="en-IN"/>
          </a:p>
        </p:txBody>
      </p:sp>
      <p:sp>
        <p:nvSpPr>
          <p:cNvPr id="3" name="Footer Placeholder 2">
            <a:extLst>
              <a:ext uri="{FF2B5EF4-FFF2-40B4-BE49-F238E27FC236}">
                <a16:creationId xmlns:a16="http://schemas.microsoft.com/office/drawing/2014/main" id="{862D053C-9947-D8C5-06E3-02ED798ECB61}"/>
              </a:ext>
            </a:extLst>
          </p:cNvPr>
          <p:cNvSpPr>
            <a:spLocks noGrp="1"/>
          </p:cNvSpPr>
          <p:nvPr>
            <p:ph type="ftr" sz="quarter" idx="11"/>
          </p:nvPr>
        </p:nvSpPr>
        <p:spPr/>
        <p:txBody>
          <a:bodyPr/>
          <a:lstStyle/>
          <a:p>
            <a:r>
              <a:rPr lang="en-US"/>
              <a:t>SIRC of ICAI</a:t>
            </a:r>
            <a:endParaRPr lang="en-IN"/>
          </a:p>
        </p:txBody>
      </p:sp>
      <p:sp>
        <p:nvSpPr>
          <p:cNvPr id="4" name="Slide Number Placeholder 3">
            <a:extLst>
              <a:ext uri="{FF2B5EF4-FFF2-40B4-BE49-F238E27FC236}">
                <a16:creationId xmlns:a16="http://schemas.microsoft.com/office/drawing/2014/main" id="{6E40E227-EA99-9339-78FC-1FC05F9C048E}"/>
              </a:ext>
            </a:extLst>
          </p:cNvPr>
          <p:cNvSpPr>
            <a:spLocks noGrp="1"/>
          </p:cNvSpPr>
          <p:nvPr>
            <p:ph type="sldNum" sz="quarter" idx="12"/>
          </p:nvPr>
        </p:nvSpPr>
        <p:spPr/>
        <p:txBody>
          <a:bodyPr/>
          <a:lstStyle/>
          <a:p>
            <a:fld id="{2E54E9D4-680A-4C51-B61D-1CC0F8B86EE1}" type="slidenum">
              <a:rPr lang="en-IN" smtClean="0"/>
              <a:t>53</a:t>
            </a:fld>
            <a:endParaRPr lang="en-IN"/>
          </a:p>
        </p:txBody>
      </p:sp>
      <p:sp>
        <p:nvSpPr>
          <p:cNvPr id="12" name="Title 8">
            <a:extLst>
              <a:ext uri="{FF2B5EF4-FFF2-40B4-BE49-F238E27FC236}">
                <a16:creationId xmlns:a16="http://schemas.microsoft.com/office/drawing/2014/main" id="{236AB7C7-FFC4-BBA9-BCEA-904CDF380CA0}"/>
              </a:ext>
            </a:extLst>
          </p:cNvPr>
          <p:cNvSpPr txBox="1">
            <a:spLocks/>
          </p:cNvSpPr>
          <p:nvPr/>
        </p:nvSpPr>
        <p:spPr>
          <a:xfrm>
            <a:off x="266217" y="178358"/>
            <a:ext cx="8420581" cy="1164305"/>
          </a:xfrm>
          <a:prstGeom prst="rect">
            <a:avLst/>
          </a:prstGeom>
          <a:solidFill>
            <a:schemeClr val="accent4">
              <a:lumMod val="75000"/>
            </a:schemeClr>
          </a:solidFill>
          <a:ln>
            <a:solidFill>
              <a:schemeClr val="tx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b="1">
                <a:solidFill>
                  <a:schemeClr val="bg1"/>
                </a:solidFill>
              </a:rPr>
              <a:t>Is the Budget Credible?</a:t>
            </a:r>
          </a:p>
        </p:txBody>
      </p:sp>
      <p:graphicFrame>
        <p:nvGraphicFramePr>
          <p:cNvPr id="22" name="Table 21">
            <a:extLst>
              <a:ext uri="{FF2B5EF4-FFF2-40B4-BE49-F238E27FC236}">
                <a16:creationId xmlns:a16="http://schemas.microsoft.com/office/drawing/2014/main" id="{C9BE9CD5-BC42-A16A-C066-94E19968B93C}"/>
              </a:ext>
            </a:extLst>
          </p:cNvPr>
          <p:cNvGraphicFramePr>
            <a:graphicFrameLocks noGrp="1"/>
          </p:cNvGraphicFramePr>
          <p:nvPr>
            <p:extLst>
              <p:ext uri="{D42A27DB-BD31-4B8C-83A1-F6EECF244321}">
                <p14:modId xmlns:p14="http://schemas.microsoft.com/office/powerpoint/2010/main" val="49022663"/>
              </p:ext>
            </p:extLst>
          </p:nvPr>
        </p:nvGraphicFramePr>
        <p:xfrm>
          <a:off x="266217" y="1759352"/>
          <a:ext cx="8403221" cy="4433106"/>
        </p:xfrm>
        <a:graphic>
          <a:graphicData uri="http://schemas.openxmlformats.org/drawingml/2006/table">
            <a:tbl>
              <a:tblPr/>
              <a:tblGrid>
                <a:gridCol w="1068425">
                  <a:extLst>
                    <a:ext uri="{9D8B030D-6E8A-4147-A177-3AD203B41FA5}">
                      <a16:colId xmlns:a16="http://schemas.microsoft.com/office/drawing/2014/main" val="931714059"/>
                    </a:ext>
                  </a:extLst>
                </a:gridCol>
                <a:gridCol w="645975">
                  <a:extLst>
                    <a:ext uri="{9D8B030D-6E8A-4147-A177-3AD203B41FA5}">
                      <a16:colId xmlns:a16="http://schemas.microsoft.com/office/drawing/2014/main" val="1091435987"/>
                    </a:ext>
                  </a:extLst>
                </a:gridCol>
                <a:gridCol w="645975">
                  <a:extLst>
                    <a:ext uri="{9D8B030D-6E8A-4147-A177-3AD203B41FA5}">
                      <a16:colId xmlns:a16="http://schemas.microsoft.com/office/drawing/2014/main" val="3451724271"/>
                    </a:ext>
                  </a:extLst>
                </a:gridCol>
                <a:gridCol w="645975">
                  <a:extLst>
                    <a:ext uri="{9D8B030D-6E8A-4147-A177-3AD203B41FA5}">
                      <a16:colId xmlns:a16="http://schemas.microsoft.com/office/drawing/2014/main" val="448135513"/>
                    </a:ext>
                  </a:extLst>
                </a:gridCol>
                <a:gridCol w="645975">
                  <a:extLst>
                    <a:ext uri="{9D8B030D-6E8A-4147-A177-3AD203B41FA5}">
                      <a16:colId xmlns:a16="http://schemas.microsoft.com/office/drawing/2014/main" val="1434797603"/>
                    </a:ext>
                  </a:extLst>
                </a:gridCol>
                <a:gridCol w="645975">
                  <a:extLst>
                    <a:ext uri="{9D8B030D-6E8A-4147-A177-3AD203B41FA5}">
                      <a16:colId xmlns:a16="http://schemas.microsoft.com/office/drawing/2014/main" val="2435694615"/>
                    </a:ext>
                  </a:extLst>
                </a:gridCol>
                <a:gridCol w="645975">
                  <a:extLst>
                    <a:ext uri="{9D8B030D-6E8A-4147-A177-3AD203B41FA5}">
                      <a16:colId xmlns:a16="http://schemas.microsoft.com/office/drawing/2014/main" val="3283568246"/>
                    </a:ext>
                  </a:extLst>
                </a:gridCol>
                <a:gridCol w="645975">
                  <a:extLst>
                    <a:ext uri="{9D8B030D-6E8A-4147-A177-3AD203B41FA5}">
                      <a16:colId xmlns:a16="http://schemas.microsoft.com/office/drawing/2014/main" val="2686073954"/>
                    </a:ext>
                  </a:extLst>
                </a:gridCol>
                <a:gridCol w="694804">
                  <a:extLst>
                    <a:ext uri="{9D8B030D-6E8A-4147-A177-3AD203B41FA5}">
                      <a16:colId xmlns:a16="http://schemas.microsoft.com/office/drawing/2014/main" val="1364963719"/>
                    </a:ext>
                  </a:extLst>
                </a:gridCol>
                <a:gridCol w="597146">
                  <a:extLst>
                    <a:ext uri="{9D8B030D-6E8A-4147-A177-3AD203B41FA5}">
                      <a16:colId xmlns:a16="http://schemas.microsoft.com/office/drawing/2014/main" val="3492336415"/>
                    </a:ext>
                  </a:extLst>
                </a:gridCol>
                <a:gridCol w="645975">
                  <a:extLst>
                    <a:ext uri="{9D8B030D-6E8A-4147-A177-3AD203B41FA5}">
                      <a16:colId xmlns:a16="http://schemas.microsoft.com/office/drawing/2014/main" val="3886095812"/>
                    </a:ext>
                  </a:extLst>
                </a:gridCol>
                <a:gridCol w="875046">
                  <a:extLst>
                    <a:ext uri="{9D8B030D-6E8A-4147-A177-3AD203B41FA5}">
                      <a16:colId xmlns:a16="http://schemas.microsoft.com/office/drawing/2014/main" val="2231436830"/>
                    </a:ext>
                  </a:extLst>
                </a:gridCol>
              </a:tblGrid>
              <a:tr h="342827">
                <a:tc>
                  <a:txBody>
                    <a:bodyPr/>
                    <a:lstStyle/>
                    <a:p>
                      <a:pPr algn="l" rtl="0"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rtl="0" fontAlgn="ctr"/>
                      <a:r>
                        <a:rPr lang="en-US" sz="1400" b="1" i="0" u="none" strike="noStrike">
                          <a:solidFill>
                            <a:srgbClr val="000000"/>
                          </a:solidFill>
                          <a:effectLst/>
                          <a:latin typeface="Calibri" panose="020F0502020204030204" pitchFamily="34" charset="0"/>
                        </a:rPr>
                        <a:t>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000000"/>
                          </a:solidFill>
                          <a:effectLst/>
                          <a:latin typeface="Calibri" panose="020F0502020204030204" pitchFamily="34" charset="0"/>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000000"/>
                          </a:solidFill>
                          <a:effectLst/>
                          <a:latin typeface="Calibri" panose="020F0502020204030204" pitchFamily="34" charset="0"/>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000000"/>
                          </a:solidFill>
                          <a:effectLst/>
                          <a:latin typeface="Calibri" panose="020F0502020204030204" pitchFamily="34" charset="0"/>
                        </a:rPr>
                        <a:t>2022-23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000000"/>
                          </a:solidFill>
                          <a:effectLst/>
                          <a:latin typeface="Calibri" panose="020F0502020204030204" pitchFamily="34" charset="0"/>
                        </a:rPr>
                        <a:t>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ctr"/>
                      <a:r>
                        <a:rPr lang="en-US" sz="1400" b="1" i="0" u="none" strike="noStrike">
                          <a:solidFill>
                            <a:srgbClr val="000000"/>
                          </a:solidFill>
                          <a:effectLst/>
                          <a:latin typeface="Calibri" panose="020F0502020204030204" pitchFamily="34" charset="0"/>
                        </a:rPr>
                        <a:t>2024-25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717626"/>
                  </a:ext>
                </a:extLst>
              </a:tr>
              <a:tr h="319182">
                <a:tc>
                  <a:txBody>
                    <a:bodyPr/>
                    <a:lstStyle/>
                    <a:p>
                      <a:pPr algn="l" rtl="0"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a:solidFill>
                            <a:srgbClr val="000000"/>
                          </a:solidFill>
                          <a:effectLs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37824"/>
                  </a:ext>
                </a:extLst>
              </a:tr>
              <a:tr h="342827">
                <a:tc>
                  <a:txBody>
                    <a:bodyPr/>
                    <a:lstStyle/>
                    <a:p>
                      <a:pPr algn="l" rtl="0" fontAlgn="ctr"/>
                      <a:r>
                        <a:rPr lang="en-US" sz="1400" b="1" i="0" u="none" strike="noStrike">
                          <a:solidFill>
                            <a:srgbClr val="000000"/>
                          </a:solidFill>
                          <a:effectLst/>
                          <a:latin typeface="Calibri" panose="020F0502020204030204" pitchFamily="34" charset="0"/>
                        </a:rPr>
                        <a:t>Receipts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2,735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2,681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3,095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3,517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3,412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3,791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3,944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4,195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4,515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4,615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0" u="none" strike="noStrike">
                          <a:solidFill>
                            <a:srgbClr val="000000"/>
                          </a:solidFill>
                          <a:effectLst/>
                          <a:latin typeface="Calibri" panose="020F0502020204030204" pitchFamily="34" charset="0"/>
                        </a:rPr>
                        <a:t>     4,680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1088735"/>
                  </a:ext>
                </a:extLst>
              </a:tr>
              <a:tr h="342827">
                <a:tc>
                  <a:txBody>
                    <a:bodyPr/>
                    <a:lstStyle/>
                    <a:p>
                      <a:pPr algn="l" rtl="0" fontAlgn="ctr"/>
                      <a:r>
                        <a:rPr lang="en-US" sz="1400" b="1" i="1" u="none" strike="noStrike">
                          <a:solidFill>
                            <a:srgbClr val="833C0C"/>
                          </a:solidFill>
                          <a:effectLst/>
                          <a:latin typeface="Calibri" panose="020F0502020204030204" pitchFamily="34" charset="0"/>
                        </a:rPr>
                        <a:t>Actuals vs 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1"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812912"/>
                  </a:ext>
                </a:extLst>
              </a:tr>
              <a:tr h="342827">
                <a:tc>
                  <a:txBody>
                    <a:bodyPr/>
                    <a:lstStyle/>
                    <a:p>
                      <a:pPr algn="l" rtl="0" fontAlgn="ctr"/>
                      <a:r>
                        <a:rPr lang="en-US" sz="1400" b="1" i="0" u="none" strike="noStrike">
                          <a:solidFill>
                            <a:srgbClr val="000000"/>
                          </a:solidFill>
                          <a:effectLst/>
                          <a:latin typeface="Calibri" panose="020F0502020204030204" pitchFamily="34" charset="0"/>
                        </a:rPr>
                        <a:t>Tax Receipt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2,461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2,010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2,423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2,027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2,709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2,758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3,054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3,361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3,465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3,840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7014826"/>
                  </a:ext>
                </a:extLst>
              </a:tr>
              <a:tr h="342827">
                <a:tc>
                  <a:txBody>
                    <a:bodyPr/>
                    <a:lstStyle/>
                    <a:p>
                      <a:pPr algn="l" rtl="0" fontAlgn="ctr"/>
                      <a:r>
                        <a:rPr lang="en-US" sz="1400" b="1" i="1" u="none" strike="noStrike">
                          <a:solidFill>
                            <a:srgbClr val="833C0C"/>
                          </a:solidFill>
                          <a:effectLst/>
                          <a:latin typeface="Calibri" panose="020F0502020204030204" pitchFamily="34" charset="0"/>
                        </a:rPr>
                        <a:t>Actuals vs 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011607"/>
                  </a:ext>
                </a:extLst>
              </a:tr>
              <a:tr h="342827">
                <a:tc>
                  <a:txBody>
                    <a:bodyPr/>
                    <a:lstStyle/>
                    <a:p>
                      <a:pPr algn="l" rtl="0" fontAlgn="ctr"/>
                      <a:r>
                        <a:rPr lang="en-US" sz="1400" b="1" i="0" u="none" strike="noStrike">
                          <a:solidFill>
                            <a:srgbClr val="000000"/>
                          </a:solidFill>
                          <a:effectLst/>
                          <a:latin typeface="Calibri" panose="020F0502020204030204" pitchFamily="34" charset="0"/>
                        </a:rPr>
                        <a:t>Subsidies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708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243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391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3263147"/>
                  </a:ext>
                </a:extLst>
              </a:tr>
              <a:tr h="342827">
                <a:tc>
                  <a:txBody>
                    <a:bodyPr/>
                    <a:lstStyle/>
                    <a:p>
                      <a:pPr algn="l" rtl="0" fontAlgn="ctr"/>
                      <a:r>
                        <a:rPr lang="en-US" sz="1400" b="1" i="1" u="none" strike="noStrike">
                          <a:solidFill>
                            <a:srgbClr val="833C0C"/>
                          </a:solidFill>
                          <a:effectLst/>
                          <a:latin typeface="Calibri" panose="020F0502020204030204" pitchFamily="34" charset="0"/>
                        </a:rPr>
                        <a:t>Actuals vs 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1" u="none" strike="noStrike">
                          <a:solidFill>
                            <a:srgbClr val="833C0C"/>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4704541"/>
                  </a:ext>
                </a:extLst>
              </a:tr>
              <a:tr h="342827">
                <a:tc gridSpan="2">
                  <a:txBody>
                    <a:bodyPr/>
                    <a:lstStyle/>
                    <a:p>
                      <a:pPr algn="l" rtl="0" fontAlgn="ctr"/>
                      <a:r>
                        <a:rPr lang="en-US" sz="1400" b="1" i="0" u="sng" strike="noStrike">
                          <a:solidFill>
                            <a:srgbClr val="000000"/>
                          </a:solidFill>
                          <a:effectLst/>
                          <a:latin typeface="Calibri" panose="020F0502020204030204" pitchFamily="34" charset="0"/>
                        </a:rPr>
                        <a:t>Receipts growth%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213540"/>
                  </a:ext>
                </a:extLst>
              </a:tr>
              <a:tr h="342827">
                <a:tc gridSpan="2">
                  <a:txBody>
                    <a:bodyPr/>
                    <a:lstStyle/>
                    <a:p>
                      <a:pPr algn="l" rtl="0" fontAlgn="ctr"/>
                      <a:r>
                        <a:rPr lang="en-US" sz="1400" b="1" i="0" u="none" strike="noStrike">
                          <a:solidFill>
                            <a:srgbClr val="000000"/>
                          </a:solidFill>
                          <a:effectLst/>
                          <a:latin typeface="Calibri" panose="020F0502020204030204" pitchFamily="34" charset="0"/>
                        </a:rPr>
                        <a:t>CY Actuals on LY 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219581"/>
                  </a:ext>
                </a:extLst>
              </a:tr>
              <a:tr h="342827">
                <a:tc gridSpan="3">
                  <a:txBody>
                    <a:bodyPr/>
                    <a:lstStyle/>
                    <a:p>
                      <a:pPr algn="l" rtl="0" fontAlgn="ctr"/>
                      <a:r>
                        <a:rPr lang="en-US" sz="1400" b="1" i="0" u="none" strike="noStrike">
                          <a:solidFill>
                            <a:srgbClr val="000000"/>
                          </a:solidFill>
                          <a:effectLst/>
                          <a:latin typeface="Calibri" panose="020F0502020204030204" pitchFamily="34" charset="0"/>
                        </a:rPr>
                        <a:t>CY Actuals on LY 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218188"/>
                  </a:ext>
                </a:extLst>
              </a:tr>
              <a:tr h="342827">
                <a:tc gridSpan="2">
                  <a:txBody>
                    <a:bodyPr/>
                    <a:lstStyle/>
                    <a:p>
                      <a:pPr algn="l" rtl="0" fontAlgn="ctr"/>
                      <a:r>
                        <a:rPr lang="en-US" sz="1400" b="1" i="0" u="none" strike="noStrike">
                          <a:solidFill>
                            <a:srgbClr val="000000"/>
                          </a:solidFill>
                          <a:effectLst/>
                          <a:latin typeface="Calibri" panose="020F0502020204030204" pitchFamily="34" charset="0"/>
                        </a:rPr>
                        <a:t>CY BE on LY 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547751"/>
                  </a:ext>
                </a:extLst>
              </a:tr>
              <a:tr h="342827">
                <a:tc gridSpan="2">
                  <a:txBody>
                    <a:bodyPr/>
                    <a:lstStyle/>
                    <a:p>
                      <a:pPr algn="l" rtl="0" fontAlgn="ctr"/>
                      <a:r>
                        <a:rPr lang="en-US" sz="1400" b="1" i="0" u="none" strike="noStrike">
                          <a:solidFill>
                            <a:srgbClr val="000000"/>
                          </a:solidFill>
                          <a:effectLst/>
                          <a:latin typeface="Calibri" panose="020F0502020204030204" pitchFamily="34" charset="0"/>
                        </a:rPr>
                        <a:t>CY BE on LY 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9170020"/>
                  </a:ext>
                </a:extLst>
              </a:tr>
            </a:tbl>
          </a:graphicData>
        </a:graphic>
      </p:graphicFrame>
      <p:graphicFrame>
        <p:nvGraphicFramePr>
          <p:cNvPr id="23" name="Table 22">
            <a:extLst>
              <a:ext uri="{FF2B5EF4-FFF2-40B4-BE49-F238E27FC236}">
                <a16:creationId xmlns:a16="http://schemas.microsoft.com/office/drawing/2014/main" id="{A305DE56-FD4A-F73B-2198-FBFCF5BF290F}"/>
              </a:ext>
            </a:extLst>
          </p:cNvPr>
          <p:cNvGraphicFramePr>
            <a:graphicFrameLocks noGrp="1"/>
          </p:cNvGraphicFramePr>
          <p:nvPr/>
        </p:nvGraphicFramePr>
        <p:xfrm>
          <a:off x="7535119" y="1368127"/>
          <a:ext cx="1151679" cy="365760"/>
        </p:xfrm>
        <a:graphic>
          <a:graphicData uri="http://schemas.openxmlformats.org/drawingml/2006/table">
            <a:tbl>
              <a:tblPr firstRow="1" bandRow="1">
                <a:tableStyleId>{5C22544A-7EE6-4342-B048-85BDC9FD1C3A}</a:tableStyleId>
              </a:tblPr>
              <a:tblGrid>
                <a:gridCol w="1151679">
                  <a:extLst>
                    <a:ext uri="{9D8B030D-6E8A-4147-A177-3AD203B41FA5}">
                      <a16:colId xmlns:a16="http://schemas.microsoft.com/office/drawing/2014/main" val="2310090844"/>
                    </a:ext>
                  </a:extLst>
                </a:gridCol>
              </a:tblGrid>
              <a:tr h="198460">
                <a:tc>
                  <a:txBody>
                    <a:bodyPr/>
                    <a:lstStyle/>
                    <a:p>
                      <a:r>
                        <a:rPr lang="en-US"/>
                        <a:t>Rs ‘000 cr</a:t>
                      </a:r>
                    </a:p>
                  </a:txBody>
                  <a:tcPr/>
                </a:tc>
                <a:extLst>
                  <a:ext uri="{0D108BD9-81ED-4DB2-BD59-A6C34878D82A}">
                    <a16:rowId xmlns:a16="http://schemas.microsoft.com/office/drawing/2014/main" val="1300989100"/>
                  </a:ext>
                </a:extLst>
              </a:tr>
            </a:tbl>
          </a:graphicData>
        </a:graphic>
      </p:graphicFrame>
    </p:spTree>
    <p:extLst>
      <p:ext uri="{BB962C8B-B14F-4D97-AF65-F5344CB8AC3E}">
        <p14:creationId xmlns:p14="http://schemas.microsoft.com/office/powerpoint/2010/main" val="453749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US" sz="2800"/>
              <a:t>Tax collection growth @ 13.5% is higher than nominal GDP growth @ 10.5% during 2023-24</a:t>
            </a:r>
          </a:p>
          <a:p>
            <a:pPr algn="just"/>
            <a:r>
              <a:rPr lang="en-US" sz="2800"/>
              <a:t>Budget estimates have been conservative and fiscal prudence has been followed</a:t>
            </a:r>
          </a:p>
          <a:p>
            <a:pPr algn="just"/>
            <a:endParaRPr lang="en-US" sz="2800"/>
          </a:p>
          <a:p>
            <a:pPr algn="just"/>
            <a:r>
              <a:rPr lang="en-US" sz="2800" b="1"/>
              <a:t>Is India on the right path to accelerate growth with low inflation? </a:t>
            </a:r>
          </a:p>
          <a:p>
            <a:pPr marL="347472" algn="just">
              <a:lnSpc>
                <a:spcPct val="120000"/>
              </a:lnSpc>
              <a:spcBef>
                <a:spcPts val="432"/>
              </a:spcBef>
            </a:pPr>
            <a:endParaRPr lang="en-US" sz="240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Budget estimates</a:t>
            </a:r>
          </a:p>
        </p:txBody>
      </p:sp>
      <p:sp>
        <p:nvSpPr>
          <p:cNvPr id="2" name="Slide Number Placeholder 1"/>
          <p:cNvSpPr>
            <a:spLocks noGrp="1"/>
          </p:cNvSpPr>
          <p:nvPr>
            <p:ph type="sldNum" sz="quarter" idx="12"/>
          </p:nvPr>
        </p:nvSpPr>
        <p:spPr/>
        <p:txBody>
          <a:bodyPr/>
          <a:lstStyle/>
          <a:p>
            <a:fld id="{2E54E9D4-680A-4C51-B61D-1CC0F8B86EE1}" type="slidenum">
              <a:rPr lang="en-IN" smtClean="0"/>
              <a:t>54</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08B9D396-A2FD-4CAE-8C94-EDC95C7F2EA4}" type="datetime1">
              <a:rPr lang="en-US" smtClean="0"/>
              <a:t>7/25/2024</a:t>
            </a:fld>
            <a:endParaRPr lang="en-IN"/>
          </a:p>
        </p:txBody>
      </p:sp>
    </p:spTree>
    <p:extLst>
      <p:ext uri="{BB962C8B-B14F-4D97-AF65-F5344CB8AC3E}">
        <p14:creationId xmlns:p14="http://schemas.microsoft.com/office/powerpoint/2010/main" val="3823254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36525"/>
            <a:ext cx="8229600" cy="1143000"/>
          </a:xfrm>
        </p:spPr>
        <p:txBody>
          <a:bodyPr/>
          <a:lstStyle/>
          <a:p>
            <a:r>
              <a:rPr lang="en-US"/>
              <a:t>Video 11</a:t>
            </a:r>
            <a:endParaRPr lang="en-US" i="1">
              <a:solidFill>
                <a:srgbClr val="FF0000"/>
              </a:solidFill>
            </a:endParaRPr>
          </a:p>
        </p:txBody>
      </p:sp>
      <p:sp>
        <p:nvSpPr>
          <p:cNvPr id="11267" name="Rectangle 3"/>
          <p:cNvSpPr>
            <a:spLocks noGrp="1" noChangeArrowheads="1"/>
          </p:cNvSpPr>
          <p:nvPr>
            <p:ph type="body" idx="1"/>
          </p:nvPr>
        </p:nvSpPr>
        <p:spPr>
          <a:xfrm>
            <a:off x="457200" y="1036302"/>
            <a:ext cx="8229600" cy="5201010"/>
          </a:xfrm>
        </p:spPr>
        <p:txBody>
          <a:bodyPr>
            <a:noAutofit/>
          </a:bodyPr>
          <a:lstStyle/>
          <a:p>
            <a:pPr algn="just"/>
            <a:r>
              <a:rPr lang="en-US" sz="2600"/>
              <a:t>FM Speech – Para 137 &amp; 138</a:t>
            </a:r>
            <a:endParaRPr lang="en-US" sz="1700" i="1"/>
          </a:p>
          <a:p>
            <a:pPr marL="0" indent="0" algn="just">
              <a:buNone/>
            </a:pPr>
            <a:endParaRPr lang="en-US" sz="1700" i="1"/>
          </a:p>
          <a:p>
            <a:pPr marL="0" indent="0" algn="just">
              <a:buNone/>
            </a:pPr>
            <a:r>
              <a:rPr lang="en-US" sz="2000" i="1"/>
              <a:t>Direct Taxes</a:t>
            </a:r>
          </a:p>
          <a:p>
            <a:pPr marL="0" indent="0" algn="just">
              <a:buNone/>
            </a:pPr>
            <a:r>
              <a:rPr lang="en-US" sz="2000" i="1"/>
              <a:t>Comprehensive Review of the Income-tax Act, 1961</a:t>
            </a:r>
          </a:p>
          <a:p>
            <a:pPr marL="0" indent="0" algn="just">
              <a:buNone/>
            </a:pPr>
            <a:r>
              <a:rPr lang="en-US" sz="2000" i="1"/>
              <a:t>I am now announcing a comprehensive review of the Income-tax Act, 1961. The purpose is to make the Act concise, lucid, easy to read and understand. This will reduce disputes and litigation, thereby providing tax certainty to the taxpayers. It will also bring down the demand embroiled in litigation. It is proposed to be completed in six months.</a:t>
            </a:r>
          </a:p>
          <a:p>
            <a:pPr marL="0" indent="0" algn="just">
              <a:buNone/>
            </a:pPr>
            <a:r>
              <a:rPr lang="en-US" sz="2000" i="1"/>
              <a:t>A beginning is being made in the Finance Bill by simplifying the tax regime for charities, TDS rate structure, provisions for reassessment and search provisions and capital gains taxation.</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55</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5BFEBDEE-B860-4E92-8FC7-04390DEF55BB}" type="datetime1">
              <a:rPr lang="en-US" smtClean="0"/>
              <a:t>7/25/2024</a:t>
            </a:fld>
            <a:endParaRPr lang="en-IN"/>
          </a:p>
        </p:txBody>
      </p:sp>
    </p:spTree>
    <p:extLst>
      <p:ext uri="{BB962C8B-B14F-4D97-AF65-F5344CB8AC3E}">
        <p14:creationId xmlns:p14="http://schemas.microsoft.com/office/powerpoint/2010/main" val="584752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46859" y="162552"/>
            <a:ext cx="8231054" cy="936104"/>
          </a:xfrm>
          <a:solidFill>
            <a:schemeClr val="accent4">
              <a:lumMod val="75000"/>
            </a:schemeClr>
          </a:solidFill>
          <a:ln>
            <a:solidFill>
              <a:schemeClr val="tx1"/>
            </a:solidFill>
          </a:ln>
        </p:spPr>
        <p:txBody>
          <a:bodyPr vert="horz" lIns="91440" tIns="45720" rIns="91440" bIns="45720" rtlCol="0" anchor="ctr">
            <a:normAutofit/>
          </a:bodyPr>
          <a:lstStyle/>
          <a:p>
            <a:r>
              <a:rPr lang="en-US" sz="3200" b="1">
                <a:solidFill>
                  <a:schemeClr val="bg1"/>
                </a:solidFill>
              </a:rPr>
              <a:t>Tax revenue</a:t>
            </a:r>
          </a:p>
        </p:txBody>
      </p:sp>
      <p:sp>
        <p:nvSpPr>
          <p:cNvPr id="36936" name="Text Box 332"/>
          <p:cNvSpPr txBox="1">
            <a:spLocks noChangeArrowheads="1"/>
          </p:cNvSpPr>
          <p:nvPr/>
        </p:nvSpPr>
        <p:spPr bwMode="auto">
          <a:xfrm>
            <a:off x="6792141" y="1098656"/>
            <a:ext cx="1905000" cy="307777"/>
          </a:xfrm>
          <a:prstGeom prst="rect">
            <a:avLst/>
          </a:prstGeom>
          <a:noFill/>
          <a:ln w="9525">
            <a:noFill/>
            <a:miter lim="800000"/>
            <a:headEnd/>
            <a:tailEnd/>
          </a:ln>
        </p:spPr>
        <p:txBody>
          <a:bodyPr>
            <a:spAutoFit/>
          </a:bodyPr>
          <a:lstStyle/>
          <a:p>
            <a:pPr algn="r">
              <a:buFontTx/>
              <a:buNone/>
            </a:pPr>
            <a:r>
              <a:rPr lang="en-US" sz="1400" u="none" kern="0">
                <a:latin typeface="Rupee Foradian" pitchFamily="34" charset="0"/>
              </a:rPr>
              <a:t>Rs.</a:t>
            </a:r>
            <a:r>
              <a:rPr lang="en-US" sz="1400" u="none">
                <a:latin typeface="Arial" charset="0"/>
              </a:rPr>
              <a:t> </a:t>
            </a:r>
            <a:r>
              <a:rPr lang="en-US" sz="1400" u="none" err="1">
                <a:latin typeface="Arial" charset="0"/>
              </a:rPr>
              <a:t>cr</a:t>
            </a:r>
            <a:endParaRPr lang="en-US" sz="1400" b="1" i="1" u="none">
              <a:latin typeface="Arial" charset="0"/>
            </a:endParaRPr>
          </a:p>
        </p:txBody>
      </p:sp>
      <p:sp>
        <p:nvSpPr>
          <p:cNvPr id="2" name="Slide Number Placeholder 1"/>
          <p:cNvSpPr>
            <a:spLocks noGrp="1"/>
          </p:cNvSpPr>
          <p:nvPr>
            <p:ph type="sldNum" sz="quarter" idx="12"/>
          </p:nvPr>
        </p:nvSpPr>
        <p:spPr/>
        <p:txBody>
          <a:bodyPr/>
          <a:lstStyle/>
          <a:p>
            <a:fld id="{2E54E9D4-680A-4C51-B61D-1CC0F8B86EE1}" type="slidenum">
              <a:rPr lang="en-IN" smtClean="0"/>
              <a:t>56</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4DE80D97-CC44-41F2-81F8-0A74250F8E20}" type="datetime1">
              <a:rPr lang="en-US" smtClean="0"/>
              <a:t>7/25/2024</a:t>
            </a:fld>
            <a:endParaRPr lang="en-IN"/>
          </a:p>
        </p:txBody>
      </p:sp>
      <p:graphicFrame>
        <p:nvGraphicFramePr>
          <p:cNvPr id="9" name="Table 8">
            <a:extLst>
              <a:ext uri="{FF2B5EF4-FFF2-40B4-BE49-F238E27FC236}">
                <a16:creationId xmlns:a16="http://schemas.microsoft.com/office/drawing/2014/main" id="{6179040C-CA3B-4FA4-8F65-1281B37E742D}"/>
              </a:ext>
            </a:extLst>
          </p:cNvPr>
          <p:cNvGraphicFramePr>
            <a:graphicFrameLocks noGrp="1"/>
          </p:cNvGraphicFramePr>
          <p:nvPr>
            <p:extLst>
              <p:ext uri="{D42A27DB-BD31-4B8C-83A1-F6EECF244321}">
                <p14:modId xmlns:p14="http://schemas.microsoft.com/office/powerpoint/2010/main" val="667698514"/>
              </p:ext>
            </p:extLst>
          </p:nvPr>
        </p:nvGraphicFramePr>
        <p:xfrm>
          <a:off x="457199" y="1362970"/>
          <a:ext cx="8239942" cy="5054600"/>
        </p:xfrm>
        <a:graphic>
          <a:graphicData uri="http://schemas.openxmlformats.org/drawingml/2006/table">
            <a:tbl>
              <a:tblPr/>
              <a:tblGrid>
                <a:gridCol w="2305894">
                  <a:extLst>
                    <a:ext uri="{9D8B030D-6E8A-4147-A177-3AD203B41FA5}">
                      <a16:colId xmlns:a16="http://schemas.microsoft.com/office/drawing/2014/main" val="121891984"/>
                    </a:ext>
                  </a:extLst>
                </a:gridCol>
                <a:gridCol w="1596388">
                  <a:extLst>
                    <a:ext uri="{9D8B030D-6E8A-4147-A177-3AD203B41FA5}">
                      <a16:colId xmlns:a16="http://schemas.microsoft.com/office/drawing/2014/main" val="1159905979"/>
                    </a:ext>
                  </a:extLst>
                </a:gridCol>
                <a:gridCol w="1596388">
                  <a:extLst>
                    <a:ext uri="{9D8B030D-6E8A-4147-A177-3AD203B41FA5}">
                      <a16:colId xmlns:a16="http://schemas.microsoft.com/office/drawing/2014/main" val="694872422"/>
                    </a:ext>
                  </a:extLst>
                </a:gridCol>
                <a:gridCol w="1370636">
                  <a:extLst>
                    <a:ext uri="{9D8B030D-6E8A-4147-A177-3AD203B41FA5}">
                      <a16:colId xmlns:a16="http://schemas.microsoft.com/office/drawing/2014/main" val="3073590518"/>
                    </a:ext>
                  </a:extLst>
                </a:gridCol>
                <a:gridCol w="1370636">
                  <a:extLst>
                    <a:ext uri="{9D8B030D-6E8A-4147-A177-3AD203B41FA5}">
                      <a16:colId xmlns:a16="http://schemas.microsoft.com/office/drawing/2014/main" val="3704017038"/>
                    </a:ext>
                  </a:extLst>
                </a:gridCol>
              </a:tblGrid>
              <a:tr h="386608">
                <a:tc rowSpan="2">
                  <a:txBody>
                    <a:bodyPr/>
                    <a:lstStyle/>
                    <a:p>
                      <a:pPr algn="ctr" fontAlgn="ctr"/>
                      <a:r>
                        <a:rPr lang="en-US" sz="1450" b="1" i="0" u="none" strike="noStrike">
                          <a:solidFill>
                            <a:srgbClr val="002060"/>
                          </a:solidFill>
                          <a:effectLst/>
                          <a:highlight>
                            <a:srgbClr val="FFF2CC"/>
                          </a:highlight>
                          <a:latin typeface="Calibri" panose="020F0502020204030204" pitchFamily="34" charset="0"/>
                        </a:rPr>
                        <a:t>TAX REVENUE RECEIPTS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2022-23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2024-25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35317114"/>
                  </a:ext>
                </a:extLst>
              </a:tr>
              <a:tr h="303016">
                <a:tc vMerge="1">
                  <a:txBody>
                    <a:bodyPr/>
                    <a:lstStyle/>
                    <a:p>
                      <a:endParaRPr lang="en-US"/>
                    </a:p>
                  </a:txBody>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Actuals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50" b="1" i="0" u="none" strike="noStrike">
                          <a:solidFill>
                            <a:srgbClr val="002060"/>
                          </a:solidFill>
                          <a:effectLst/>
                          <a:highlight>
                            <a:srgbClr val="FFF2CC"/>
                          </a:highlight>
                          <a:latin typeface="Calibri" panose="020F0502020204030204" pitchFamily="34" charset="0"/>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52806944"/>
                  </a:ext>
                </a:extLst>
              </a:tr>
              <a:tr h="303016">
                <a:tc>
                  <a:txBody>
                    <a:bodyPr/>
                    <a:lstStyle/>
                    <a:p>
                      <a:pPr algn="l" rtl="0" fontAlgn="ctr"/>
                      <a:r>
                        <a:rPr lang="en-US" sz="1450" b="1" i="0" u="none" strike="noStrike">
                          <a:solidFill>
                            <a:srgbClr val="558ED5"/>
                          </a:solidFill>
                          <a:effectLst/>
                          <a:latin typeface="Arial" panose="020B0604020202020204" pitchFamily="34" charset="0"/>
                        </a:rPr>
                        <a:t>Gross Tax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558ED5"/>
                          </a:solidFill>
                          <a:effectLst/>
                          <a:latin typeface="Arial" panose="020B0604020202020204" pitchFamily="34" charset="0"/>
                        </a:rPr>
                        <a:t>              30,54,192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558ED5"/>
                          </a:solidFill>
                          <a:effectLst/>
                          <a:latin typeface="Arial" panose="020B0604020202020204" pitchFamily="34" charset="0"/>
                        </a:rPr>
                        <a:t>              33,60,858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558ED5"/>
                          </a:solidFill>
                          <a:effectLst/>
                          <a:latin typeface="Arial" panose="020B0604020202020204" pitchFamily="34" charset="0"/>
                        </a:rPr>
                        <a:t>          34,64,792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558ED5"/>
                          </a:solidFill>
                          <a:effectLst/>
                          <a:latin typeface="Arial" panose="020B0604020202020204" pitchFamily="34" charset="0"/>
                        </a:rPr>
                        <a:t>          38,40,170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6868428"/>
                  </a:ext>
                </a:extLst>
              </a:tr>
              <a:tr h="303016">
                <a:tc>
                  <a:txBody>
                    <a:bodyPr/>
                    <a:lstStyle/>
                    <a:p>
                      <a:pPr algn="l" rtl="0" fontAlgn="ctr"/>
                      <a:r>
                        <a:rPr lang="en-US" sz="1450" b="1" i="0" u="none" strike="noStrike">
                          <a:solidFill>
                            <a:srgbClr val="000000"/>
                          </a:solidFill>
                          <a:effectLst/>
                          <a:latin typeface="Arial" panose="020B0604020202020204" pitchFamily="34" charset="0"/>
                        </a:rPr>
                        <a:t>Corporation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8,25,834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9,22,675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9,11,055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10,20,000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9182672"/>
                  </a:ext>
                </a:extLst>
              </a:tr>
              <a:tr h="303016">
                <a:tc>
                  <a:txBody>
                    <a:bodyPr/>
                    <a:lstStyle/>
                    <a:p>
                      <a:pPr algn="l" rtl="0" fontAlgn="ctr"/>
                      <a:r>
                        <a:rPr lang="en-US" sz="1450" b="1" i="0" u="none" strike="noStrike">
                          <a:solidFill>
                            <a:srgbClr val="000000"/>
                          </a:solidFill>
                          <a:effectLst/>
                          <a:latin typeface="Arial" panose="020B0604020202020204" pitchFamily="34" charset="0"/>
                        </a:rPr>
                        <a:t>Income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8,33,251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9,00,575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10,44,726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11,87,000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810345"/>
                  </a:ext>
                </a:extLst>
              </a:tr>
              <a:tr h="303016">
                <a:tc>
                  <a:txBody>
                    <a:bodyPr/>
                    <a:lstStyle/>
                    <a:p>
                      <a:pPr algn="l" rtl="0" fontAlgn="ctr"/>
                      <a:r>
                        <a:rPr lang="en-US" sz="1450" b="1" i="0" u="none" strike="noStrike">
                          <a:solidFill>
                            <a:srgbClr val="000000"/>
                          </a:solidFill>
                          <a:effectLst/>
                          <a:latin typeface="Arial" panose="020B0604020202020204" pitchFamily="34" charset="0"/>
                        </a:rPr>
                        <a:t>Customs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2,13,372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2,33,100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2,33,067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2,37,745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940175"/>
                  </a:ext>
                </a:extLst>
              </a:tr>
              <a:tr h="303016">
                <a:tc>
                  <a:txBody>
                    <a:bodyPr/>
                    <a:lstStyle/>
                    <a:p>
                      <a:pPr algn="l" rtl="0" fontAlgn="ctr"/>
                      <a:r>
                        <a:rPr lang="en-US" sz="1450" b="1" i="0" u="none" strike="noStrike">
                          <a:solidFill>
                            <a:srgbClr val="000000"/>
                          </a:solidFill>
                          <a:effectLst/>
                          <a:latin typeface="Arial" panose="020B0604020202020204" pitchFamily="34" charset="0"/>
                        </a:rPr>
                        <a:t>Excise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3,19,000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3,39,000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3,05,330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3,19,000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3198584"/>
                  </a:ext>
                </a:extLst>
              </a:tr>
              <a:tr h="303016">
                <a:tc>
                  <a:txBody>
                    <a:bodyPr/>
                    <a:lstStyle/>
                    <a:p>
                      <a:pPr algn="l" rtl="0" fontAlgn="ctr"/>
                      <a:r>
                        <a:rPr lang="en-US" sz="1450" b="1" i="0" u="none" strike="noStrike">
                          <a:solidFill>
                            <a:srgbClr val="000000"/>
                          </a:solidFill>
                          <a:effectLst/>
                          <a:latin typeface="Arial" panose="020B0604020202020204" pitchFamily="34" charset="0"/>
                        </a:rPr>
                        <a:t>Service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431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424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884255"/>
                  </a:ext>
                </a:extLst>
              </a:tr>
              <a:tr h="303016">
                <a:tc>
                  <a:txBody>
                    <a:bodyPr/>
                    <a:lstStyle/>
                    <a:p>
                      <a:pPr algn="l" rtl="0" fontAlgn="ctr"/>
                      <a:r>
                        <a:rPr lang="en-US" sz="1450" b="1" i="0" u="none" strike="noStrike">
                          <a:solidFill>
                            <a:srgbClr val="000000"/>
                          </a:solidFill>
                          <a:effectLst/>
                          <a:latin typeface="Arial" panose="020B0604020202020204" pitchFamily="34" charset="0"/>
                        </a:rPr>
                        <a:t>GST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8,49,133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9,56,600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9,57,032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10,61,899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9818448"/>
                  </a:ext>
                </a:extLst>
              </a:tr>
              <a:tr h="303016">
                <a:tc>
                  <a:txBody>
                    <a:bodyPr/>
                    <a:lstStyle/>
                    <a:p>
                      <a:pPr algn="l" rtl="0" fontAlgn="ctr"/>
                      <a:r>
                        <a:rPr lang="en-US" sz="1450" b="1" i="0" u="none" strike="noStrike">
                          <a:solidFill>
                            <a:srgbClr val="000000"/>
                          </a:solidFill>
                          <a:effectLst/>
                          <a:latin typeface="Arial" panose="020B0604020202020204" pitchFamily="34" charset="0"/>
                        </a:rPr>
                        <a:t>Taxes on Union Territories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8,711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8,408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9,426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0929781"/>
                  </a:ext>
                </a:extLst>
              </a:tr>
              <a:tr h="303016">
                <a:tc>
                  <a:txBody>
                    <a:bodyPr/>
                    <a:lstStyle/>
                    <a:p>
                      <a:pPr algn="l" rtl="0" fontAlgn="ctr"/>
                      <a:r>
                        <a:rPr lang="en-US" sz="1450" b="1" i="0" u="none" strike="noStrike">
                          <a:solidFill>
                            <a:srgbClr val="000000"/>
                          </a:solidFill>
                          <a:effectLst/>
                          <a:latin typeface="Arial" panose="020B0604020202020204" pitchFamily="34" charset="0"/>
                        </a:rPr>
                        <a:t>Other Taxes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4,460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13,158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0000"/>
                          </a:solidFill>
                          <a:effectLst/>
                          <a:latin typeface="Arial" panose="020B0604020202020204" pitchFamily="34" charset="0"/>
                        </a:rPr>
                        <a:t>                 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3172344"/>
                  </a:ext>
                </a:extLst>
              </a:tr>
              <a:tr h="303016">
                <a:tc>
                  <a:txBody>
                    <a:bodyPr/>
                    <a:lstStyle/>
                    <a:p>
                      <a:pPr algn="l" rtl="0" fontAlgn="ctr"/>
                      <a:r>
                        <a:rPr lang="en-US" sz="1450" b="1" i="0" u="none" strike="noStrike">
                          <a:solidFill>
                            <a:srgbClr val="0070C0"/>
                          </a:solidFill>
                          <a:effectLst/>
                          <a:latin typeface="Arial" panose="020B0604020202020204" pitchFamily="34" charset="0"/>
                        </a:rPr>
                        <a:t>Direct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16,59,085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18,23,250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19,55,781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22,07,000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957377"/>
                  </a:ext>
                </a:extLst>
              </a:tr>
              <a:tr h="303016">
                <a:tc>
                  <a:txBody>
                    <a:bodyPr/>
                    <a:lstStyle/>
                    <a:p>
                      <a:pPr algn="l" rtl="0" fontAlgn="ctr"/>
                      <a:r>
                        <a:rPr lang="en-US" sz="1450" b="1" i="0" u="none" strike="noStrike">
                          <a:solidFill>
                            <a:srgbClr val="0070C0"/>
                          </a:solidFill>
                          <a:effectLst/>
                          <a:latin typeface="Arial" panose="020B0604020202020204" pitchFamily="34" charset="0"/>
                        </a:rPr>
                        <a:t>Indirect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13,95,107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15,37,608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15,09,011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n-US" sz="1450" b="1" i="0" u="none" strike="noStrike">
                          <a:solidFill>
                            <a:srgbClr val="0070C0"/>
                          </a:solidFill>
                          <a:effectLst/>
                          <a:latin typeface="Arial" panose="020B0604020202020204" pitchFamily="34" charset="0"/>
                        </a:rPr>
                        <a:t>       16,33,170 </a:t>
                      </a:r>
                    </a:p>
                  </a:txBody>
                  <a:tcPr marL="952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360207"/>
                  </a:ext>
                </a:extLst>
              </a:tr>
              <a:tr h="303016">
                <a:tc>
                  <a:txBody>
                    <a:bodyPr/>
                    <a:lstStyle/>
                    <a:p>
                      <a:pPr algn="l" rtl="0" fontAlgn="ctr"/>
                      <a:r>
                        <a:rPr lang="en-US" sz="1450" b="1" i="0" u="none" strike="noStrike">
                          <a:solidFill>
                            <a:srgbClr val="0070C0"/>
                          </a:solidFill>
                          <a:effectLst/>
                          <a:latin typeface="Arial" panose="020B0604020202020204" pitchFamily="34" charset="0"/>
                        </a:rPr>
                        <a:t>Direct tax to GDP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8322520"/>
                  </a:ext>
                </a:extLst>
              </a:tr>
              <a:tr h="294920">
                <a:tc>
                  <a:txBody>
                    <a:bodyPr/>
                    <a:lstStyle/>
                    <a:p>
                      <a:pPr algn="l" rtl="0" fontAlgn="ctr"/>
                      <a:r>
                        <a:rPr lang="en-US" sz="1450" b="1" i="0" u="none" strike="noStrike">
                          <a:solidFill>
                            <a:srgbClr val="0070C0"/>
                          </a:solidFill>
                          <a:effectLst/>
                          <a:latin typeface="Arial" panose="020B0604020202020204" pitchFamily="34" charset="0"/>
                        </a:rPr>
                        <a:t>Indirect tax to GDP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4317880"/>
                  </a:ext>
                </a:extLst>
              </a:tr>
              <a:tr h="294920">
                <a:tc>
                  <a:txBody>
                    <a:bodyPr/>
                    <a:lstStyle/>
                    <a:p>
                      <a:pPr algn="l" rtl="0" fontAlgn="ctr"/>
                      <a:r>
                        <a:rPr lang="en-US" sz="1450" b="1" i="0" u="none" strike="noStrike">
                          <a:solidFill>
                            <a:srgbClr val="0070C0"/>
                          </a:solidFill>
                          <a:effectLst/>
                          <a:latin typeface="Arial" panose="020B0604020202020204" pitchFamily="34" charset="0"/>
                        </a:rPr>
                        <a:t>Total tax to GDP ratio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450" b="1" i="0" u="none" strike="noStrike">
                          <a:solidFill>
                            <a:srgbClr val="0070C0"/>
                          </a:solidFill>
                          <a:effectLst/>
                          <a:latin typeface="Arial" panose="020B060402020202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564840"/>
                  </a:ext>
                </a:extLst>
              </a:tr>
            </a:tbl>
          </a:graphicData>
        </a:graphic>
      </p:graphicFrame>
    </p:spTree>
    <p:extLst>
      <p:ext uri="{BB962C8B-B14F-4D97-AF65-F5344CB8AC3E}">
        <p14:creationId xmlns:p14="http://schemas.microsoft.com/office/powerpoint/2010/main" val="52433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b="1"/>
              <a:t>Comprehensive Review of the Income-tax Act, 1961 in 6 months</a:t>
            </a:r>
          </a:p>
          <a:p>
            <a:pPr marL="342000" indent="0" algn="just">
              <a:buNone/>
            </a:pPr>
            <a:r>
              <a:rPr lang="en-US" sz="2000"/>
              <a:t>To make the Act concise, lucid, easy to read and understand. This will reduce disputes and litigation, thereby providing tax certainty to taxpayers. It will also bring down the demand embroiled in litigation. </a:t>
            </a:r>
          </a:p>
          <a:p>
            <a:pPr marL="342000" algn="just"/>
            <a:r>
              <a:rPr lang="en-US" sz="2000" b="1"/>
              <a:t>Taxation of buy-back of shares</a:t>
            </a:r>
          </a:p>
          <a:p>
            <a:pPr marL="342000" indent="0" algn="just">
              <a:buNone/>
            </a:pPr>
            <a:r>
              <a:rPr lang="en-US" sz="2000"/>
              <a:t>Buy-back tax to be paid by companies abolished</a:t>
            </a:r>
          </a:p>
          <a:p>
            <a:pPr marL="342000" indent="0" algn="just">
              <a:buNone/>
            </a:pPr>
            <a:r>
              <a:rPr lang="en-US" sz="2000"/>
              <a:t>Amount paid on buy-back of shares by companies to be treated as dividend income by investors. Cost of such shares shall be treated as a capital loss to the investor.</a:t>
            </a:r>
          </a:p>
          <a:p>
            <a:pPr marL="342000" algn="just"/>
            <a:r>
              <a:rPr lang="en-US" sz="2000" b="1"/>
              <a:t>Angel taxation to be abolished from FY 2024-25 for all classes of investors</a:t>
            </a:r>
          </a:p>
          <a:p>
            <a:pPr marL="342000" indent="0" algn="just">
              <a:buNone/>
            </a:pPr>
            <a:r>
              <a:rPr lang="en-US" sz="2000"/>
              <a:t>Tax on share premium u/s 56(2)(</a:t>
            </a:r>
            <a:r>
              <a:rPr lang="en-US" sz="2000" err="1"/>
              <a:t>viib</a:t>
            </a:r>
            <a:r>
              <a:rPr lang="en-US" sz="2000"/>
              <a:t>) shall not apply from FY 2024-25.</a:t>
            </a:r>
          </a:p>
          <a:p>
            <a:pPr marL="342000" algn="just"/>
            <a:r>
              <a:rPr lang="en-US" sz="2000" b="1" err="1"/>
              <a:t>Equalisation</a:t>
            </a:r>
            <a:r>
              <a:rPr lang="en-US" sz="2000" b="1"/>
              <a:t> Levy abolished</a:t>
            </a:r>
          </a:p>
          <a:p>
            <a:pPr marL="342000" indent="0" algn="just">
              <a:buNone/>
            </a:pPr>
            <a:r>
              <a:rPr lang="en-US" sz="2000" err="1"/>
              <a:t>Equalisation</a:t>
            </a:r>
            <a:r>
              <a:rPr lang="en-US" sz="2000"/>
              <a:t> Levy at the rate of 2% of consideration received for e-commerce supply of goods or services abolished from 1</a:t>
            </a:r>
            <a:r>
              <a:rPr lang="en-US" sz="2000" baseline="30000"/>
              <a:t>st </a:t>
            </a:r>
            <a:r>
              <a:rPr lang="en-US" sz="2000"/>
              <a:t>August 2024</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57</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2301022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1900" b="1" dirty="0"/>
              <a:t>Simplification and rationalization of Capital Gains taxation</a:t>
            </a:r>
          </a:p>
          <a:p>
            <a:pPr marL="684900" algn="just">
              <a:buFont typeface="Wingdings" panose="05000000000000000000" pitchFamily="2" charset="2"/>
              <a:buChar char="§"/>
            </a:pPr>
            <a:r>
              <a:rPr lang="en-US" sz="1900" dirty="0"/>
              <a:t>STCG on specified financial assets to be taxed at 20% instead of 15% </a:t>
            </a:r>
          </a:p>
          <a:p>
            <a:pPr marL="684900" algn="just">
              <a:buFont typeface="Wingdings" panose="05000000000000000000" pitchFamily="2" charset="2"/>
              <a:buChar char="§"/>
            </a:pPr>
            <a:r>
              <a:rPr lang="en-US" sz="1900" dirty="0"/>
              <a:t>STCG on all other financial assets and all non-financial assets continue to be taxed at applicable tax rate</a:t>
            </a:r>
          </a:p>
          <a:p>
            <a:pPr marL="684900" algn="just">
              <a:buFont typeface="Wingdings" panose="05000000000000000000" pitchFamily="2" charset="2"/>
              <a:buChar char="§"/>
            </a:pPr>
            <a:r>
              <a:rPr lang="en-US" sz="1900" dirty="0"/>
              <a:t>LTCG on all financial and non-financial assets to be taxed at 12.50%</a:t>
            </a:r>
          </a:p>
          <a:p>
            <a:pPr marL="684900" algn="just">
              <a:buFont typeface="Wingdings" panose="05000000000000000000" pitchFamily="2" charset="2"/>
              <a:buChar char="§"/>
            </a:pPr>
            <a:r>
              <a:rPr lang="en-US" sz="1900" dirty="0"/>
              <a:t>Indexation benefits removed</a:t>
            </a:r>
          </a:p>
          <a:p>
            <a:pPr marL="684900" algn="just">
              <a:buFont typeface="Wingdings" panose="05000000000000000000" pitchFamily="2" charset="2"/>
              <a:buChar char="§"/>
            </a:pPr>
            <a:r>
              <a:rPr lang="en-US" sz="1900" dirty="0"/>
              <a:t>LTCG taxation abolished for unlisted bonds and debentures, debt mutual funds and market linked debentures. All CGs to be taxed at applicable rates</a:t>
            </a:r>
          </a:p>
          <a:p>
            <a:pPr marL="684900" algn="just">
              <a:buFont typeface="Wingdings" panose="05000000000000000000" pitchFamily="2" charset="2"/>
              <a:buChar char="§"/>
            </a:pPr>
            <a:r>
              <a:rPr lang="en-US" sz="1900" dirty="0"/>
              <a:t>LTCG exemption on certain listed financial assets raised to Rs. 1.25 lakh p.a.</a:t>
            </a:r>
          </a:p>
          <a:p>
            <a:pPr marL="684900" algn="just">
              <a:buFont typeface="Wingdings" panose="05000000000000000000" pitchFamily="2" charset="2"/>
              <a:buChar char="§"/>
            </a:pPr>
            <a:r>
              <a:rPr lang="en-US" sz="1900" dirty="0"/>
              <a:t>For LTCG classification, listed financial assets to held for more than a year and unlisted financial assets and all non-financial assets to be held for at least 2 years</a:t>
            </a:r>
          </a:p>
          <a:p>
            <a:pPr marL="684900" algn="just">
              <a:buFont typeface="Wingdings" panose="05000000000000000000" pitchFamily="2" charset="2"/>
              <a:buChar char="§"/>
            </a:pPr>
            <a:r>
              <a:rPr lang="en-US" sz="1900" dirty="0"/>
              <a:t>These proposals are proposed to be given effect with immediate force</a:t>
            </a:r>
          </a:p>
          <a:p>
            <a:pPr marL="342000" algn="just"/>
            <a:r>
              <a:rPr lang="en-US" sz="1900" b="1" dirty="0"/>
              <a:t>To reduce the corporate tax rate on foreign companies from 40% to 35%</a:t>
            </a:r>
            <a:endParaRPr lang="en-US" sz="1900" dirty="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58</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2692929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algn="just"/>
            <a:r>
              <a:rPr lang="en-US" sz="1900" b="1" dirty="0"/>
              <a:t>Simplification of Reassessment to reduce tax-uncertainty and disputes</a:t>
            </a:r>
          </a:p>
          <a:p>
            <a:pPr marL="684900" algn="just"/>
            <a:r>
              <a:rPr lang="en-US" sz="1900" dirty="0"/>
              <a:t>Time limit for reassessment to be reduced from 10 years to 5 years. </a:t>
            </a:r>
          </a:p>
          <a:p>
            <a:pPr marL="684900" algn="just"/>
            <a:r>
              <a:rPr lang="en-US" sz="1900" dirty="0"/>
              <a:t>An assessment to be reopened beyond 3 years from the end of the assessment year only if the escaped income is Rs. 50 lakh or more, up to a maximum period of 5 years from the end of the assessment year</a:t>
            </a:r>
          </a:p>
          <a:p>
            <a:pPr marL="684900" algn="just"/>
            <a:r>
              <a:rPr lang="en-US" sz="1900" dirty="0"/>
              <a:t>In search cases, time limit reduced to 6 years before the year of search from the existing time limit of 10 years</a:t>
            </a:r>
          </a:p>
          <a:p>
            <a:pPr marL="342000" algn="just"/>
            <a:r>
              <a:rPr lang="en-US" sz="1900" b="1" dirty="0"/>
              <a:t>Simplification for Charities and of TDS</a:t>
            </a:r>
          </a:p>
          <a:p>
            <a:pPr marL="684900" algn="just"/>
            <a:r>
              <a:rPr lang="en-US" sz="1900" dirty="0"/>
              <a:t>Two tax exemption regimes for charities to be merged into one. </a:t>
            </a:r>
          </a:p>
          <a:p>
            <a:pPr marL="684900" algn="just"/>
            <a:r>
              <a:rPr lang="en-US" sz="1900" dirty="0"/>
              <a:t>5% TDS rate on many payments to be merged into the 2% TDS rate</a:t>
            </a:r>
          </a:p>
          <a:p>
            <a:pPr marL="684900" algn="just"/>
            <a:r>
              <a:rPr lang="en-US" sz="1900" dirty="0"/>
              <a:t>20% TDS rate on repurchase of units by mutual funds or UTI withdrawn.</a:t>
            </a:r>
          </a:p>
          <a:p>
            <a:pPr marL="684900" algn="just"/>
            <a:r>
              <a:rPr lang="en-US" sz="1900" dirty="0"/>
              <a:t>TDS rate on e-commerce operators to be reduced from 1% to 0.1%. </a:t>
            </a:r>
          </a:p>
          <a:p>
            <a:pPr marL="684900" algn="just"/>
            <a:r>
              <a:rPr lang="en-US" sz="1900" dirty="0"/>
              <a:t>TCS credit to be given in the TDS to be deducted on salary</a:t>
            </a:r>
          </a:p>
          <a:p>
            <a:pPr marL="684900" algn="just"/>
            <a:r>
              <a:rPr lang="en-US" sz="1900" dirty="0"/>
              <a:t>To decriminalize delay for TDS payment up to the due date of filing returns</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59</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54990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32656"/>
            <a:ext cx="8208912" cy="864096"/>
          </a:xfrm>
          <a:solidFill>
            <a:schemeClr val="accent4">
              <a:lumMod val="75000"/>
            </a:schemeClr>
          </a:solidFill>
          <a:ln>
            <a:solidFill>
              <a:schemeClr val="tx1"/>
            </a:solidFill>
          </a:ln>
        </p:spPr>
        <p:txBody>
          <a:bodyPr>
            <a:normAutofit/>
          </a:bodyPr>
          <a:lstStyle/>
          <a:p>
            <a:r>
              <a:rPr lang="en-IN" sz="3200" b="1">
                <a:solidFill>
                  <a:schemeClr val="bg1"/>
                </a:solidFill>
              </a:rPr>
              <a:t>India’s GDP Growth % - Last 10 Years</a:t>
            </a:r>
          </a:p>
        </p:txBody>
      </p:sp>
      <p:sp>
        <p:nvSpPr>
          <p:cNvPr id="3" name="Slide Number Placeholder 2"/>
          <p:cNvSpPr>
            <a:spLocks noGrp="1"/>
          </p:cNvSpPr>
          <p:nvPr>
            <p:ph type="sldNum" sz="quarter" idx="12"/>
          </p:nvPr>
        </p:nvSpPr>
        <p:spPr/>
        <p:txBody>
          <a:bodyPr/>
          <a:lstStyle/>
          <a:p>
            <a:fld id="{2E54E9D4-680A-4C51-B61D-1CC0F8B86EE1}" type="slidenum">
              <a:rPr lang="en-IN" smtClean="0"/>
              <a:t>6</a:t>
            </a:fld>
            <a:endParaRPr lang="en-IN"/>
          </a:p>
        </p:txBody>
      </p:sp>
      <p:sp>
        <p:nvSpPr>
          <p:cNvPr id="6" name="TextBox 5"/>
          <p:cNvSpPr txBox="1"/>
          <p:nvPr/>
        </p:nvSpPr>
        <p:spPr>
          <a:xfrm>
            <a:off x="451501" y="5702790"/>
            <a:ext cx="8208912" cy="646331"/>
          </a:xfrm>
          <a:prstGeom prst="rect">
            <a:avLst/>
          </a:prstGeom>
          <a:solidFill>
            <a:schemeClr val="accent5">
              <a:lumMod val="40000"/>
              <a:lumOff val="60000"/>
            </a:schemeClr>
          </a:solidFill>
          <a:ln>
            <a:solidFill>
              <a:schemeClr val="accent1"/>
            </a:solidFill>
          </a:ln>
        </p:spPr>
        <p:txBody>
          <a:bodyPr wrap="square" rtlCol="0">
            <a:spAutoFit/>
          </a:bodyPr>
          <a:lstStyle/>
          <a:p>
            <a:pPr algn="ctr"/>
            <a:r>
              <a:rPr lang="en-IN" b="1"/>
              <a:t>Real GDP &amp; Nominal GDP expected to grow approximately @ 6.5%-7% &amp; 10.5% respectively in 2024-25 (ES &amp; Budget)</a:t>
            </a:r>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a:xfrm>
            <a:off x="457200" y="6388434"/>
            <a:ext cx="2133600" cy="365125"/>
          </a:xfrm>
        </p:spPr>
        <p:txBody>
          <a:bodyPr/>
          <a:lstStyle/>
          <a:p>
            <a:fld id="{583A6E73-C4F9-4FA1-9C56-86EC49DD4DCF}" type="datetime1">
              <a:rPr lang="en-US" smtClean="0"/>
              <a:t>7/25/2024</a:t>
            </a:fld>
            <a:endParaRPr lang="en-IN"/>
          </a:p>
        </p:txBody>
      </p:sp>
      <p:sp>
        <p:nvSpPr>
          <p:cNvPr id="5" name="Rectangle 4"/>
          <p:cNvSpPr/>
          <p:nvPr/>
        </p:nvSpPr>
        <p:spPr>
          <a:xfrm>
            <a:off x="8028384" y="19168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DD0DA1-A7D9-9BCB-AA69-F539BBE5387E}"/>
              </a:ext>
            </a:extLst>
          </p:cNvPr>
          <p:cNvSpPr/>
          <p:nvPr/>
        </p:nvSpPr>
        <p:spPr>
          <a:xfrm>
            <a:off x="7828547" y="1556084"/>
            <a:ext cx="657727" cy="7700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262118950"/>
              </p:ext>
            </p:extLst>
          </p:nvPr>
        </p:nvGraphicFramePr>
        <p:xfrm>
          <a:off x="457200" y="1276962"/>
          <a:ext cx="8229600" cy="4345618"/>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a:extLst>
              <a:ext uri="{FF2B5EF4-FFF2-40B4-BE49-F238E27FC236}">
                <a16:creationId xmlns:a16="http://schemas.microsoft.com/office/drawing/2014/main" id="{5ADA7E5B-1201-3300-D67D-EC09E47E06A2}"/>
              </a:ext>
            </a:extLst>
          </p:cNvPr>
          <p:cNvSpPr/>
          <p:nvPr/>
        </p:nvSpPr>
        <p:spPr>
          <a:xfrm>
            <a:off x="7928810" y="1556084"/>
            <a:ext cx="657727" cy="7700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735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algn="just"/>
            <a:r>
              <a:rPr lang="en-US" sz="1900" b="1" dirty="0"/>
              <a:t>Litigation and Appeals</a:t>
            </a:r>
          </a:p>
          <a:p>
            <a:pPr marL="684900" algn="just"/>
            <a:r>
              <a:rPr lang="en-US" sz="1900" dirty="0" err="1"/>
              <a:t>Vivad</a:t>
            </a:r>
            <a:r>
              <a:rPr lang="en-US" sz="1900" dirty="0"/>
              <a:t> Se Vishwas Scheme, 2024 introduced to resolve certain income tax disputes pending in appeal</a:t>
            </a:r>
          </a:p>
          <a:p>
            <a:pPr marL="684900" algn="just"/>
            <a:r>
              <a:rPr lang="en-US" sz="1900" dirty="0"/>
              <a:t>To deploy more officers to hear and decide appeals with large tax impact</a:t>
            </a:r>
          </a:p>
          <a:p>
            <a:pPr marL="684900" algn="just"/>
            <a:r>
              <a:rPr lang="en-US" sz="1900" dirty="0"/>
              <a:t>To increase monetary limits for filing appeals related to direct taxes, excise and service tax in the Tax Tribunals, High Courts and Supreme Court to Rs. 60 lakhs, Rs. 2 </a:t>
            </a:r>
            <a:r>
              <a:rPr lang="en-US" sz="1900" dirty="0" err="1"/>
              <a:t>crs</a:t>
            </a:r>
            <a:r>
              <a:rPr lang="en-US" sz="1900" dirty="0"/>
              <a:t> and Rs. 5 </a:t>
            </a:r>
            <a:r>
              <a:rPr lang="en-US" sz="1900" dirty="0" err="1"/>
              <a:t>crs</a:t>
            </a:r>
            <a:r>
              <a:rPr lang="en-US" sz="1900" dirty="0"/>
              <a:t> respectively.</a:t>
            </a:r>
          </a:p>
          <a:p>
            <a:pPr marL="342000" algn="just"/>
            <a:r>
              <a:rPr lang="en-US" sz="1900" b="1" dirty="0"/>
              <a:t>Personal Income Tax</a:t>
            </a:r>
          </a:p>
          <a:p>
            <a:pPr marL="684900" algn="just"/>
            <a:r>
              <a:rPr lang="en-US" sz="1900" dirty="0"/>
              <a:t>In the new tax regime, the 5% first tax slab raised to Rs. 7 lakhs</a:t>
            </a:r>
          </a:p>
          <a:p>
            <a:pPr marL="684900" algn="just"/>
            <a:r>
              <a:rPr lang="en-US" sz="1900" dirty="0"/>
              <a:t>Standard deduction for salaried employees increased to Rs. 75,000.</a:t>
            </a:r>
          </a:p>
          <a:p>
            <a:pPr marL="684900" algn="just"/>
            <a:r>
              <a:rPr lang="en-US" sz="1900" dirty="0"/>
              <a:t>Deduction on family pension for pensioners to be enhanced to Rs. 25,000.</a:t>
            </a:r>
          </a:p>
          <a:p>
            <a:pPr marL="684900" algn="just"/>
            <a:r>
              <a:rPr lang="en-US" sz="1900" dirty="0"/>
              <a:t>This will provide relief to about 4 crore salaried individuals and pensioners</a:t>
            </a:r>
          </a:p>
          <a:p>
            <a:pPr marL="342000" algn="just"/>
            <a:r>
              <a:rPr lang="en-US" sz="1900" b="1" dirty="0"/>
              <a:t>Security Transactions Tax on futures and options of securities to be increased to 0.02% and 0.1% respectively</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60</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3843168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vert="horz" lIns="91440" tIns="45720" rIns="91440" bIns="45720" rtlCol="0" anchor="t">
            <a:noAutofit/>
          </a:bodyPr>
          <a:lstStyle/>
          <a:p>
            <a:pPr marR="0" algn="just">
              <a:spcAft>
                <a:spcPts val="0"/>
              </a:spcAft>
            </a:pPr>
            <a:r>
              <a:rPr lang="en-US" sz="2600" b="1"/>
              <a:t>Is the simplification and rationalization of capital gains taxation appropriate?</a:t>
            </a:r>
          </a:p>
          <a:p>
            <a:pPr marR="0" algn="just">
              <a:spcAft>
                <a:spcPts val="0"/>
              </a:spcAft>
            </a:pPr>
            <a:r>
              <a:rPr lang="en-US" sz="2600" b="1"/>
              <a:t>Will simplification of reassessment procedure reduce tax-uncertainty and disputes?</a:t>
            </a:r>
          </a:p>
          <a:p>
            <a:pPr marR="0" algn="just">
              <a:spcAft>
                <a:spcPts val="0"/>
              </a:spcAft>
            </a:pPr>
            <a:r>
              <a:rPr lang="en-US" sz="2600" b="1"/>
              <a:t>Is the shifting of taxation of buy-back of shares to investors as dividend income appropriate?</a:t>
            </a:r>
          </a:p>
          <a:p>
            <a:pPr marL="0" indent="0" algn="just">
              <a:buNone/>
            </a:pPr>
            <a:endParaRPr lang="en-US" sz="2800">
              <a:cs typeface="Calibri"/>
            </a:endParaRPr>
          </a:p>
          <a:p>
            <a:pPr algn="just"/>
            <a:endParaRPr lang="en-US"/>
          </a:p>
          <a:p>
            <a:pPr marL="347345" algn="just">
              <a:lnSpc>
                <a:spcPct val="120000"/>
              </a:lnSpc>
              <a:spcBef>
                <a:spcPts val="432"/>
              </a:spcBef>
            </a:pPr>
            <a:endParaRPr lang="en-US" sz="2400">
              <a:cs typeface="Calibri"/>
            </a:endParaRPr>
          </a:p>
          <a:p>
            <a:pPr marL="347345" algn="just">
              <a:lnSpc>
                <a:spcPct val="120000"/>
              </a:lnSpc>
              <a:spcBef>
                <a:spcPts val="432"/>
              </a:spcBef>
            </a:pPr>
            <a:endParaRPr lang="en-US" sz="2400">
              <a:cs typeface="Calibri"/>
            </a:endParaRP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61</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08B9D396-A2FD-4CAE-8C94-EDC95C7F2EA4}" type="datetime1">
              <a:rPr lang="en-US" smtClean="0"/>
              <a:t>7/25/2024</a:t>
            </a:fld>
            <a:endParaRPr lang="en-IN"/>
          </a:p>
        </p:txBody>
      </p:sp>
    </p:spTree>
    <p:extLst>
      <p:ext uri="{BB962C8B-B14F-4D97-AF65-F5344CB8AC3E}">
        <p14:creationId xmlns:p14="http://schemas.microsoft.com/office/powerpoint/2010/main" val="1968106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36525"/>
            <a:ext cx="8229600" cy="1143000"/>
          </a:xfrm>
        </p:spPr>
        <p:txBody>
          <a:bodyPr/>
          <a:lstStyle/>
          <a:p>
            <a:r>
              <a:rPr lang="en-US"/>
              <a:t>Video 12</a:t>
            </a:r>
            <a:endParaRPr lang="en-US" i="1">
              <a:solidFill>
                <a:srgbClr val="FF0000"/>
              </a:solidFill>
            </a:endParaRPr>
          </a:p>
        </p:txBody>
      </p:sp>
      <p:sp>
        <p:nvSpPr>
          <p:cNvPr id="11267" name="Rectangle 3"/>
          <p:cNvSpPr>
            <a:spLocks noGrp="1" noChangeArrowheads="1"/>
          </p:cNvSpPr>
          <p:nvPr>
            <p:ph type="body" idx="1"/>
          </p:nvPr>
        </p:nvSpPr>
        <p:spPr>
          <a:xfrm>
            <a:off x="457200" y="991332"/>
            <a:ext cx="8229600" cy="5201010"/>
          </a:xfrm>
        </p:spPr>
        <p:txBody>
          <a:bodyPr>
            <a:noAutofit/>
          </a:bodyPr>
          <a:lstStyle/>
          <a:p>
            <a:pPr marL="0" indent="0" algn="just">
              <a:buNone/>
            </a:pPr>
            <a:r>
              <a:rPr lang="en-US" sz="2600"/>
              <a:t>FM Speech – Para 115</a:t>
            </a:r>
          </a:p>
          <a:p>
            <a:pPr marL="0" indent="0" algn="just">
              <a:buNone/>
            </a:pPr>
            <a:endParaRPr lang="en-US" sz="1700" i="1"/>
          </a:p>
          <a:p>
            <a:pPr marL="0" indent="0" algn="just">
              <a:buNone/>
            </a:pPr>
            <a:r>
              <a:rPr lang="en-US" sz="2000" i="1"/>
              <a:t>Indirect Taxes</a:t>
            </a:r>
          </a:p>
          <a:p>
            <a:pPr marL="0" indent="0" algn="just">
              <a:buNone/>
            </a:pPr>
            <a:r>
              <a:rPr lang="en-US" sz="2000" i="1"/>
              <a:t>I start with GST. It has decreased tax incidence on the common man; reduced compliance burden and logistics cost for trade and industry; and enhanced revenues of the central and state governments. It is a success of vast proportions. To multiply the benefits of GST, we will strive to further simplify and rationalize the tax structure and endeavor to expand it to the remaining sectors. Entrepreneurship is vital</a:t>
            </a:r>
          </a:p>
        </p:txBody>
      </p:sp>
      <p:sp>
        <p:nvSpPr>
          <p:cNvPr id="2" name="Rectangle 1"/>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3" name="Rectangle 2"/>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4" name="Rectangle 3"/>
          <p:cNvSpPr/>
          <p:nvPr/>
        </p:nvSpPr>
        <p:spPr>
          <a:xfrm>
            <a:off x="2286000" y="3105835"/>
            <a:ext cx="4572000" cy="646331"/>
          </a:xfrm>
          <a:prstGeom prst="rect">
            <a:avLst/>
          </a:prstGeom>
        </p:spPr>
        <p:txBody>
          <a:bodyPr>
            <a:spAutoFit/>
          </a:bodyPr>
          <a:lstStyle/>
          <a:p>
            <a:r>
              <a:rPr lang="en-US"/>
              <a:t> </a:t>
            </a:r>
            <a:br>
              <a:rPr lang="en-US"/>
            </a:br>
            <a:endParaRPr lang="en-US"/>
          </a:p>
        </p:txBody>
      </p:sp>
      <p:sp>
        <p:nvSpPr>
          <p:cNvPr id="5" name="Slide Number Placeholder 4"/>
          <p:cNvSpPr>
            <a:spLocks noGrp="1"/>
          </p:cNvSpPr>
          <p:nvPr>
            <p:ph type="sldNum" sz="quarter" idx="12"/>
          </p:nvPr>
        </p:nvSpPr>
        <p:spPr/>
        <p:txBody>
          <a:bodyPr/>
          <a:lstStyle/>
          <a:p>
            <a:fld id="{2E54E9D4-680A-4C51-B61D-1CC0F8B86EE1}" type="slidenum">
              <a:rPr lang="en-IN" smtClean="0"/>
              <a:t>62</a:t>
            </a:fld>
            <a:endParaRPr lang="en-IN"/>
          </a:p>
        </p:txBody>
      </p:sp>
      <p:sp>
        <p:nvSpPr>
          <p:cNvPr id="7" name="Footer Placeholder 6"/>
          <p:cNvSpPr>
            <a:spLocks noGrp="1"/>
          </p:cNvSpPr>
          <p:nvPr>
            <p:ph type="ftr" sz="quarter" idx="11"/>
          </p:nvPr>
        </p:nvSpPr>
        <p:spPr/>
        <p:txBody>
          <a:bodyPr/>
          <a:lstStyle/>
          <a:p>
            <a:r>
              <a:rPr lang="en-US"/>
              <a:t>SIRC of ICAI</a:t>
            </a:r>
            <a:endParaRPr lang="en-IN"/>
          </a:p>
        </p:txBody>
      </p:sp>
      <p:sp>
        <p:nvSpPr>
          <p:cNvPr id="6" name="Date Placeholder 5"/>
          <p:cNvSpPr>
            <a:spLocks noGrp="1"/>
          </p:cNvSpPr>
          <p:nvPr>
            <p:ph type="dt" sz="half" idx="10"/>
          </p:nvPr>
        </p:nvSpPr>
        <p:spPr/>
        <p:txBody>
          <a:bodyPr/>
          <a:lstStyle/>
          <a:p>
            <a:fld id="{5BFEBDEE-B860-4E92-8FC7-04390DEF55BB}" type="datetime1">
              <a:rPr lang="en-US" smtClean="0"/>
              <a:t>7/25/2024</a:t>
            </a:fld>
            <a:endParaRPr lang="en-IN"/>
          </a:p>
        </p:txBody>
      </p:sp>
    </p:spTree>
    <p:extLst>
      <p:ext uri="{BB962C8B-B14F-4D97-AF65-F5344CB8AC3E}">
        <p14:creationId xmlns:p14="http://schemas.microsoft.com/office/powerpoint/2010/main" val="1179645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To multiply the benefits of GST, govt to further simplify and </a:t>
            </a:r>
            <a:r>
              <a:rPr lang="en-US" sz="2000" err="1"/>
              <a:t>rationalise</a:t>
            </a:r>
            <a:r>
              <a:rPr lang="en-US" sz="2000"/>
              <a:t> the tax structure and endeavor to expand it to the remaining sectors</a:t>
            </a:r>
          </a:p>
          <a:p>
            <a:pPr marL="342000" indent="-284400" algn="just"/>
            <a:r>
              <a:rPr lang="en-US" sz="2000"/>
              <a:t>A comprehensive review of the customs duty rate structure to be done over the next 6 months, to rationalize and simplify it for ease of trade, removal of duty inversion and reduction of disputes</a:t>
            </a:r>
          </a:p>
          <a:p>
            <a:pPr marL="342000" indent="-284400" algn="just"/>
            <a:r>
              <a:rPr lang="en-US" sz="2000"/>
              <a:t>To provide relief to cancer patients, three more medicines to be fully exempt from customs duties</a:t>
            </a:r>
          </a:p>
          <a:p>
            <a:pPr marL="342000" indent="-284400" algn="just"/>
            <a:r>
              <a:rPr lang="en-US" sz="2000"/>
              <a:t>Basic customs duty on X-ray tubes &amp; flat panel detectors for use in manufacture of medical X-ray machines under the Phased Manufacturing </a:t>
            </a:r>
            <a:r>
              <a:rPr lang="en-US" sz="2000" err="1"/>
              <a:t>Programme</a:t>
            </a:r>
            <a:r>
              <a:rPr lang="en-US" sz="2000"/>
              <a:t> to be reduced from 15% to 5%/7.5%/10%</a:t>
            </a:r>
          </a:p>
          <a:p>
            <a:pPr marL="342000" indent="-284400" algn="just"/>
            <a:r>
              <a:rPr lang="en-US" sz="2000"/>
              <a:t>Basic customs duty on mobile phones, mobile Printed Circuit Board Assembly and mobile charger reduced to 15% from 20%</a:t>
            </a:r>
          </a:p>
          <a:p>
            <a:pPr marL="342000" indent="-284400" algn="just"/>
            <a:r>
              <a:rPr lang="en-US" sz="2000"/>
              <a:t>To expand the list of exempted capital goods for use in the manufacture of solar cells and panels in the country</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63</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2145327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5538"/>
            <a:ext cx="8311952" cy="4785568"/>
          </a:xfrm>
        </p:spPr>
        <p:txBody>
          <a:bodyPr>
            <a:noAutofit/>
          </a:bodyPr>
          <a:lstStyle/>
          <a:p>
            <a:pPr marL="342000" indent="-284400" algn="just"/>
            <a:r>
              <a:rPr lang="en-US" sz="2000"/>
              <a:t>To enhance domestic value addition in gold and precious metal </a:t>
            </a:r>
            <a:r>
              <a:rPr lang="en-US" sz="2000" err="1"/>
              <a:t>jewellery</a:t>
            </a:r>
            <a:r>
              <a:rPr lang="en-US" sz="2000"/>
              <a:t>, customs duties on gold and silver to be reduced to 6% from 15% and that on platinum to 6.4% from 15.4%</a:t>
            </a:r>
          </a:p>
          <a:p>
            <a:pPr marL="342000" indent="-284400" algn="just"/>
            <a:r>
              <a:rPr lang="en-US" sz="2000"/>
              <a:t>Basic Customs Duty on ferro nickel and blister copper to be removed</a:t>
            </a:r>
          </a:p>
          <a:p>
            <a:pPr marL="342000" indent="-284400" algn="just"/>
            <a:r>
              <a:rPr lang="en-US" sz="2000"/>
              <a:t>To incentivize domestic manufacturing, BCD on Printed Circuit Board Assembly of specified telecom equipment increased from 10 to 15%</a:t>
            </a:r>
          </a:p>
          <a:p>
            <a:pPr marL="342000" indent="-284400" algn="just"/>
            <a:r>
              <a:rPr lang="en-US" sz="2000"/>
              <a:t>To support existing and new capacities in the pipeline, BCD on ammonium nitrate increased from 7.5 to 10%</a:t>
            </a:r>
          </a:p>
          <a:p>
            <a:pPr marL="342000" indent="-284400" algn="just"/>
            <a:r>
              <a:rPr lang="en-US" sz="2000"/>
              <a:t>Increase in customs duty of laboratory chemicals under heading 9802 from 10% to 150%</a:t>
            </a:r>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Autofit/>
          </a:bodyPr>
          <a:lstStyle/>
          <a:p>
            <a:r>
              <a:rPr lang="en-IN" sz="3200" b="1">
                <a:solidFill>
                  <a:schemeClr val="bg1"/>
                </a:solidFill>
              </a:rPr>
              <a:t>Indirect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64</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3817082D-7FDD-46C3-AE6B-3733BE1C2368}" type="datetime1">
              <a:rPr lang="en-US" smtClean="0"/>
              <a:t>7/25/2024</a:t>
            </a:fld>
            <a:endParaRPr lang="en-IN"/>
          </a:p>
        </p:txBody>
      </p:sp>
    </p:spTree>
    <p:extLst>
      <p:ext uri="{BB962C8B-B14F-4D97-AF65-F5344CB8AC3E}">
        <p14:creationId xmlns:p14="http://schemas.microsoft.com/office/powerpoint/2010/main" val="3836812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vert="horz" lIns="91440" tIns="45720" rIns="91440" bIns="45720" rtlCol="0" anchor="t">
            <a:noAutofit/>
          </a:bodyPr>
          <a:lstStyle/>
          <a:p>
            <a:pPr marR="0" algn="just">
              <a:spcAft>
                <a:spcPts val="0"/>
              </a:spcAft>
            </a:pPr>
            <a:r>
              <a:rPr lang="en-US" sz="2600" b="1"/>
              <a:t>Do these indirect tax proposals help in promoting exports, boost domestic manufacturing and increase tax collection?</a:t>
            </a:r>
          </a:p>
          <a:p>
            <a:pPr marR="0" algn="just">
              <a:spcAft>
                <a:spcPts val="0"/>
              </a:spcAft>
            </a:pPr>
            <a:r>
              <a:rPr lang="en-US" sz="2600" b="1"/>
              <a:t>Do these indirect tax proposals help in reducing compliance burden and improving tax administration?</a:t>
            </a:r>
          </a:p>
          <a:p>
            <a:pPr algn="just">
              <a:lnSpc>
                <a:spcPct val="120000"/>
              </a:lnSpc>
            </a:pPr>
            <a:endParaRPr lang="en-US" sz="2600" b="1"/>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Indirect Taxes</a:t>
            </a:r>
          </a:p>
        </p:txBody>
      </p:sp>
      <p:sp>
        <p:nvSpPr>
          <p:cNvPr id="2" name="Slide Number Placeholder 1"/>
          <p:cNvSpPr>
            <a:spLocks noGrp="1"/>
          </p:cNvSpPr>
          <p:nvPr>
            <p:ph type="sldNum" sz="quarter" idx="12"/>
          </p:nvPr>
        </p:nvSpPr>
        <p:spPr/>
        <p:txBody>
          <a:bodyPr/>
          <a:lstStyle/>
          <a:p>
            <a:fld id="{2E54E9D4-680A-4C51-B61D-1CC0F8B86EE1}" type="slidenum">
              <a:rPr lang="en-IN" smtClean="0"/>
              <a:t>65</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08B9D396-A2FD-4CAE-8C94-EDC95C7F2EA4}" type="datetime1">
              <a:rPr lang="en-US" smtClean="0"/>
              <a:t>7/25/2024</a:t>
            </a:fld>
            <a:endParaRPr lang="en-IN"/>
          </a:p>
        </p:txBody>
      </p:sp>
    </p:spTree>
    <p:extLst>
      <p:ext uri="{BB962C8B-B14F-4D97-AF65-F5344CB8AC3E}">
        <p14:creationId xmlns:p14="http://schemas.microsoft.com/office/powerpoint/2010/main" val="3952011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68760"/>
            <a:ext cx="8311952" cy="4785568"/>
          </a:xfrm>
        </p:spPr>
        <p:txBody>
          <a:bodyPr>
            <a:noAutofit/>
          </a:bodyPr>
          <a:lstStyle/>
          <a:p>
            <a:pPr algn="just"/>
            <a:r>
              <a:rPr lang="en-US" sz="2600" b="1"/>
              <a:t>Does the budget put us on a high growth path to meet the 5 trillion $ mark by 2026 &amp; the 10 trillion $ mark by 2033*?</a:t>
            </a:r>
          </a:p>
          <a:p>
            <a:pPr marL="0" indent="0" algn="just">
              <a:buNone/>
            </a:pPr>
            <a:r>
              <a:rPr lang="en-US" sz="2200"/>
              <a:t>*India needs to grow at a nominal rate of 12% (@ Rs. 82.5 to USD) to meet this target</a:t>
            </a:r>
          </a:p>
          <a:p>
            <a:pPr algn="just"/>
            <a:endParaRPr lang="en-US"/>
          </a:p>
          <a:p>
            <a:pPr algn="just"/>
            <a:endParaRPr lang="en-US"/>
          </a:p>
          <a:p>
            <a:pPr algn="just"/>
            <a:endParaRPr lang="en-US"/>
          </a:p>
          <a:p>
            <a:pPr marL="0" indent="0" algn="just">
              <a:buNone/>
            </a:pPr>
            <a:endParaRPr lang="en-US" sz="2800"/>
          </a:p>
          <a:p>
            <a:pPr marL="0" indent="0" algn="just">
              <a:buNone/>
            </a:pPr>
            <a:endParaRPr lang="en-US" sz="2200"/>
          </a:p>
          <a:p>
            <a:pPr marL="347472" algn="just">
              <a:lnSpc>
                <a:spcPct val="120000"/>
              </a:lnSpc>
              <a:spcBef>
                <a:spcPts val="432"/>
              </a:spcBef>
            </a:pPr>
            <a:endParaRPr lang="en-US" sz="2400"/>
          </a:p>
          <a:p>
            <a:pPr marL="347472" algn="just">
              <a:lnSpc>
                <a:spcPct val="120000"/>
              </a:lnSpc>
              <a:spcBef>
                <a:spcPts val="432"/>
              </a:spcBef>
            </a:pPr>
            <a:endParaRPr lang="en-US" sz="2400"/>
          </a:p>
        </p:txBody>
      </p:sp>
      <p:sp>
        <p:nvSpPr>
          <p:cNvPr id="10" name="TextBox 9"/>
          <p:cNvSpPr txBox="1"/>
          <p:nvPr/>
        </p:nvSpPr>
        <p:spPr>
          <a:xfrm>
            <a:off x="7524328" y="210126"/>
            <a:ext cx="1408867" cy="338554"/>
          </a:xfrm>
          <a:prstGeom prst="rect">
            <a:avLst/>
          </a:prstGeom>
          <a:noFill/>
          <a:ln>
            <a:noFill/>
          </a:ln>
        </p:spPr>
        <p:txBody>
          <a:bodyPr wrap="square" rtlCol="0">
            <a:spAutoFit/>
          </a:bodyPr>
          <a:lstStyle/>
          <a:p>
            <a:r>
              <a:rPr lang="en-IN" sz="1600">
                <a:solidFill>
                  <a:srgbClr val="C00000"/>
                </a:solidFill>
              </a:rPr>
              <a:t>SIRC of ICAI</a:t>
            </a:r>
          </a:p>
        </p:txBody>
      </p:sp>
      <p:sp>
        <p:nvSpPr>
          <p:cNvPr id="9" name="Title 5"/>
          <p:cNvSpPr>
            <a:spLocks noGrp="1"/>
          </p:cNvSpPr>
          <p:nvPr>
            <p:ph type="title"/>
          </p:nvPr>
        </p:nvSpPr>
        <p:spPr>
          <a:xfrm>
            <a:off x="539552" y="274638"/>
            <a:ext cx="8229600" cy="778098"/>
          </a:xfrm>
          <a:solidFill>
            <a:schemeClr val="accent4">
              <a:lumMod val="75000"/>
            </a:schemeClr>
          </a:solidFill>
          <a:ln>
            <a:solidFill>
              <a:schemeClr val="tx1"/>
            </a:solidFill>
          </a:ln>
        </p:spPr>
        <p:txBody>
          <a:bodyPr>
            <a:normAutofit/>
          </a:bodyPr>
          <a:lstStyle/>
          <a:p>
            <a:r>
              <a:rPr lang="en-US" sz="3200" b="1">
                <a:solidFill>
                  <a:schemeClr val="bg1"/>
                </a:solidFill>
              </a:rPr>
              <a:t>Conclusion</a:t>
            </a:r>
          </a:p>
        </p:txBody>
      </p:sp>
      <p:sp>
        <p:nvSpPr>
          <p:cNvPr id="2" name="Slide Number Placeholder 1"/>
          <p:cNvSpPr>
            <a:spLocks noGrp="1"/>
          </p:cNvSpPr>
          <p:nvPr>
            <p:ph type="sldNum" sz="quarter" idx="12"/>
          </p:nvPr>
        </p:nvSpPr>
        <p:spPr/>
        <p:txBody>
          <a:bodyPr/>
          <a:lstStyle/>
          <a:p>
            <a:fld id="{2E54E9D4-680A-4C51-B61D-1CC0F8B86EE1}" type="slidenum">
              <a:rPr lang="en-IN" smtClean="0"/>
              <a:t>66</a:t>
            </a:fld>
            <a:endParaRPr lang="en-IN"/>
          </a:p>
        </p:txBody>
      </p:sp>
      <p:sp>
        <p:nvSpPr>
          <p:cNvPr id="3" name="Footer Placeholder 2"/>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08B9D396-A2FD-4CAE-8C94-EDC95C7F2EA4}" type="datetime1">
              <a:rPr lang="en-US" smtClean="0"/>
              <a:t>7/25/2024</a:t>
            </a:fld>
            <a:endParaRPr lang="en-IN"/>
          </a:p>
        </p:txBody>
      </p:sp>
    </p:spTree>
    <p:extLst>
      <p:ext uri="{BB962C8B-B14F-4D97-AF65-F5344CB8AC3E}">
        <p14:creationId xmlns:p14="http://schemas.microsoft.com/office/powerpoint/2010/main" val="1104020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3031"/>
            <a:ext cx="7772400" cy="1470025"/>
          </a:xfrm>
          <a:solidFill>
            <a:schemeClr val="accent4">
              <a:lumMod val="75000"/>
            </a:schemeClr>
          </a:solidFill>
          <a:ln>
            <a:solidFill>
              <a:schemeClr val="tx1"/>
            </a:solidFill>
          </a:ln>
        </p:spPr>
        <p:txBody>
          <a:bodyPr/>
          <a:lstStyle/>
          <a:p>
            <a:r>
              <a:rPr lang="en-IN" b="1">
                <a:solidFill>
                  <a:schemeClr val="bg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83876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260648"/>
            <a:ext cx="8208912" cy="792088"/>
          </a:xfrm>
          <a:solidFill>
            <a:schemeClr val="accent4">
              <a:lumMod val="75000"/>
            </a:schemeClr>
          </a:solidFill>
          <a:ln>
            <a:solidFill>
              <a:schemeClr val="tx1"/>
            </a:solidFill>
          </a:ln>
        </p:spPr>
        <p:txBody>
          <a:bodyPr>
            <a:normAutofit/>
          </a:bodyPr>
          <a:lstStyle/>
          <a:p>
            <a:r>
              <a:rPr lang="en-IN" sz="3200" b="1">
                <a:solidFill>
                  <a:schemeClr val="bg1"/>
                </a:solidFill>
              </a:rPr>
              <a:t>India – GDP Projection</a:t>
            </a:r>
          </a:p>
        </p:txBody>
      </p:sp>
      <p:sp>
        <p:nvSpPr>
          <p:cNvPr id="3" name="Slide Number Placeholder 2"/>
          <p:cNvSpPr>
            <a:spLocks noGrp="1"/>
          </p:cNvSpPr>
          <p:nvPr>
            <p:ph type="sldNum" sz="quarter" idx="12"/>
          </p:nvPr>
        </p:nvSpPr>
        <p:spPr>
          <a:xfrm>
            <a:off x="6549347" y="6416403"/>
            <a:ext cx="2133600" cy="365125"/>
          </a:xfrm>
        </p:spPr>
        <p:txBody>
          <a:bodyPr/>
          <a:lstStyle/>
          <a:p>
            <a:fld id="{2E54E9D4-680A-4C51-B61D-1CC0F8B86EE1}" type="slidenum">
              <a:rPr lang="en-IN" smtClean="0"/>
              <a:t>7</a:t>
            </a:fld>
            <a:endParaRPr lang="en-IN"/>
          </a:p>
        </p:txBody>
      </p:sp>
      <p:sp>
        <p:nvSpPr>
          <p:cNvPr id="7" name="TextBox 6"/>
          <p:cNvSpPr txBox="1"/>
          <p:nvPr/>
        </p:nvSpPr>
        <p:spPr>
          <a:xfrm>
            <a:off x="467544" y="5126462"/>
            <a:ext cx="8259226" cy="1246495"/>
          </a:xfrm>
          <a:prstGeom prst="rect">
            <a:avLst/>
          </a:prstGeom>
          <a:noFill/>
          <a:ln>
            <a:solidFill>
              <a:schemeClr val="tx1"/>
            </a:solidFill>
          </a:ln>
        </p:spPr>
        <p:txBody>
          <a:bodyPr wrap="square" lIns="91440" tIns="45720" rIns="91440" bIns="45720" rtlCol="0" anchor="t">
            <a:spAutoFit/>
          </a:bodyPr>
          <a:lstStyle/>
          <a:p>
            <a:pPr algn="ctr"/>
            <a:r>
              <a:rPr lang="en-US" sz="1500"/>
              <a:t>India could achieve a projected GDP of $8 Trillion and per capita income of $5,625 by 2030 on account of India’s demographic dividend and a sharp rise in working population. – CBRE</a:t>
            </a:r>
          </a:p>
          <a:p>
            <a:pPr algn="ctr"/>
            <a:endParaRPr lang="en-US" sz="1500"/>
          </a:p>
          <a:p>
            <a:pPr marL="285750" indent="-285750">
              <a:buFont typeface="Arial" panose="020B0604020202020204" pitchFamily="34" charset="0"/>
              <a:buChar char="•"/>
            </a:pPr>
            <a:r>
              <a:rPr lang="en-US" sz="1500"/>
              <a:t>If India wants to build a $10 Trillion economy by 2030, it needs to grow at 18.6% CAGR</a:t>
            </a:r>
          </a:p>
          <a:p>
            <a:pPr marL="285750" indent="-285750">
              <a:buFont typeface="Arial" panose="020B0604020202020204" pitchFamily="34" charset="0"/>
              <a:buChar char="•"/>
            </a:pPr>
            <a:r>
              <a:rPr lang="en-US" sz="1500"/>
              <a:t>To reach the same by 2033, it needs to grow at 12% CAGR</a:t>
            </a:r>
            <a:endParaRPr lang="en-US" sz="1500">
              <a:cs typeface="Calibri"/>
            </a:endParaRPr>
          </a:p>
        </p:txBody>
      </p:sp>
      <p:sp>
        <p:nvSpPr>
          <p:cNvPr id="2" name="Footer Placeholder 1"/>
          <p:cNvSpPr>
            <a:spLocks noGrp="1"/>
          </p:cNvSpPr>
          <p:nvPr>
            <p:ph type="ftr" sz="quarter" idx="11"/>
          </p:nvPr>
        </p:nvSpPr>
        <p:spPr/>
        <p:txBody>
          <a:bodyPr/>
          <a:lstStyle/>
          <a:p>
            <a:r>
              <a:rPr lang="en-US"/>
              <a:t>SIRC of ICAI</a:t>
            </a:r>
            <a:endParaRPr lang="en-IN"/>
          </a:p>
        </p:txBody>
      </p:sp>
      <p:sp>
        <p:nvSpPr>
          <p:cNvPr id="4" name="Date Placeholder 3"/>
          <p:cNvSpPr>
            <a:spLocks noGrp="1"/>
          </p:cNvSpPr>
          <p:nvPr>
            <p:ph type="dt" sz="half" idx="10"/>
          </p:nvPr>
        </p:nvSpPr>
        <p:spPr/>
        <p:txBody>
          <a:bodyPr/>
          <a:lstStyle/>
          <a:p>
            <a:fld id="{2373D78B-B7DD-4BE0-AA84-7179BA1F9F76}" type="datetime1">
              <a:rPr lang="en-US" smtClean="0"/>
              <a:t>7/25/2024</a:t>
            </a:fld>
            <a:endParaRPr lang="en-IN"/>
          </a:p>
        </p:txBody>
      </p:sp>
      <p:sp>
        <p:nvSpPr>
          <p:cNvPr id="13" name="Footer Placeholder 2">
            <a:extLst>
              <a:ext uri="{FF2B5EF4-FFF2-40B4-BE49-F238E27FC236}">
                <a16:creationId xmlns:a16="http://schemas.microsoft.com/office/drawing/2014/main" id="{05F0151B-BCDF-4A91-AAA4-29DDB459D636}"/>
              </a:ext>
            </a:extLst>
          </p:cNvPr>
          <p:cNvSpPr txBox="1">
            <a:spLocks/>
          </p:cNvSpPr>
          <p:nvPr/>
        </p:nvSpPr>
        <p:spPr>
          <a:xfrm>
            <a:off x="504232" y="1192400"/>
            <a:ext cx="4716723" cy="400110"/>
          </a:xfrm>
          <a:prstGeom prst="rect">
            <a:avLst/>
          </a:prstGeom>
        </p:spPr>
        <p:txBody>
          <a:bodyPr wrap="square">
            <a:spAutoFit/>
          </a:bodyPr>
          <a:lstStyle>
            <a:defPPr>
              <a:defRPr lang="en-US"/>
            </a:defPPr>
            <a:lvl1pPr>
              <a:defRPr sz="4000" b="1">
                <a:solidFill>
                  <a:schemeClr val="tx1">
                    <a:lumMod val="75000"/>
                    <a:lumOff val="25000"/>
                  </a:schemeClr>
                </a:solidFill>
                <a:latin typeface="DINEngschrift" pitchFamily="2" charset="0"/>
                <a:ea typeface="Roboto" panose="02000000000000000000" pitchFamily="2" charset="0"/>
              </a:defRPr>
            </a:lvl1pPr>
            <a:lvl2pPr>
              <a:defRPr/>
            </a:lvl2pPr>
            <a:lvl3pPr>
              <a:defRPr/>
            </a:lvl3pPr>
            <a:lvl4pPr>
              <a:defRPr/>
            </a:lvl4pPr>
            <a:lvl5pPr>
              <a:defRPr/>
            </a:lvl5pPr>
            <a:lvl6pPr>
              <a:defRPr/>
            </a:lvl6pPr>
            <a:lvl7pPr>
              <a:defRPr/>
            </a:lvl7pPr>
            <a:lvl8pPr>
              <a:defRPr/>
            </a:lvl8pPr>
            <a:lvl9pPr>
              <a:defRPr/>
            </a:lvl9pPr>
          </a:lstStyle>
          <a:p>
            <a:r>
              <a:rPr lang="en-US" sz="2000" b="0">
                <a:latin typeface="Open Sans" panose="020B0606030504020204" pitchFamily="34" charset="0"/>
                <a:ea typeface="Open Sans" panose="020B0606030504020204" pitchFamily="34" charset="0"/>
                <a:cs typeface="Open Sans" panose="020B0606030504020204" pitchFamily="34" charset="0"/>
              </a:rPr>
              <a:t>We are where China was in 2008</a:t>
            </a:r>
          </a:p>
        </p:txBody>
      </p:sp>
      <p:graphicFrame>
        <p:nvGraphicFramePr>
          <p:cNvPr id="10" name="Chart 9">
            <a:extLst>
              <a:ext uri="{FF2B5EF4-FFF2-40B4-BE49-F238E27FC236}">
                <a16:creationId xmlns:a16="http://schemas.microsoft.com/office/drawing/2014/main" id="{8288D6B0-C05F-4D04-9684-85738BF0CA4B}"/>
              </a:ext>
            </a:extLst>
          </p:cNvPr>
          <p:cNvGraphicFramePr>
            <a:graphicFrameLocks/>
          </p:cNvGraphicFramePr>
          <p:nvPr>
            <p:extLst>
              <p:ext uri="{D42A27DB-BD31-4B8C-83A1-F6EECF244321}">
                <p14:modId xmlns:p14="http://schemas.microsoft.com/office/powerpoint/2010/main" val="1106774332"/>
              </p:ext>
            </p:extLst>
          </p:nvPr>
        </p:nvGraphicFramePr>
        <p:xfrm>
          <a:off x="457201" y="1731538"/>
          <a:ext cx="8269570" cy="32094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861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296652"/>
            <a:ext cx="8208912" cy="720080"/>
          </a:xfrm>
          <a:solidFill>
            <a:schemeClr val="accent4">
              <a:lumMod val="75000"/>
            </a:schemeClr>
          </a:solidFill>
          <a:ln>
            <a:solidFill>
              <a:schemeClr val="tx1"/>
            </a:solidFill>
          </a:ln>
        </p:spPr>
        <p:txBody>
          <a:bodyPr>
            <a:normAutofit/>
          </a:bodyPr>
          <a:lstStyle/>
          <a:p>
            <a:r>
              <a:rPr lang="en-IN" sz="3200" b="1">
                <a:solidFill>
                  <a:schemeClr val="bg1"/>
                </a:solidFill>
              </a:rPr>
              <a:t>India per-capita income</a:t>
            </a:r>
          </a:p>
        </p:txBody>
      </p:sp>
      <p:graphicFrame>
        <p:nvGraphicFramePr>
          <p:cNvPr id="5" name="Table 4">
            <a:extLst>
              <a:ext uri="{FF2B5EF4-FFF2-40B4-BE49-F238E27FC236}">
                <a16:creationId xmlns:a16="http://schemas.microsoft.com/office/drawing/2014/main" id="{99C51E65-E000-D70D-718E-07F3DDBE28C0}"/>
              </a:ext>
            </a:extLst>
          </p:cNvPr>
          <p:cNvGraphicFramePr>
            <a:graphicFrameLocks noGrp="1"/>
          </p:cNvGraphicFramePr>
          <p:nvPr>
            <p:extLst>
              <p:ext uri="{D42A27DB-BD31-4B8C-83A1-F6EECF244321}">
                <p14:modId xmlns:p14="http://schemas.microsoft.com/office/powerpoint/2010/main" val="3091945"/>
              </p:ext>
            </p:extLst>
          </p:nvPr>
        </p:nvGraphicFramePr>
        <p:xfrm>
          <a:off x="595880" y="1449788"/>
          <a:ext cx="7874351" cy="1999264"/>
        </p:xfrm>
        <a:graphic>
          <a:graphicData uri="http://schemas.openxmlformats.org/drawingml/2006/table">
            <a:tbl>
              <a:tblPr/>
              <a:tblGrid>
                <a:gridCol w="1137194">
                  <a:extLst>
                    <a:ext uri="{9D8B030D-6E8A-4147-A177-3AD203B41FA5}">
                      <a16:colId xmlns:a16="http://schemas.microsoft.com/office/drawing/2014/main" val="3284905126"/>
                    </a:ext>
                  </a:extLst>
                </a:gridCol>
                <a:gridCol w="1622508">
                  <a:extLst>
                    <a:ext uri="{9D8B030D-6E8A-4147-A177-3AD203B41FA5}">
                      <a16:colId xmlns:a16="http://schemas.microsoft.com/office/drawing/2014/main" val="1388640359"/>
                    </a:ext>
                  </a:extLst>
                </a:gridCol>
                <a:gridCol w="870840">
                  <a:extLst>
                    <a:ext uri="{9D8B030D-6E8A-4147-A177-3AD203B41FA5}">
                      <a16:colId xmlns:a16="http://schemas.microsoft.com/office/drawing/2014/main" val="1910494591"/>
                    </a:ext>
                  </a:extLst>
                </a:gridCol>
                <a:gridCol w="1677073">
                  <a:extLst>
                    <a:ext uri="{9D8B030D-6E8A-4147-A177-3AD203B41FA5}">
                      <a16:colId xmlns:a16="http://schemas.microsoft.com/office/drawing/2014/main" val="3071427785"/>
                    </a:ext>
                  </a:extLst>
                </a:gridCol>
                <a:gridCol w="714669">
                  <a:extLst>
                    <a:ext uri="{9D8B030D-6E8A-4147-A177-3AD203B41FA5}">
                      <a16:colId xmlns:a16="http://schemas.microsoft.com/office/drawing/2014/main" val="3296657205"/>
                    </a:ext>
                  </a:extLst>
                </a:gridCol>
                <a:gridCol w="1852067">
                  <a:extLst>
                    <a:ext uri="{9D8B030D-6E8A-4147-A177-3AD203B41FA5}">
                      <a16:colId xmlns:a16="http://schemas.microsoft.com/office/drawing/2014/main" val="955894832"/>
                    </a:ext>
                  </a:extLst>
                </a:gridCol>
              </a:tblGrid>
              <a:tr h="522523">
                <a:tc>
                  <a:txBody>
                    <a:bodyPr/>
                    <a:lstStyle/>
                    <a:p>
                      <a:pPr algn="l" fontAlgn="b"/>
                      <a:r>
                        <a:rPr lang="en-US" sz="2000" b="0" i="0" u="none" strike="noStrike">
                          <a:solidFill>
                            <a:srgbClr val="000000"/>
                          </a:solidFill>
                          <a:effectLst/>
                          <a:highlight>
                            <a:srgbClr val="FFE699"/>
                          </a:highligh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2100" b="1" i="0" u="none" strike="noStrike">
                          <a:solidFill>
                            <a:srgbClr val="000000"/>
                          </a:solidFill>
                          <a:effectLst/>
                          <a:highlight>
                            <a:srgbClr val="FFE699"/>
                          </a:highlight>
                          <a:latin typeface="Calibri" panose="020F0502020204030204" pitchFamily="34" charset="0"/>
                        </a:rPr>
                        <a:t>GDP- Lakh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2100" b="1" i="0" u="none" strike="noStrike">
                          <a:solidFill>
                            <a:srgbClr val="000000"/>
                          </a:solidFill>
                          <a:effectLst/>
                          <a:highlight>
                            <a:srgbClr val="FFE699"/>
                          </a:highligh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2100" b="1" i="0" u="none" strike="noStrike">
                          <a:solidFill>
                            <a:srgbClr val="000000"/>
                          </a:solidFill>
                          <a:effectLst/>
                          <a:highlight>
                            <a:srgbClr val="FFE699"/>
                          </a:highlight>
                          <a:latin typeface="Calibri" panose="020F0502020204030204" pitchFamily="34" charset="0"/>
                        </a:rPr>
                        <a:t>Population- 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2100" b="1" i="0" u="none" strike="noStrike">
                          <a:solidFill>
                            <a:srgbClr val="000000"/>
                          </a:solidFill>
                          <a:effectLst/>
                          <a:highlight>
                            <a:srgbClr val="FFE699"/>
                          </a:highligh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2100" b="1" i="0" u="none" strike="noStrike">
                          <a:solidFill>
                            <a:srgbClr val="000000"/>
                          </a:solidFill>
                          <a:effectLst/>
                          <a:highlight>
                            <a:srgbClr val="FFE699"/>
                          </a:highlight>
                          <a:latin typeface="Calibri" panose="020F0502020204030204" pitchFamily="34" charset="0"/>
                        </a:rPr>
                        <a:t>Per capita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77786894"/>
                  </a:ext>
                </a:extLst>
              </a:tr>
              <a:tr h="146114">
                <a:tc>
                  <a:txBody>
                    <a:bodyPr/>
                    <a:lstStyle/>
                    <a:p>
                      <a:pPr algn="l" fontAlgn="b"/>
                      <a:r>
                        <a:rPr lang="en-US" sz="2400" b="1" i="0" u="none" strike="noStrike">
                          <a:solidFill>
                            <a:srgbClr val="000000"/>
                          </a:solidFill>
                          <a:effectLst/>
                          <a:latin typeface="Calibri" panose="020F0502020204030204" pitchFamily="34" charset="0"/>
                        </a:rPr>
                        <a:t>India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295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Times New Roman" panose="02020603050405020304" pitchFamily="18" charset="0"/>
                        </a:rPr>
                        <a:t>139.2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Calibri" panose="020F0502020204030204" pitchFamily="34" charset="0"/>
                        </a:rPr>
                        <a:t>211,875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7799895"/>
                  </a:ext>
                </a:extLst>
              </a:tr>
              <a:tr h="379461">
                <a:tc>
                  <a:txBody>
                    <a:bodyPr/>
                    <a:lstStyle/>
                    <a:p>
                      <a:pPr algn="l" fontAlgn="b"/>
                      <a:r>
                        <a:rPr lang="en-US" sz="2400" b="0" i="0" u="none" strike="noStrike">
                          <a:solidFill>
                            <a:srgbClr val="000000"/>
                          </a:solidFill>
                          <a:effectLst/>
                          <a:latin typeface="Calibri" panose="020F0502020204030204" pitchFamily="34" charset="0"/>
                        </a:rPr>
                        <a:t>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Times New Roman" panose="02020603050405020304" pitchFamily="18" charset="0"/>
                        </a:rPr>
                        <a:t>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107,745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020997"/>
                  </a:ext>
                </a:extLst>
              </a:tr>
              <a:tr h="343301">
                <a:tc>
                  <a:txBody>
                    <a:bodyPr/>
                    <a:lstStyle/>
                    <a:p>
                      <a:pPr algn="l" fontAlgn="b"/>
                      <a:r>
                        <a:rPr lang="en-US" sz="2400" b="0" i="0" u="none" strike="noStrike">
                          <a:solidFill>
                            <a:srgbClr val="000000"/>
                          </a:solidFill>
                          <a:effectLst/>
                          <a:latin typeface="Calibri" panose="020F0502020204030204" pitchFamily="34" charset="0"/>
                        </a:rPr>
                        <a:t>Bihar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Times New Roman" panose="02020603050405020304" pitchFamily="18"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  58,963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908500"/>
                  </a:ext>
                </a:extLst>
              </a:tr>
              <a:tr h="304800">
                <a:tc>
                  <a:txBody>
                    <a:bodyPr/>
                    <a:lstStyle/>
                    <a:p>
                      <a:pPr algn="l" fontAlgn="b"/>
                      <a:r>
                        <a:rPr lang="en-US" sz="2400" b="1" i="0" u="none" strike="noStrike">
                          <a:solidFill>
                            <a:srgbClr val="000000"/>
                          </a:solidFill>
                          <a:effectLst/>
                          <a:latin typeface="Calibri" panose="020F0502020204030204" pitchFamily="34" charset="0"/>
                        </a:rPr>
                        <a:t>Others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1" i="0" u="none" strike="noStrike">
                          <a:solidFill>
                            <a:srgbClr val="000000"/>
                          </a:solidFill>
                          <a:effectLst/>
                          <a:latin typeface="Calibri" panose="020F0502020204030204" pitchFamily="34" charset="0"/>
                        </a:rPr>
                        <a:t>262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1"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1" i="0" u="none" strike="noStrike">
                          <a:solidFill>
                            <a:srgbClr val="000000"/>
                          </a:solidFill>
                          <a:effectLst/>
                          <a:latin typeface="Calibri" panose="020F0502020204030204" pitchFamily="34" charset="0"/>
                        </a:rPr>
                        <a:t>102.8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1"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1" i="0" u="none" strike="noStrike">
                          <a:solidFill>
                            <a:srgbClr val="000000"/>
                          </a:solidFill>
                          <a:effectLst/>
                          <a:latin typeface="Calibri" panose="020F0502020204030204" pitchFamily="34" charset="0"/>
                        </a:rPr>
                        <a:t>254,755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798949616"/>
                  </a:ext>
                </a:extLst>
              </a:tr>
            </a:tbl>
          </a:graphicData>
        </a:graphic>
      </p:graphicFrame>
      <p:sp>
        <p:nvSpPr>
          <p:cNvPr id="6" name="TextBox 5">
            <a:extLst>
              <a:ext uri="{FF2B5EF4-FFF2-40B4-BE49-F238E27FC236}">
                <a16:creationId xmlns:a16="http://schemas.microsoft.com/office/drawing/2014/main" id="{C0D9CC3E-5EF4-7D5C-8632-CA0A57E0505A}"/>
              </a:ext>
            </a:extLst>
          </p:cNvPr>
          <p:cNvSpPr txBox="1"/>
          <p:nvPr/>
        </p:nvSpPr>
        <p:spPr>
          <a:xfrm>
            <a:off x="467546" y="3882108"/>
            <a:ext cx="8002686" cy="1569660"/>
          </a:xfrm>
          <a:prstGeom prst="rect">
            <a:avLst/>
          </a:prstGeom>
          <a:noFill/>
        </p:spPr>
        <p:txBody>
          <a:bodyPr wrap="square" rtlCol="0">
            <a:spAutoFit/>
          </a:bodyPr>
          <a:lstStyle/>
          <a:p>
            <a:r>
              <a:rPr lang="en-US" sz="2400"/>
              <a:t>Two poor states namely U.P. &amp; Bihar with 36.3 crore combined population have a very low per-capita income and need substantial financial resources. Excluding these 2 states, India’s per-capita income rises to Rs. 255,000 from Rs. 212,000</a:t>
            </a:r>
          </a:p>
        </p:txBody>
      </p:sp>
    </p:spTree>
    <p:extLst>
      <p:ext uri="{BB962C8B-B14F-4D97-AF65-F5344CB8AC3E}">
        <p14:creationId xmlns:p14="http://schemas.microsoft.com/office/powerpoint/2010/main" val="136378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0F46F-B753-7876-BC8D-9131A587A152}"/>
              </a:ext>
            </a:extLst>
          </p:cNvPr>
          <p:cNvSpPr>
            <a:spLocks noGrp="1"/>
          </p:cNvSpPr>
          <p:nvPr>
            <p:ph type="dt" sz="half" idx="10"/>
          </p:nvPr>
        </p:nvSpPr>
        <p:spPr>
          <a:xfrm>
            <a:off x="628650" y="6356350"/>
            <a:ext cx="2057400" cy="365125"/>
          </a:xfrm>
        </p:spPr>
        <p:txBody>
          <a:bodyPr>
            <a:normAutofit/>
          </a:bodyPr>
          <a:lstStyle/>
          <a:p>
            <a:pPr>
              <a:spcAft>
                <a:spcPts val="600"/>
              </a:spcAft>
            </a:pPr>
            <a:fld id="{E2B4FDE8-FAAA-4C96-BADA-1A2C9498F5DF}" type="datetime1">
              <a:rPr lang="en-US" smtClean="0"/>
              <a:pPr>
                <a:spcAft>
                  <a:spcPts val="600"/>
                </a:spcAft>
              </a:pPr>
              <a:t>7/25/2024</a:t>
            </a:fld>
            <a:endParaRPr lang="en-IN"/>
          </a:p>
        </p:txBody>
      </p:sp>
      <p:sp>
        <p:nvSpPr>
          <p:cNvPr id="3" name="Footer Placeholder 2">
            <a:extLst>
              <a:ext uri="{FF2B5EF4-FFF2-40B4-BE49-F238E27FC236}">
                <a16:creationId xmlns:a16="http://schemas.microsoft.com/office/drawing/2014/main" id="{B4A7AC58-F3D9-5086-27F3-D72A60537925}"/>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SIRC of ICAI</a:t>
            </a:r>
            <a:endParaRPr lang="en-IN"/>
          </a:p>
        </p:txBody>
      </p:sp>
      <p:sp>
        <p:nvSpPr>
          <p:cNvPr id="4" name="Slide Number Placeholder 3">
            <a:extLst>
              <a:ext uri="{FF2B5EF4-FFF2-40B4-BE49-F238E27FC236}">
                <a16:creationId xmlns:a16="http://schemas.microsoft.com/office/drawing/2014/main" id="{F7189229-20A2-CB60-11F8-993C8FD936B3}"/>
              </a:ext>
            </a:extLst>
          </p:cNvPr>
          <p:cNvSpPr>
            <a:spLocks noGrp="1"/>
          </p:cNvSpPr>
          <p:nvPr>
            <p:ph type="sldNum" sz="quarter" idx="12"/>
          </p:nvPr>
        </p:nvSpPr>
        <p:spPr>
          <a:xfrm>
            <a:off x="6457950" y="6356350"/>
            <a:ext cx="2057400" cy="365125"/>
          </a:xfrm>
        </p:spPr>
        <p:txBody>
          <a:bodyPr>
            <a:normAutofit/>
          </a:bodyPr>
          <a:lstStyle/>
          <a:p>
            <a:pPr>
              <a:spcAft>
                <a:spcPts val="600"/>
              </a:spcAft>
            </a:pPr>
            <a:fld id="{2E54E9D4-680A-4C51-B61D-1CC0F8B86EE1}" type="slidenum">
              <a:rPr lang="en-IN" smtClean="0"/>
              <a:pPr>
                <a:spcAft>
                  <a:spcPts val="600"/>
                </a:spcAft>
              </a:pPr>
              <a:t>9</a:t>
            </a:fld>
            <a:endParaRPr lang="en-IN"/>
          </a:p>
        </p:txBody>
      </p:sp>
      <p:sp>
        <p:nvSpPr>
          <p:cNvPr id="7" name="Title 8">
            <a:extLst>
              <a:ext uri="{FF2B5EF4-FFF2-40B4-BE49-F238E27FC236}">
                <a16:creationId xmlns:a16="http://schemas.microsoft.com/office/drawing/2014/main" id="{7EC32C2F-D7DA-3482-CA3D-6C18A80F0848}"/>
              </a:ext>
            </a:extLst>
          </p:cNvPr>
          <p:cNvSpPr txBox="1">
            <a:spLocks/>
          </p:cNvSpPr>
          <p:nvPr/>
        </p:nvSpPr>
        <p:spPr>
          <a:xfrm>
            <a:off x="317643" y="188640"/>
            <a:ext cx="8625567" cy="864096"/>
          </a:xfrm>
          <a:prstGeom prst="rect">
            <a:avLst/>
          </a:prstGeom>
          <a:solidFill>
            <a:schemeClr val="accent4">
              <a:lumMod val="75000"/>
            </a:schemeClr>
          </a:solidFill>
          <a:ln>
            <a:solidFill>
              <a:schemeClr val="tx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b="1">
                <a:solidFill>
                  <a:schemeClr val="bg1"/>
                </a:solidFill>
              </a:rPr>
              <a:t>Sectors</a:t>
            </a:r>
          </a:p>
        </p:txBody>
      </p:sp>
      <p:graphicFrame>
        <p:nvGraphicFramePr>
          <p:cNvPr id="6" name="Table 5">
            <a:extLst>
              <a:ext uri="{FF2B5EF4-FFF2-40B4-BE49-F238E27FC236}">
                <a16:creationId xmlns:a16="http://schemas.microsoft.com/office/drawing/2014/main" id="{F9DFAEA6-D3F0-9EB0-00E1-0568F85FEEAF}"/>
              </a:ext>
            </a:extLst>
          </p:cNvPr>
          <p:cNvGraphicFramePr>
            <a:graphicFrameLocks noGrp="1"/>
          </p:cNvGraphicFramePr>
          <p:nvPr>
            <p:extLst>
              <p:ext uri="{D42A27DB-BD31-4B8C-83A1-F6EECF244321}">
                <p14:modId xmlns:p14="http://schemas.microsoft.com/office/powerpoint/2010/main" val="3020192930"/>
              </p:ext>
            </p:extLst>
          </p:nvPr>
        </p:nvGraphicFramePr>
        <p:xfrm>
          <a:off x="334492" y="1475275"/>
          <a:ext cx="8608720" cy="3916200"/>
        </p:xfrm>
        <a:graphic>
          <a:graphicData uri="http://schemas.openxmlformats.org/drawingml/2006/table">
            <a:tbl>
              <a:tblPr firstRow="1" firstCol="1" bandRow="1">
                <a:tableStyleId>{5C22544A-7EE6-4342-B048-85BDC9FD1C3A}</a:tableStyleId>
              </a:tblPr>
              <a:tblGrid>
                <a:gridCol w="1237634">
                  <a:extLst>
                    <a:ext uri="{9D8B030D-6E8A-4147-A177-3AD203B41FA5}">
                      <a16:colId xmlns:a16="http://schemas.microsoft.com/office/drawing/2014/main" val="872891361"/>
                    </a:ext>
                  </a:extLst>
                </a:gridCol>
                <a:gridCol w="1171074">
                  <a:extLst>
                    <a:ext uri="{9D8B030D-6E8A-4147-A177-3AD203B41FA5}">
                      <a16:colId xmlns:a16="http://schemas.microsoft.com/office/drawing/2014/main" val="2876007973"/>
                    </a:ext>
                  </a:extLst>
                </a:gridCol>
                <a:gridCol w="1155032">
                  <a:extLst>
                    <a:ext uri="{9D8B030D-6E8A-4147-A177-3AD203B41FA5}">
                      <a16:colId xmlns:a16="http://schemas.microsoft.com/office/drawing/2014/main" val="922951315"/>
                    </a:ext>
                  </a:extLst>
                </a:gridCol>
                <a:gridCol w="978568">
                  <a:extLst>
                    <a:ext uri="{9D8B030D-6E8A-4147-A177-3AD203B41FA5}">
                      <a16:colId xmlns:a16="http://schemas.microsoft.com/office/drawing/2014/main" val="3668828828"/>
                    </a:ext>
                  </a:extLst>
                </a:gridCol>
                <a:gridCol w="625642">
                  <a:extLst>
                    <a:ext uri="{9D8B030D-6E8A-4147-A177-3AD203B41FA5}">
                      <a16:colId xmlns:a16="http://schemas.microsoft.com/office/drawing/2014/main" val="2265853247"/>
                    </a:ext>
                  </a:extLst>
                </a:gridCol>
                <a:gridCol w="1288590">
                  <a:extLst>
                    <a:ext uri="{9D8B030D-6E8A-4147-A177-3AD203B41FA5}">
                      <a16:colId xmlns:a16="http://schemas.microsoft.com/office/drawing/2014/main" val="4225164697"/>
                    </a:ext>
                  </a:extLst>
                </a:gridCol>
                <a:gridCol w="893136">
                  <a:extLst>
                    <a:ext uri="{9D8B030D-6E8A-4147-A177-3AD203B41FA5}">
                      <a16:colId xmlns:a16="http://schemas.microsoft.com/office/drawing/2014/main" val="245565333"/>
                    </a:ext>
                  </a:extLst>
                </a:gridCol>
                <a:gridCol w="1259044">
                  <a:extLst>
                    <a:ext uri="{9D8B030D-6E8A-4147-A177-3AD203B41FA5}">
                      <a16:colId xmlns:a16="http://schemas.microsoft.com/office/drawing/2014/main" val="375912533"/>
                    </a:ext>
                  </a:extLst>
                </a:gridCol>
              </a:tblGrid>
              <a:tr h="1062263">
                <a:tc>
                  <a:txBody>
                    <a:bodyPr/>
                    <a:lstStyle/>
                    <a:p>
                      <a:pPr marL="0" marR="0" algn="r">
                        <a:spcBef>
                          <a:spcPts val="0"/>
                        </a:spcBef>
                        <a:spcAft>
                          <a:spcPts val="0"/>
                        </a:spcAft>
                      </a:pPr>
                      <a:r>
                        <a:rPr lang="en-US" sz="1600">
                          <a:effectLst/>
                        </a:rPr>
                        <a:t>Sector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GVA (cr) FY’24</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Workforce distribution</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Per-capita GVA FY’24*</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Ratio</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Per-capita GVA FY’20*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Ratio</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4-year CAGR*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extLst>
                  <a:ext uri="{0D108BD9-81ED-4DB2-BD59-A6C34878D82A}">
                    <a16:rowId xmlns:a16="http://schemas.microsoft.com/office/drawing/2014/main" val="3255511163"/>
                  </a:ext>
                </a:extLst>
              </a:tr>
              <a:tr h="697110">
                <a:tc>
                  <a:txBody>
                    <a:bodyPr/>
                    <a:lstStyle/>
                    <a:p>
                      <a:pPr marL="0" marR="0" algn="r">
                        <a:spcBef>
                          <a:spcPts val="0"/>
                        </a:spcBef>
                        <a:spcAft>
                          <a:spcPts val="0"/>
                        </a:spcAft>
                      </a:pPr>
                      <a:r>
                        <a:rPr lang="en-US" sz="1600">
                          <a:effectLst/>
                        </a:rPr>
                        <a:t>Agriculture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47,25,223</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45.80%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73,436</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55,594</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7.2%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extLst>
                  <a:ext uri="{0D108BD9-81ED-4DB2-BD59-A6C34878D82A}">
                    <a16:rowId xmlns:a16="http://schemas.microsoft.com/office/drawing/2014/main" val="1126375350"/>
                  </a:ext>
                </a:extLst>
              </a:tr>
              <a:tr h="697110">
                <a:tc>
                  <a:txBody>
                    <a:bodyPr/>
                    <a:lstStyle/>
                    <a:p>
                      <a:pPr marL="0" marR="0" algn="r">
                        <a:spcBef>
                          <a:spcPts val="0"/>
                        </a:spcBef>
                        <a:spcAft>
                          <a:spcPts val="0"/>
                        </a:spcAft>
                      </a:pPr>
                      <a:r>
                        <a:rPr lang="en-US" sz="1600">
                          <a:effectLst/>
                        </a:rPr>
                        <a:t>Industry</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73,92,965</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25.20%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2,08,820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2.8</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1,55,450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2.8</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7.7%</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extLst>
                  <a:ext uri="{0D108BD9-81ED-4DB2-BD59-A6C34878D82A}">
                    <a16:rowId xmlns:a16="http://schemas.microsoft.com/office/drawing/2014/main" val="339831499"/>
                  </a:ext>
                </a:extLst>
              </a:tr>
              <a:tr h="697110">
                <a:tc>
                  <a:txBody>
                    <a:bodyPr/>
                    <a:lstStyle/>
                    <a:p>
                      <a:pPr marL="0" marR="0" algn="r">
                        <a:spcBef>
                          <a:spcPts val="0"/>
                        </a:spcBef>
                        <a:spcAft>
                          <a:spcPts val="0"/>
                        </a:spcAft>
                      </a:pPr>
                      <a:r>
                        <a:rPr lang="en-US" sz="1600">
                          <a:effectLst/>
                        </a:rPr>
                        <a:t>Services</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1,46,43,960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29.00%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3,59,431</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4.9</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2,21,391</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4.0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12.9%</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extLst>
                  <a:ext uri="{0D108BD9-81ED-4DB2-BD59-A6C34878D82A}">
                    <a16:rowId xmlns:a16="http://schemas.microsoft.com/office/drawing/2014/main" val="3952292053"/>
                  </a:ext>
                </a:extLst>
              </a:tr>
              <a:tr h="697110">
                <a:tc>
                  <a:txBody>
                    <a:bodyPr/>
                    <a:lstStyle/>
                    <a:p>
                      <a:pPr marL="0" marR="0" algn="r">
                        <a:spcBef>
                          <a:spcPts val="0"/>
                        </a:spcBef>
                        <a:spcAft>
                          <a:spcPts val="0"/>
                        </a:spcAft>
                      </a:pPr>
                      <a:r>
                        <a:rPr lang="en-US" sz="1600">
                          <a:effectLst/>
                        </a:rPr>
                        <a:t>Total</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2,67,62,148</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100.00%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1,90,491</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1,34,902</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tc>
                  <a:txBody>
                    <a:bodyPr/>
                    <a:lstStyle/>
                    <a:p>
                      <a:pPr marL="0" marR="0" algn="r">
                        <a:spcBef>
                          <a:spcPts val="0"/>
                        </a:spcBef>
                        <a:spcAft>
                          <a:spcPts val="0"/>
                        </a:spcAft>
                      </a:pPr>
                      <a:r>
                        <a:rPr lang="en-US" sz="1600">
                          <a:effectLst/>
                        </a:rPr>
                        <a:t>9.0%</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6200" marR="76200" marT="76200" marB="76200" anchor="ctr"/>
                </a:tc>
                <a:extLst>
                  <a:ext uri="{0D108BD9-81ED-4DB2-BD59-A6C34878D82A}">
                    <a16:rowId xmlns:a16="http://schemas.microsoft.com/office/drawing/2014/main" val="4255992913"/>
                  </a:ext>
                </a:extLst>
              </a:tr>
            </a:tbl>
          </a:graphicData>
        </a:graphic>
      </p:graphicFrame>
      <p:sp>
        <p:nvSpPr>
          <p:cNvPr id="10" name="TextBox 9">
            <a:extLst>
              <a:ext uri="{FF2B5EF4-FFF2-40B4-BE49-F238E27FC236}">
                <a16:creationId xmlns:a16="http://schemas.microsoft.com/office/drawing/2014/main" id="{C5D36688-BA89-82F0-E559-F286247F36F9}"/>
              </a:ext>
            </a:extLst>
          </p:cNvPr>
          <p:cNvSpPr txBox="1"/>
          <p:nvPr/>
        </p:nvSpPr>
        <p:spPr>
          <a:xfrm>
            <a:off x="317643" y="1154069"/>
            <a:ext cx="5970055" cy="369332"/>
          </a:xfrm>
          <a:prstGeom prst="rect">
            <a:avLst/>
          </a:prstGeom>
          <a:noFill/>
        </p:spPr>
        <p:txBody>
          <a:bodyPr wrap="square">
            <a:spAutoFit/>
          </a:bodyPr>
          <a:lstStyle/>
          <a:p>
            <a:r>
              <a:rPr lang="en-US" sz="1800" b="1">
                <a:solidFill>
                  <a:srgbClr val="000000"/>
                </a:solidFill>
                <a:effectLst/>
                <a:latin typeface="Montserrat" panose="00000500000000000000" pitchFamily="2" charset="0"/>
                <a:ea typeface="Aptos" panose="020B0004020202020204" pitchFamily="34" charset="0"/>
                <a:cs typeface="Aptos" panose="020B0004020202020204" pitchFamily="34" charset="0"/>
              </a:rPr>
              <a:t>Per-capita Gross Value Added (GVA) analysis</a:t>
            </a:r>
            <a:endParaRPr lang="en-US" b="1"/>
          </a:p>
        </p:txBody>
      </p:sp>
      <p:sp>
        <p:nvSpPr>
          <p:cNvPr id="12" name="TextBox 11">
            <a:extLst>
              <a:ext uri="{FF2B5EF4-FFF2-40B4-BE49-F238E27FC236}">
                <a16:creationId xmlns:a16="http://schemas.microsoft.com/office/drawing/2014/main" id="{A20CC6BE-DF31-1BD9-D656-8E7833161AB2}"/>
              </a:ext>
            </a:extLst>
          </p:cNvPr>
          <p:cNvSpPr txBox="1"/>
          <p:nvPr/>
        </p:nvSpPr>
        <p:spPr>
          <a:xfrm>
            <a:off x="317642" y="5382725"/>
            <a:ext cx="8625567" cy="877163"/>
          </a:xfrm>
          <a:prstGeom prst="rect">
            <a:avLst/>
          </a:prstGeom>
          <a:noFill/>
        </p:spPr>
        <p:txBody>
          <a:bodyPr wrap="square">
            <a:spAutoFit/>
          </a:bodyPr>
          <a:lstStyle/>
          <a:p>
            <a:r>
              <a:rPr lang="en-US" sz="1700">
                <a:solidFill>
                  <a:schemeClr val="accent2">
                    <a:lumMod val="50000"/>
                  </a:schemeClr>
                </a:solidFill>
              </a:rPr>
              <a:t>Sectoral Per capita GVA of Agriculture increased by ₹ 17,482, for industry it has increased by ₹ 53,370 and service industry by ₹  1,38,040 and the gap is expanding  and creating discontent among people in agriculture. </a:t>
            </a:r>
          </a:p>
        </p:txBody>
      </p:sp>
    </p:spTree>
    <p:extLst>
      <p:ext uri="{BB962C8B-B14F-4D97-AF65-F5344CB8AC3E}">
        <p14:creationId xmlns:p14="http://schemas.microsoft.com/office/powerpoint/2010/main" val="283533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6480</Words>
  <Application>Microsoft Office PowerPoint</Application>
  <PresentationFormat>On-screen Show (4:3)</PresentationFormat>
  <Paragraphs>1434</Paragraphs>
  <Slides>67</Slides>
  <Notes>51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Aptos</vt:lpstr>
      <vt:lpstr>Arial</vt:lpstr>
      <vt:lpstr>Arial Black</vt:lpstr>
      <vt:lpstr>Calibri</vt:lpstr>
      <vt:lpstr>Century Gothic</vt:lpstr>
      <vt:lpstr>Montserrat</vt:lpstr>
      <vt:lpstr>Open Sans</vt:lpstr>
      <vt:lpstr>Open Sans Light</vt:lpstr>
      <vt:lpstr>Open Sans SemiBold</vt:lpstr>
      <vt:lpstr>Rupee Foradian</vt:lpstr>
      <vt:lpstr>Times New Roman</vt:lpstr>
      <vt:lpstr>Wingdings</vt:lpstr>
      <vt:lpstr>Office Theme</vt:lpstr>
      <vt:lpstr>Analysis of Union Budget 2024-25</vt:lpstr>
      <vt:lpstr>PowerPoint Presentation</vt:lpstr>
      <vt:lpstr>Analysis of Union Budget 2024-25</vt:lpstr>
      <vt:lpstr>India - A glance</vt:lpstr>
      <vt:lpstr>India – Key Economic Indicators 2024 vs. 1991 ….. 33 years’ snapshot post liberalisation</vt:lpstr>
      <vt:lpstr>India’s GDP Growth % - Last 10 Years</vt:lpstr>
      <vt:lpstr>India – GDP Projection</vt:lpstr>
      <vt:lpstr>India per-capita income</vt:lpstr>
      <vt:lpstr>PowerPoint Presentation</vt:lpstr>
      <vt:lpstr>GDP Growth Forecast</vt:lpstr>
      <vt:lpstr>The World is Changing …</vt:lpstr>
      <vt:lpstr>India &amp; China – at a glance ……………..China has grown faster</vt:lpstr>
      <vt:lpstr>Video 1</vt:lpstr>
      <vt:lpstr>Global Context</vt:lpstr>
      <vt:lpstr>Video 2</vt:lpstr>
      <vt:lpstr>Budget priorities</vt:lpstr>
      <vt:lpstr>Video 3</vt:lpstr>
      <vt:lpstr>PowerPoint Presentation</vt:lpstr>
      <vt:lpstr>Productivity and resilience in Agriculture</vt:lpstr>
      <vt:lpstr>Productivity and resilience in Agriculture</vt:lpstr>
      <vt:lpstr>Video 4</vt:lpstr>
      <vt:lpstr>PowerPoint Presentation</vt:lpstr>
      <vt:lpstr>Declining quarterly urban unemployment rate</vt:lpstr>
      <vt:lpstr>Trend in broad category wise employment status</vt:lpstr>
      <vt:lpstr>Youth employment indicators</vt:lpstr>
      <vt:lpstr>Total growth in employment in 5 years: FY18 to FY22</vt:lpstr>
      <vt:lpstr>Rising EPFO membership</vt:lpstr>
      <vt:lpstr>India has a higher overtime wage premium</vt:lpstr>
      <vt:lpstr>Employment &amp; Skilling</vt:lpstr>
      <vt:lpstr>Employment &amp; Skilling</vt:lpstr>
      <vt:lpstr>Inclusive HRD and Social Justice</vt:lpstr>
      <vt:lpstr>Video 5</vt:lpstr>
      <vt:lpstr>Support to promote MSMEs</vt:lpstr>
      <vt:lpstr>Support to promote MSMEs</vt:lpstr>
      <vt:lpstr>Video 6</vt:lpstr>
      <vt:lpstr>Manufacturing and Services</vt:lpstr>
      <vt:lpstr>Manufacturing and Services</vt:lpstr>
      <vt:lpstr>Manufacturing and Services</vt:lpstr>
      <vt:lpstr>Video 7</vt:lpstr>
      <vt:lpstr>Urban Development</vt:lpstr>
      <vt:lpstr>Video 8</vt:lpstr>
      <vt:lpstr>Infrastructure Investment … India is spending much below its need and China, way above</vt:lpstr>
      <vt:lpstr>PowerPoint Presentation</vt:lpstr>
      <vt:lpstr>Infrastructure</vt:lpstr>
      <vt:lpstr>Video 9</vt:lpstr>
      <vt:lpstr>Next Generation reforms</vt:lpstr>
      <vt:lpstr>Next Generation reforms</vt:lpstr>
      <vt:lpstr>Video 10</vt:lpstr>
      <vt:lpstr>Trends in Fiscal Deficit – 7 years</vt:lpstr>
      <vt:lpstr>Trends in Revenue and Fiscal Deficit – 7 years </vt:lpstr>
      <vt:lpstr>Trends in Inflation (CPI) -10 years</vt:lpstr>
      <vt:lpstr>PowerPoint Presentation</vt:lpstr>
      <vt:lpstr>PowerPoint Presentation</vt:lpstr>
      <vt:lpstr>Budget estimates</vt:lpstr>
      <vt:lpstr>Video 11</vt:lpstr>
      <vt:lpstr>Tax revenue</vt:lpstr>
      <vt:lpstr>Direct Taxes</vt:lpstr>
      <vt:lpstr>Direct Taxes</vt:lpstr>
      <vt:lpstr>Direct Taxes</vt:lpstr>
      <vt:lpstr>Direct Taxes</vt:lpstr>
      <vt:lpstr>Direct Taxes</vt:lpstr>
      <vt:lpstr>Video 12</vt:lpstr>
      <vt:lpstr>Indirect Taxes</vt:lpstr>
      <vt:lpstr>Indirect Taxes</vt:lpstr>
      <vt:lpstr>Indirect Taxes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 Moorti [MEMG]</dc:creator>
  <cp:lastModifiedBy>Ravi Sidula</cp:lastModifiedBy>
  <cp:revision>2</cp:revision>
  <cp:lastPrinted>2019-07-04T05:26:17Z</cp:lastPrinted>
  <dcterms:created xsi:type="dcterms:W3CDTF">2012-06-21T13:23:40Z</dcterms:created>
  <dcterms:modified xsi:type="dcterms:W3CDTF">2024-07-25T06:54:55Z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4b3411-284d-4d31-bd4f-bc13ef7f1fd6_Enabled">
    <vt:lpwstr>True</vt:lpwstr>
  </property>
  <property fmtid="{D5CDD505-2E9C-101B-9397-08002B2CF9AE}" pid="3" name="MSIP_Label_be4b3411-284d-4d31-bd4f-bc13ef7f1fd6_SiteId">
    <vt:lpwstr>63ce7d59-2f3e-42cd-a8cc-be764cff5eb6</vt:lpwstr>
  </property>
  <property fmtid="{D5CDD505-2E9C-101B-9397-08002B2CF9AE}" pid="4" name="MSIP_Label_be4b3411-284d-4d31-bd4f-bc13ef7f1fd6_Owner">
    <vt:lpwstr>tarique.khichi@ad.infosys.com</vt:lpwstr>
  </property>
  <property fmtid="{D5CDD505-2E9C-101B-9397-08002B2CF9AE}" pid="5" name="MSIP_Label_be4b3411-284d-4d31-bd4f-bc13ef7f1fd6_SetDate">
    <vt:lpwstr>2019-07-04T05:42:42.3270056Z</vt:lpwstr>
  </property>
  <property fmtid="{D5CDD505-2E9C-101B-9397-08002B2CF9AE}" pid="6" name="MSIP_Label_be4b3411-284d-4d31-bd4f-bc13ef7f1fd6_Name">
    <vt:lpwstr>Internal</vt:lpwstr>
  </property>
  <property fmtid="{D5CDD505-2E9C-101B-9397-08002B2CF9AE}" pid="7" name="MSIP_Label_be4b3411-284d-4d31-bd4f-bc13ef7f1fd6_Application">
    <vt:lpwstr>Microsoft Azure Information Protection</vt:lpwstr>
  </property>
  <property fmtid="{D5CDD505-2E9C-101B-9397-08002B2CF9AE}" pid="8" name="MSIP_Label_be4b3411-284d-4d31-bd4f-bc13ef7f1fd6_Extended_MSFT_Method">
    <vt:lpwstr>Automatic</vt:lpwstr>
  </property>
  <property fmtid="{D5CDD505-2E9C-101B-9397-08002B2CF9AE}" pid="9" name="MSIP_Label_a0819fa7-4367-4500-ba88-dd630d977609_Enabled">
    <vt:lpwstr>true</vt:lpwstr>
  </property>
  <property fmtid="{D5CDD505-2E9C-101B-9397-08002B2CF9AE}" pid="10" name="MSIP_Label_a0819fa7-4367-4500-ba88-dd630d977609_SetDate">
    <vt:lpwstr>2024-07-15T08:55:12Z</vt:lpwstr>
  </property>
  <property fmtid="{D5CDD505-2E9C-101B-9397-08002B2CF9AE}" pid="11" name="MSIP_Label_a0819fa7-4367-4500-ba88-dd630d977609_Method">
    <vt:lpwstr>Standard</vt:lpwstr>
  </property>
  <property fmtid="{D5CDD505-2E9C-101B-9397-08002B2CF9AE}" pid="12" name="MSIP_Label_a0819fa7-4367-4500-ba88-dd630d977609_Name">
    <vt:lpwstr>a0819fa7-4367-4500-ba88-dd630d977609</vt:lpwstr>
  </property>
  <property fmtid="{D5CDD505-2E9C-101B-9397-08002B2CF9AE}" pid="13" name="MSIP_Label_a0819fa7-4367-4500-ba88-dd630d977609_SiteId">
    <vt:lpwstr>63ce7d59-2f3e-42cd-a8cc-be764cff5eb6</vt:lpwstr>
  </property>
  <property fmtid="{D5CDD505-2E9C-101B-9397-08002B2CF9AE}" pid="14" name="MSIP_Label_a0819fa7-4367-4500-ba88-dd630d977609_ContentBits">
    <vt:lpwstr>0</vt:lpwstr>
  </property>
</Properties>
</file>