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03" r:id="rId3"/>
    <p:sldId id="259" r:id="rId4"/>
    <p:sldId id="312" r:id="rId5"/>
    <p:sldId id="305" r:id="rId6"/>
    <p:sldId id="306" r:id="rId7"/>
    <p:sldId id="307" r:id="rId8"/>
    <p:sldId id="308" r:id="rId9"/>
    <p:sldId id="282" r:id="rId10"/>
    <p:sldId id="290" r:id="rId11"/>
    <p:sldId id="285" r:id="rId12"/>
    <p:sldId id="286" r:id="rId13"/>
    <p:sldId id="287" r:id="rId14"/>
    <p:sldId id="291" r:id="rId15"/>
    <p:sldId id="288" r:id="rId16"/>
    <p:sldId id="297" r:id="rId17"/>
    <p:sldId id="301" r:id="rId18"/>
    <p:sldId id="293" r:id="rId19"/>
    <p:sldId id="300" r:id="rId20"/>
    <p:sldId id="296" r:id="rId21"/>
    <p:sldId id="295" r:id="rId22"/>
    <p:sldId id="299" r:id="rId23"/>
    <p:sldId id="294" r:id="rId24"/>
    <p:sldId id="289" r:id="rId25"/>
    <p:sldId id="292" r:id="rId26"/>
    <p:sldId id="310" r:id="rId27"/>
    <p:sldId id="272" r:id="rId28"/>
    <p:sldId id="302" r:id="rId29"/>
    <p:sldId id="311" r:id="rId30"/>
    <p:sldId id="277" r:id="rId31"/>
    <p:sldId id="27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155277-C60B-CF00-13D1-05E9CF4E1385}" name="Shristi Sarayan" initials="SS" userId="S::shristisarayan@trueandfair.pro::ada2d957-b391-436f-b6a9-784a05d0cb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3CC33"/>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5223" autoAdjust="0"/>
  </p:normalViewPr>
  <p:slideViewPr>
    <p:cSldViewPr snapToGrid="0">
      <p:cViewPr varScale="1">
        <p:scale>
          <a:sx n="81" d="100"/>
          <a:sy n="81" d="100"/>
        </p:scale>
        <p:origin x="405"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3C8B8D-4B62-489A-B958-BB345E64C867}" type="doc">
      <dgm:prSet loTypeId="urn:microsoft.com/office/officeart/2011/layout/HexagonRadial" loCatId="cycle" qsTypeId="urn:microsoft.com/office/officeart/2005/8/quickstyle/simple1" qsCatId="simple" csTypeId="urn:microsoft.com/office/officeart/2005/8/colors/accent1_4" csCatId="accent1" phldr="1"/>
      <dgm:spPr/>
      <dgm:t>
        <a:bodyPr/>
        <a:lstStyle/>
        <a:p>
          <a:endParaRPr lang="en-IN"/>
        </a:p>
      </dgm:t>
    </dgm:pt>
    <dgm:pt modelId="{C169CED2-5892-4C33-9197-0EA54819C69A}">
      <dgm:prSet phldrT="[Text]" custT="1"/>
      <dgm:spPr/>
      <dgm:t>
        <a:bodyPr/>
        <a:lstStyle/>
        <a:p>
          <a:r>
            <a:rPr lang="en-IN" sz="2400" b="1" dirty="0"/>
            <a:t>Quality</a:t>
          </a:r>
        </a:p>
      </dgm:t>
    </dgm:pt>
    <dgm:pt modelId="{82AE1049-645D-4920-A98B-38F1CEBCE72C}" type="parTrans" cxnId="{B5F10FD4-96F1-49A7-8BB3-39455589B18C}">
      <dgm:prSet/>
      <dgm:spPr/>
      <dgm:t>
        <a:bodyPr/>
        <a:lstStyle/>
        <a:p>
          <a:endParaRPr lang="en-IN"/>
        </a:p>
      </dgm:t>
    </dgm:pt>
    <dgm:pt modelId="{78ED86E4-9B35-4892-868F-BF0AB9A75502}" type="sibTrans" cxnId="{B5F10FD4-96F1-49A7-8BB3-39455589B18C}">
      <dgm:prSet/>
      <dgm:spPr/>
      <dgm:t>
        <a:bodyPr/>
        <a:lstStyle/>
        <a:p>
          <a:endParaRPr lang="en-IN"/>
        </a:p>
      </dgm:t>
    </dgm:pt>
    <dgm:pt modelId="{C8B58190-9CB6-4DE5-BC7F-8552F5BB2FA9}">
      <dgm:prSet phldrT="[Text]"/>
      <dgm:spPr/>
      <dgm:t>
        <a:bodyPr/>
        <a:lstStyle/>
        <a:p>
          <a:r>
            <a:rPr lang="en-IN" b="1" dirty="0"/>
            <a:t>Client/ Engagement Acceptance</a:t>
          </a:r>
        </a:p>
      </dgm:t>
    </dgm:pt>
    <dgm:pt modelId="{5E578C32-E636-4252-AAEB-6780DA8459C8}" type="parTrans" cxnId="{1610ED0F-5F41-4C08-92C5-C655C5FA4609}">
      <dgm:prSet/>
      <dgm:spPr/>
      <dgm:t>
        <a:bodyPr/>
        <a:lstStyle/>
        <a:p>
          <a:endParaRPr lang="en-IN"/>
        </a:p>
      </dgm:t>
    </dgm:pt>
    <dgm:pt modelId="{A42CDDD4-33EA-48A3-A132-E563C4978C60}" type="sibTrans" cxnId="{1610ED0F-5F41-4C08-92C5-C655C5FA4609}">
      <dgm:prSet/>
      <dgm:spPr/>
      <dgm:t>
        <a:bodyPr/>
        <a:lstStyle/>
        <a:p>
          <a:endParaRPr lang="en-IN"/>
        </a:p>
      </dgm:t>
    </dgm:pt>
    <dgm:pt modelId="{DDBFBBF5-23DA-4926-9572-D406465DD718}">
      <dgm:prSet phldrT="[Text]"/>
      <dgm:spPr/>
      <dgm:t>
        <a:bodyPr/>
        <a:lstStyle/>
        <a:p>
          <a:r>
            <a:rPr lang="en-IN" b="1" dirty="0"/>
            <a:t>Engagement Partner &amp; Team</a:t>
          </a:r>
        </a:p>
      </dgm:t>
    </dgm:pt>
    <dgm:pt modelId="{E4438629-FFC8-4E2C-9B2D-B90D8727E007}" type="parTrans" cxnId="{1B3762F8-9776-4260-A6C5-2F69035D0077}">
      <dgm:prSet/>
      <dgm:spPr/>
      <dgm:t>
        <a:bodyPr/>
        <a:lstStyle/>
        <a:p>
          <a:endParaRPr lang="en-IN"/>
        </a:p>
      </dgm:t>
    </dgm:pt>
    <dgm:pt modelId="{891EE7AA-D950-4D96-8757-AA0CC0B6E0F6}" type="sibTrans" cxnId="{1B3762F8-9776-4260-A6C5-2F69035D0077}">
      <dgm:prSet/>
      <dgm:spPr/>
      <dgm:t>
        <a:bodyPr/>
        <a:lstStyle/>
        <a:p>
          <a:endParaRPr lang="en-IN"/>
        </a:p>
      </dgm:t>
    </dgm:pt>
    <dgm:pt modelId="{B1E70DE7-0E31-4919-B146-33BF48AAF464}">
      <dgm:prSet phldrT="[Text]"/>
      <dgm:spPr/>
      <dgm:t>
        <a:bodyPr/>
        <a:lstStyle/>
        <a:p>
          <a:r>
            <a:rPr lang="en-IN" b="1" dirty="0"/>
            <a:t>EQCR</a:t>
          </a:r>
        </a:p>
      </dgm:t>
    </dgm:pt>
    <dgm:pt modelId="{452A0DD0-72E4-409C-AD20-B92571777DC5}" type="parTrans" cxnId="{0364F071-9042-46AF-90E0-CFFDB19F298D}">
      <dgm:prSet/>
      <dgm:spPr/>
      <dgm:t>
        <a:bodyPr/>
        <a:lstStyle/>
        <a:p>
          <a:endParaRPr lang="en-IN"/>
        </a:p>
      </dgm:t>
    </dgm:pt>
    <dgm:pt modelId="{9AD058D7-181E-4E69-8D55-879E00DADB7C}" type="sibTrans" cxnId="{0364F071-9042-46AF-90E0-CFFDB19F298D}">
      <dgm:prSet/>
      <dgm:spPr/>
      <dgm:t>
        <a:bodyPr/>
        <a:lstStyle/>
        <a:p>
          <a:endParaRPr lang="en-IN"/>
        </a:p>
      </dgm:t>
    </dgm:pt>
    <dgm:pt modelId="{177D9519-0C5D-4339-8724-AEDDD37C2204}">
      <dgm:prSet phldrT="[Text]"/>
      <dgm:spPr/>
      <dgm:t>
        <a:bodyPr/>
        <a:lstStyle/>
        <a:p>
          <a:r>
            <a:rPr lang="en-IN" b="1" dirty="0"/>
            <a:t>Performance</a:t>
          </a:r>
        </a:p>
      </dgm:t>
    </dgm:pt>
    <dgm:pt modelId="{E888ABB2-5977-4431-9BA6-B965FCACA898}" type="parTrans" cxnId="{D4E6AD68-C2BD-48FA-BCC1-2E2A92FE5553}">
      <dgm:prSet/>
      <dgm:spPr/>
      <dgm:t>
        <a:bodyPr/>
        <a:lstStyle/>
        <a:p>
          <a:endParaRPr lang="en-IN"/>
        </a:p>
      </dgm:t>
    </dgm:pt>
    <dgm:pt modelId="{06FB6F2C-1BB7-4BAD-84A6-CE486C2CBC39}" type="sibTrans" cxnId="{D4E6AD68-C2BD-48FA-BCC1-2E2A92FE5553}">
      <dgm:prSet/>
      <dgm:spPr/>
      <dgm:t>
        <a:bodyPr/>
        <a:lstStyle/>
        <a:p>
          <a:endParaRPr lang="en-IN"/>
        </a:p>
      </dgm:t>
    </dgm:pt>
    <dgm:pt modelId="{7C2D5F9F-31B1-4212-A101-5B6E736C8F58}">
      <dgm:prSet phldrT="[Text]"/>
      <dgm:spPr/>
      <dgm:t>
        <a:bodyPr/>
        <a:lstStyle/>
        <a:p>
          <a:r>
            <a:rPr lang="en-IN" b="1" dirty="0"/>
            <a:t>Monitoring</a:t>
          </a:r>
        </a:p>
      </dgm:t>
    </dgm:pt>
    <dgm:pt modelId="{C99E469B-D869-4636-8C72-3B54C2309BAD}" type="parTrans" cxnId="{F5712EC4-F2CC-4C19-9E6E-9C3B208DE326}">
      <dgm:prSet/>
      <dgm:spPr/>
      <dgm:t>
        <a:bodyPr/>
        <a:lstStyle/>
        <a:p>
          <a:endParaRPr lang="en-IN"/>
        </a:p>
      </dgm:t>
    </dgm:pt>
    <dgm:pt modelId="{4A15DACE-3B11-41F0-9776-6BF5FFB71597}" type="sibTrans" cxnId="{F5712EC4-F2CC-4C19-9E6E-9C3B208DE326}">
      <dgm:prSet/>
      <dgm:spPr/>
      <dgm:t>
        <a:bodyPr/>
        <a:lstStyle/>
        <a:p>
          <a:endParaRPr lang="en-IN"/>
        </a:p>
      </dgm:t>
    </dgm:pt>
    <dgm:pt modelId="{71C3B6CF-9BDC-4949-B9C8-EAF30743AD0C}">
      <dgm:prSet phldrT="[Text]"/>
      <dgm:spPr/>
      <dgm:t>
        <a:bodyPr/>
        <a:lstStyle/>
        <a:p>
          <a:r>
            <a:rPr lang="en-IN" b="1" dirty="0"/>
            <a:t>SQC</a:t>
          </a:r>
        </a:p>
      </dgm:t>
    </dgm:pt>
    <dgm:pt modelId="{86D0A5DF-F7D6-4370-A198-ED6CC2162849}" type="parTrans" cxnId="{41E4AF21-03B2-45C1-8491-93E66BCC3E16}">
      <dgm:prSet/>
      <dgm:spPr/>
      <dgm:t>
        <a:bodyPr/>
        <a:lstStyle/>
        <a:p>
          <a:endParaRPr lang="en-IN"/>
        </a:p>
      </dgm:t>
    </dgm:pt>
    <dgm:pt modelId="{102AB889-3FF9-4031-BAC8-D1D1658F841F}" type="sibTrans" cxnId="{41E4AF21-03B2-45C1-8491-93E66BCC3E16}">
      <dgm:prSet/>
      <dgm:spPr/>
      <dgm:t>
        <a:bodyPr/>
        <a:lstStyle/>
        <a:p>
          <a:endParaRPr lang="en-IN"/>
        </a:p>
      </dgm:t>
    </dgm:pt>
    <dgm:pt modelId="{8F4AF0DE-C8F3-47F8-B306-2D086666E240}" type="pres">
      <dgm:prSet presAssocID="{8F3C8B8D-4B62-489A-B958-BB345E64C867}" presName="Name0" presStyleCnt="0">
        <dgm:presLayoutVars>
          <dgm:chMax val="1"/>
          <dgm:chPref val="1"/>
          <dgm:dir/>
          <dgm:animOne val="branch"/>
          <dgm:animLvl val="lvl"/>
        </dgm:presLayoutVars>
      </dgm:prSet>
      <dgm:spPr/>
    </dgm:pt>
    <dgm:pt modelId="{BCE21807-B75C-4958-9F11-D7868868E482}" type="pres">
      <dgm:prSet presAssocID="{C169CED2-5892-4C33-9197-0EA54819C69A}" presName="Parent" presStyleLbl="node0" presStyleIdx="0" presStyleCnt="1">
        <dgm:presLayoutVars>
          <dgm:chMax val="6"/>
          <dgm:chPref val="6"/>
        </dgm:presLayoutVars>
      </dgm:prSet>
      <dgm:spPr/>
    </dgm:pt>
    <dgm:pt modelId="{E0DEA6D1-C273-46F3-87F5-95373C9BD7D3}" type="pres">
      <dgm:prSet presAssocID="{C8B58190-9CB6-4DE5-BC7F-8552F5BB2FA9}" presName="Accent1" presStyleCnt="0"/>
      <dgm:spPr/>
    </dgm:pt>
    <dgm:pt modelId="{6E560ED0-CAE8-4D46-99DA-A9AE1E0E39A8}" type="pres">
      <dgm:prSet presAssocID="{C8B58190-9CB6-4DE5-BC7F-8552F5BB2FA9}" presName="Accent" presStyleLbl="bgShp" presStyleIdx="0" presStyleCnt="6"/>
      <dgm:spPr/>
    </dgm:pt>
    <dgm:pt modelId="{D1F0AF2B-AB8E-4FD3-8BFD-580282503BDD}" type="pres">
      <dgm:prSet presAssocID="{C8B58190-9CB6-4DE5-BC7F-8552F5BB2FA9}" presName="Child1" presStyleLbl="node1" presStyleIdx="0" presStyleCnt="6">
        <dgm:presLayoutVars>
          <dgm:chMax val="0"/>
          <dgm:chPref val="0"/>
          <dgm:bulletEnabled val="1"/>
        </dgm:presLayoutVars>
      </dgm:prSet>
      <dgm:spPr/>
    </dgm:pt>
    <dgm:pt modelId="{FF48B240-6DCF-4CA3-81E0-88E9F3824663}" type="pres">
      <dgm:prSet presAssocID="{DDBFBBF5-23DA-4926-9572-D406465DD718}" presName="Accent2" presStyleCnt="0"/>
      <dgm:spPr/>
    </dgm:pt>
    <dgm:pt modelId="{EE05E9B8-B0D0-4F58-B75E-FC757DC1A8F7}" type="pres">
      <dgm:prSet presAssocID="{DDBFBBF5-23DA-4926-9572-D406465DD718}" presName="Accent" presStyleLbl="bgShp" presStyleIdx="1" presStyleCnt="6"/>
      <dgm:spPr/>
    </dgm:pt>
    <dgm:pt modelId="{925F3FB4-39B9-4D75-ACFF-C1C85D6F28C7}" type="pres">
      <dgm:prSet presAssocID="{DDBFBBF5-23DA-4926-9572-D406465DD718}" presName="Child2" presStyleLbl="node1" presStyleIdx="1" presStyleCnt="6">
        <dgm:presLayoutVars>
          <dgm:chMax val="0"/>
          <dgm:chPref val="0"/>
          <dgm:bulletEnabled val="1"/>
        </dgm:presLayoutVars>
      </dgm:prSet>
      <dgm:spPr/>
    </dgm:pt>
    <dgm:pt modelId="{11C2F0C8-CD63-4167-A83B-2A94A4DE7D43}" type="pres">
      <dgm:prSet presAssocID="{B1E70DE7-0E31-4919-B146-33BF48AAF464}" presName="Accent3" presStyleCnt="0"/>
      <dgm:spPr/>
    </dgm:pt>
    <dgm:pt modelId="{0056EABB-C142-4054-BF99-6E5ACD1D911F}" type="pres">
      <dgm:prSet presAssocID="{B1E70DE7-0E31-4919-B146-33BF48AAF464}" presName="Accent" presStyleLbl="bgShp" presStyleIdx="2" presStyleCnt="6"/>
      <dgm:spPr/>
    </dgm:pt>
    <dgm:pt modelId="{79981EC3-1042-4F17-B6E7-0C18F13EE2EF}" type="pres">
      <dgm:prSet presAssocID="{B1E70DE7-0E31-4919-B146-33BF48AAF464}" presName="Child3" presStyleLbl="node1" presStyleIdx="2" presStyleCnt="6">
        <dgm:presLayoutVars>
          <dgm:chMax val="0"/>
          <dgm:chPref val="0"/>
          <dgm:bulletEnabled val="1"/>
        </dgm:presLayoutVars>
      </dgm:prSet>
      <dgm:spPr/>
    </dgm:pt>
    <dgm:pt modelId="{65DE16F6-E3E6-4AC6-BCFD-6330610CBB76}" type="pres">
      <dgm:prSet presAssocID="{177D9519-0C5D-4339-8724-AEDDD37C2204}" presName="Accent4" presStyleCnt="0"/>
      <dgm:spPr/>
    </dgm:pt>
    <dgm:pt modelId="{5D87F66B-918F-4338-AB7F-A7BAD31950BE}" type="pres">
      <dgm:prSet presAssocID="{177D9519-0C5D-4339-8724-AEDDD37C2204}" presName="Accent" presStyleLbl="bgShp" presStyleIdx="3" presStyleCnt="6"/>
      <dgm:spPr/>
    </dgm:pt>
    <dgm:pt modelId="{7AF44624-062D-4538-B41F-FAE4E09305DC}" type="pres">
      <dgm:prSet presAssocID="{177D9519-0C5D-4339-8724-AEDDD37C2204}" presName="Child4" presStyleLbl="node1" presStyleIdx="3" presStyleCnt="6">
        <dgm:presLayoutVars>
          <dgm:chMax val="0"/>
          <dgm:chPref val="0"/>
          <dgm:bulletEnabled val="1"/>
        </dgm:presLayoutVars>
      </dgm:prSet>
      <dgm:spPr/>
    </dgm:pt>
    <dgm:pt modelId="{7594019D-F81D-47EF-B96C-4648862692EA}" type="pres">
      <dgm:prSet presAssocID="{7C2D5F9F-31B1-4212-A101-5B6E736C8F58}" presName="Accent5" presStyleCnt="0"/>
      <dgm:spPr/>
    </dgm:pt>
    <dgm:pt modelId="{701A933F-94BD-4B8C-87E0-C0B15629D246}" type="pres">
      <dgm:prSet presAssocID="{7C2D5F9F-31B1-4212-A101-5B6E736C8F58}" presName="Accent" presStyleLbl="bgShp" presStyleIdx="4" presStyleCnt="6"/>
      <dgm:spPr/>
    </dgm:pt>
    <dgm:pt modelId="{04C678A7-171C-4118-B49F-33088F0262F6}" type="pres">
      <dgm:prSet presAssocID="{7C2D5F9F-31B1-4212-A101-5B6E736C8F58}" presName="Child5" presStyleLbl="node1" presStyleIdx="4" presStyleCnt="6">
        <dgm:presLayoutVars>
          <dgm:chMax val="0"/>
          <dgm:chPref val="0"/>
          <dgm:bulletEnabled val="1"/>
        </dgm:presLayoutVars>
      </dgm:prSet>
      <dgm:spPr/>
    </dgm:pt>
    <dgm:pt modelId="{6A2F7ACF-F538-45A4-BD18-2DE80B54318D}" type="pres">
      <dgm:prSet presAssocID="{71C3B6CF-9BDC-4949-B9C8-EAF30743AD0C}" presName="Accent6" presStyleCnt="0"/>
      <dgm:spPr/>
    </dgm:pt>
    <dgm:pt modelId="{3A9C19C3-2CA8-4915-8962-9D242302F35D}" type="pres">
      <dgm:prSet presAssocID="{71C3B6CF-9BDC-4949-B9C8-EAF30743AD0C}" presName="Accent" presStyleLbl="bgShp" presStyleIdx="5" presStyleCnt="6"/>
      <dgm:spPr/>
    </dgm:pt>
    <dgm:pt modelId="{DA59ECFD-0D68-43A6-9E98-5CBF43D1D342}" type="pres">
      <dgm:prSet presAssocID="{71C3B6CF-9BDC-4949-B9C8-EAF30743AD0C}" presName="Child6" presStyleLbl="node1" presStyleIdx="5" presStyleCnt="6">
        <dgm:presLayoutVars>
          <dgm:chMax val="0"/>
          <dgm:chPref val="0"/>
          <dgm:bulletEnabled val="1"/>
        </dgm:presLayoutVars>
      </dgm:prSet>
      <dgm:spPr/>
    </dgm:pt>
  </dgm:ptLst>
  <dgm:cxnLst>
    <dgm:cxn modelId="{3A003B0B-EF8F-4FFA-A169-691036F25832}" type="presOf" srcId="{DDBFBBF5-23DA-4926-9572-D406465DD718}" destId="{925F3FB4-39B9-4D75-ACFF-C1C85D6F28C7}" srcOrd="0" destOrd="0" presId="urn:microsoft.com/office/officeart/2011/layout/HexagonRadial"/>
    <dgm:cxn modelId="{1610ED0F-5F41-4C08-92C5-C655C5FA4609}" srcId="{C169CED2-5892-4C33-9197-0EA54819C69A}" destId="{C8B58190-9CB6-4DE5-BC7F-8552F5BB2FA9}" srcOrd="0" destOrd="0" parTransId="{5E578C32-E636-4252-AAEB-6780DA8459C8}" sibTransId="{A42CDDD4-33EA-48A3-A132-E563C4978C60}"/>
    <dgm:cxn modelId="{41E4AF21-03B2-45C1-8491-93E66BCC3E16}" srcId="{C169CED2-5892-4C33-9197-0EA54819C69A}" destId="{71C3B6CF-9BDC-4949-B9C8-EAF30743AD0C}" srcOrd="5" destOrd="0" parTransId="{86D0A5DF-F7D6-4370-A198-ED6CC2162849}" sibTransId="{102AB889-3FF9-4031-BAC8-D1D1658F841F}"/>
    <dgm:cxn modelId="{970B422F-AEA7-4EEA-8DFF-A14F79FC838B}" type="presOf" srcId="{71C3B6CF-9BDC-4949-B9C8-EAF30743AD0C}" destId="{DA59ECFD-0D68-43A6-9E98-5CBF43D1D342}" srcOrd="0" destOrd="0" presId="urn:microsoft.com/office/officeart/2011/layout/HexagonRadial"/>
    <dgm:cxn modelId="{B0F46F44-3727-4262-B8C0-E7001F1BF2DD}" type="presOf" srcId="{C8B58190-9CB6-4DE5-BC7F-8552F5BB2FA9}" destId="{D1F0AF2B-AB8E-4FD3-8BFD-580282503BDD}" srcOrd="0" destOrd="0" presId="urn:microsoft.com/office/officeart/2011/layout/HexagonRadial"/>
    <dgm:cxn modelId="{D4E6AD68-C2BD-48FA-BCC1-2E2A92FE5553}" srcId="{C169CED2-5892-4C33-9197-0EA54819C69A}" destId="{177D9519-0C5D-4339-8724-AEDDD37C2204}" srcOrd="3" destOrd="0" parTransId="{E888ABB2-5977-4431-9BA6-B965FCACA898}" sibTransId="{06FB6F2C-1BB7-4BAD-84A6-CE486C2CBC39}"/>
    <dgm:cxn modelId="{893FEF4A-FD9D-4DD6-85F2-30E3E52A6C92}" type="presOf" srcId="{7C2D5F9F-31B1-4212-A101-5B6E736C8F58}" destId="{04C678A7-171C-4118-B49F-33088F0262F6}" srcOrd="0" destOrd="0" presId="urn:microsoft.com/office/officeart/2011/layout/HexagonRadial"/>
    <dgm:cxn modelId="{0364F071-9042-46AF-90E0-CFFDB19F298D}" srcId="{C169CED2-5892-4C33-9197-0EA54819C69A}" destId="{B1E70DE7-0E31-4919-B146-33BF48AAF464}" srcOrd="2" destOrd="0" parTransId="{452A0DD0-72E4-409C-AD20-B92571777DC5}" sibTransId="{9AD058D7-181E-4E69-8D55-879E00DADB7C}"/>
    <dgm:cxn modelId="{F5712EC4-F2CC-4C19-9E6E-9C3B208DE326}" srcId="{C169CED2-5892-4C33-9197-0EA54819C69A}" destId="{7C2D5F9F-31B1-4212-A101-5B6E736C8F58}" srcOrd="4" destOrd="0" parTransId="{C99E469B-D869-4636-8C72-3B54C2309BAD}" sibTransId="{4A15DACE-3B11-41F0-9776-6BF5FFB71597}"/>
    <dgm:cxn modelId="{D2B2EBC4-B230-4089-B638-2CD472E744AB}" type="presOf" srcId="{B1E70DE7-0E31-4919-B146-33BF48AAF464}" destId="{79981EC3-1042-4F17-B6E7-0C18F13EE2EF}" srcOrd="0" destOrd="0" presId="urn:microsoft.com/office/officeart/2011/layout/HexagonRadial"/>
    <dgm:cxn modelId="{0CC09CD3-306F-4E2E-8AA1-A0FD8597576C}" type="presOf" srcId="{C169CED2-5892-4C33-9197-0EA54819C69A}" destId="{BCE21807-B75C-4958-9F11-D7868868E482}" srcOrd="0" destOrd="0" presId="urn:microsoft.com/office/officeart/2011/layout/HexagonRadial"/>
    <dgm:cxn modelId="{B5F10FD4-96F1-49A7-8BB3-39455589B18C}" srcId="{8F3C8B8D-4B62-489A-B958-BB345E64C867}" destId="{C169CED2-5892-4C33-9197-0EA54819C69A}" srcOrd="0" destOrd="0" parTransId="{82AE1049-645D-4920-A98B-38F1CEBCE72C}" sibTransId="{78ED86E4-9B35-4892-868F-BF0AB9A75502}"/>
    <dgm:cxn modelId="{C9F64FDC-187C-4545-9269-9627F8AFC281}" type="presOf" srcId="{8F3C8B8D-4B62-489A-B958-BB345E64C867}" destId="{8F4AF0DE-C8F3-47F8-B306-2D086666E240}" srcOrd="0" destOrd="0" presId="urn:microsoft.com/office/officeart/2011/layout/HexagonRadial"/>
    <dgm:cxn modelId="{B1F5B2E9-966C-4623-9C6B-7D7F204B84D4}" type="presOf" srcId="{177D9519-0C5D-4339-8724-AEDDD37C2204}" destId="{7AF44624-062D-4538-B41F-FAE4E09305DC}" srcOrd="0" destOrd="0" presId="urn:microsoft.com/office/officeart/2011/layout/HexagonRadial"/>
    <dgm:cxn modelId="{1B3762F8-9776-4260-A6C5-2F69035D0077}" srcId="{C169CED2-5892-4C33-9197-0EA54819C69A}" destId="{DDBFBBF5-23DA-4926-9572-D406465DD718}" srcOrd="1" destOrd="0" parTransId="{E4438629-FFC8-4E2C-9B2D-B90D8727E007}" sibTransId="{891EE7AA-D950-4D96-8757-AA0CC0B6E0F6}"/>
    <dgm:cxn modelId="{1AF3CE1C-D688-42C2-A483-9F0E73B773B4}" type="presParOf" srcId="{8F4AF0DE-C8F3-47F8-B306-2D086666E240}" destId="{BCE21807-B75C-4958-9F11-D7868868E482}" srcOrd="0" destOrd="0" presId="urn:microsoft.com/office/officeart/2011/layout/HexagonRadial"/>
    <dgm:cxn modelId="{B9AA6867-32FF-4464-9A23-E0CC7F77D5CC}" type="presParOf" srcId="{8F4AF0DE-C8F3-47F8-B306-2D086666E240}" destId="{E0DEA6D1-C273-46F3-87F5-95373C9BD7D3}" srcOrd="1" destOrd="0" presId="urn:microsoft.com/office/officeart/2011/layout/HexagonRadial"/>
    <dgm:cxn modelId="{A1364A18-2434-4AA9-9F14-B277E5C0693B}" type="presParOf" srcId="{E0DEA6D1-C273-46F3-87F5-95373C9BD7D3}" destId="{6E560ED0-CAE8-4D46-99DA-A9AE1E0E39A8}" srcOrd="0" destOrd="0" presId="urn:microsoft.com/office/officeart/2011/layout/HexagonRadial"/>
    <dgm:cxn modelId="{424B89AE-2578-45A0-81E3-8DFC640FF69B}" type="presParOf" srcId="{8F4AF0DE-C8F3-47F8-B306-2D086666E240}" destId="{D1F0AF2B-AB8E-4FD3-8BFD-580282503BDD}" srcOrd="2" destOrd="0" presId="urn:microsoft.com/office/officeart/2011/layout/HexagonRadial"/>
    <dgm:cxn modelId="{16B1BF2F-3EF6-4B93-828C-E0051565FCC3}" type="presParOf" srcId="{8F4AF0DE-C8F3-47F8-B306-2D086666E240}" destId="{FF48B240-6DCF-4CA3-81E0-88E9F3824663}" srcOrd="3" destOrd="0" presId="urn:microsoft.com/office/officeart/2011/layout/HexagonRadial"/>
    <dgm:cxn modelId="{C634E77A-23FB-4FCB-96CD-ACD1F7C93771}" type="presParOf" srcId="{FF48B240-6DCF-4CA3-81E0-88E9F3824663}" destId="{EE05E9B8-B0D0-4F58-B75E-FC757DC1A8F7}" srcOrd="0" destOrd="0" presId="urn:microsoft.com/office/officeart/2011/layout/HexagonRadial"/>
    <dgm:cxn modelId="{238FAFC7-C0C7-48FC-8A1B-7131AD47F504}" type="presParOf" srcId="{8F4AF0DE-C8F3-47F8-B306-2D086666E240}" destId="{925F3FB4-39B9-4D75-ACFF-C1C85D6F28C7}" srcOrd="4" destOrd="0" presId="urn:microsoft.com/office/officeart/2011/layout/HexagonRadial"/>
    <dgm:cxn modelId="{30A25060-1D42-4A4F-8702-4BFD88BD7498}" type="presParOf" srcId="{8F4AF0DE-C8F3-47F8-B306-2D086666E240}" destId="{11C2F0C8-CD63-4167-A83B-2A94A4DE7D43}" srcOrd="5" destOrd="0" presId="urn:microsoft.com/office/officeart/2011/layout/HexagonRadial"/>
    <dgm:cxn modelId="{E46F31ED-7389-437E-8467-C05A8EF4F3CB}" type="presParOf" srcId="{11C2F0C8-CD63-4167-A83B-2A94A4DE7D43}" destId="{0056EABB-C142-4054-BF99-6E5ACD1D911F}" srcOrd="0" destOrd="0" presId="urn:microsoft.com/office/officeart/2011/layout/HexagonRadial"/>
    <dgm:cxn modelId="{C1CA73F8-EDCB-4859-BBEE-01E0F7FEFBF2}" type="presParOf" srcId="{8F4AF0DE-C8F3-47F8-B306-2D086666E240}" destId="{79981EC3-1042-4F17-B6E7-0C18F13EE2EF}" srcOrd="6" destOrd="0" presId="urn:microsoft.com/office/officeart/2011/layout/HexagonRadial"/>
    <dgm:cxn modelId="{270CF7C2-49CE-4854-BB2C-58A67E9CE101}" type="presParOf" srcId="{8F4AF0DE-C8F3-47F8-B306-2D086666E240}" destId="{65DE16F6-E3E6-4AC6-BCFD-6330610CBB76}" srcOrd="7" destOrd="0" presId="urn:microsoft.com/office/officeart/2011/layout/HexagonRadial"/>
    <dgm:cxn modelId="{56C48837-8032-44E1-8C5A-DD02E1A73ED4}" type="presParOf" srcId="{65DE16F6-E3E6-4AC6-BCFD-6330610CBB76}" destId="{5D87F66B-918F-4338-AB7F-A7BAD31950BE}" srcOrd="0" destOrd="0" presId="urn:microsoft.com/office/officeart/2011/layout/HexagonRadial"/>
    <dgm:cxn modelId="{EFF37BF6-4A2F-441A-8632-5021C97E864E}" type="presParOf" srcId="{8F4AF0DE-C8F3-47F8-B306-2D086666E240}" destId="{7AF44624-062D-4538-B41F-FAE4E09305DC}" srcOrd="8" destOrd="0" presId="urn:microsoft.com/office/officeart/2011/layout/HexagonRadial"/>
    <dgm:cxn modelId="{6D51217B-CFDE-4528-8B2C-82FD16E5CD3F}" type="presParOf" srcId="{8F4AF0DE-C8F3-47F8-B306-2D086666E240}" destId="{7594019D-F81D-47EF-B96C-4648862692EA}" srcOrd="9" destOrd="0" presId="urn:microsoft.com/office/officeart/2011/layout/HexagonRadial"/>
    <dgm:cxn modelId="{DAF2AD1E-A64A-4670-BA09-2D61EBB74673}" type="presParOf" srcId="{7594019D-F81D-47EF-B96C-4648862692EA}" destId="{701A933F-94BD-4B8C-87E0-C0B15629D246}" srcOrd="0" destOrd="0" presId="urn:microsoft.com/office/officeart/2011/layout/HexagonRadial"/>
    <dgm:cxn modelId="{0F9224E7-BD74-4750-9C42-DEE7DCABCC90}" type="presParOf" srcId="{8F4AF0DE-C8F3-47F8-B306-2D086666E240}" destId="{04C678A7-171C-4118-B49F-33088F0262F6}" srcOrd="10" destOrd="0" presId="urn:microsoft.com/office/officeart/2011/layout/HexagonRadial"/>
    <dgm:cxn modelId="{D646C3F5-41D9-40C4-AB85-B670E0E4A738}" type="presParOf" srcId="{8F4AF0DE-C8F3-47F8-B306-2D086666E240}" destId="{6A2F7ACF-F538-45A4-BD18-2DE80B54318D}" srcOrd="11" destOrd="0" presId="urn:microsoft.com/office/officeart/2011/layout/HexagonRadial"/>
    <dgm:cxn modelId="{5CAD748F-4F93-4DAA-867E-8EAEB3B98849}" type="presParOf" srcId="{6A2F7ACF-F538-45A4-BD18-2DE80B54318D}" destId="{3A9C19C3-2CA8-4915-8962-9D242302F35D}" srcOrd="0" destOrd="0" presId="urn:microsoft.com/office/officeart/2011/layout/HexagonRadial"/>
    <dgm:cxn modelId="{A80669CF-CA67-47EA-B2CF-8157CEE03AF5}" type="presParOf" srcId="{8F4AF0DE-C8F3-47F8-B306-2D086666E240}" destId="{DA59ECFD-0D68-43A6-9E98-5CBF43D1D342}"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BF8E82-B173-40BA-9D17-AA1D0E30AD7B}" type="doc">
      <dgm:prSet loTypeId="urn:microsoft.com/office/officeart/2011/layout/CircleProcess" loCatId="process" qsTypeId="urn:microsoft.com/office/officeart/2005/8/quickstyle/simple1" qsCatId="simple" csTypeId="urn:microsoft.com/office/officeart/2005/8/colors/colorful5" csCatId="colorful" phldr="1"/>
      <dgm:spPr/>
    </dgm:pt>
    <dgm:pt modelId="{DA49AB61-AEA2-4FC6-A194-43EB64B63A3E}">
      <dgm:prSet phldrT="[Text]" custT="1"/>
      <dgm:spPr/>
      <dgm:t>
        <a:bodyPr/>
        <a:lstStyle/>
        <a:p>
          <a:r>
            <a:rPr lang="en-US" sz="1700" b="1" dirty="0">
              <a:latin typeface="+mn-lt"/>
            </a:rPr>
            <a:t>Leadership Responsibilities for Quality on Audits</a:t>
          </a:r>
        </a:p>
      </dgm:t>
    </dgm:pt>
    <dgm:pt modelId="{E81786B0-751B-4DC1-98A8-7AAF646B0B4A}" type="parTrans" cxnId="{CA99FBD6-C98D-4FC3-B606-D5E69D4A7A60}">
      <dgm:prSet/>
      <dgm:spPr/>
      <dgm:t>
        <a:bodyPr/>
        <a:lstStyle/>
        <a:p>
          <a:endParaRPr lang="en-US" sz="2400">
            <a:latin typeface="Bookman Old Style" panose="02050604050505020204" pitchFamily="18" charset="0"/>
          </a:endParaRPr>
        </a:p>
      </dgm:t>
    </dgm:pt>
    <dgm:pt modelId="{AC96B5AF-8E11-4640-BB8F-69EF225E1279}" type="sibTrans" cxnId="{CA99FBD6-C98D-4FC3-B606-D5E69D4A7A60}">
      <dgm:prSet/>
      <dgm:spPr/>
      <dgm:t>
        <a:bodyPr/>
        <a:lstStyle/>
        <a:p>
          <a:endParaRPr lang="en-US" sz="2400">
            <a:latin typeface="Bookman Old Style" panose="02050604050505020204" pitchFamily="18" charset="0"/>
          </a:endParaRPr>
        </a:p>
      </dgm:t>
    </dgm:pt>
    <dgm:pt modelId="{F74E14C2-6CBC-4A0B-A537-AA2E2C0F2D8E}">
      <dgm:prSet phldrT="[Text]" custT="1"/>
      <dgm:spPr/>
      <dgm:t>
        <a:bodyPr/>
        <a:lstStyle/>
        <a:p>
          <a:r>
            <a:rPr lang="en-US" sz="1700" b="1" dirty="0">
              <a:latin typeface="+mn-lt"/>
            </a:rPr>
            <a:t>Relevant Ethical Requirements</a:t>
          </a:r>
        </a:p>
      </dgm:t>
    </dgm:pt>
    <dgm:pt modelId="{DC570A90-63B9-443D-BD4A-75DD92BF38A5}" type="parTrans" cxnId="{0825767D-074F-4E00-BD5E-DF7A42131F14}">
      <dgm:prSet/>
      <dgm:spPr/>
      <dgm:t>
        <a:bodyPr/>
        <a:lstStyle/>
        <a:p>
          <a:endParaRPr lang="en-US" sz="2400">
            <a:latin typeface="Bookman Old Style" panose="02050604050505020204" pitchFamily="18" charset="0"/>
          </a:endParaRPr>
        </a:p>
      </dgm:t>
    </dgm:pt>
    <dgm:pt modelId="{4442F8C7-34E7-4897-80B3-9298F821E6D1}" type="sibTrans" cxnId="{0825767D-074F-4E00-BD5E-DF7A42131F14}">
      <dgm:prSet/>
      <dgm:spPr/>
      <dgm:t>
        <a:bodyPr/>
        <a:lstStyle/>
        <a:p>
          <a:endParaRPr lang="en-US" sz="2400">
            <a:latin typeface="Bookman Old Style" panose="02050604050505020204" pitchFamily="18" charset="0"/>
          </a:endParaRPr>
        </a:p>
      </dgm:t>
    </dgm:pt>
    <dgm:pt modelId="{34700670-B17F-452D-9028-CECD08F6A9D2}">
      <dgm:prSet phldrT="[Text]" custT="1"/>
      <dgm:spPr/>
      <dgm:t>
        <a:bodyPr/>
        <a:lstStyle/>
        <a:p>
          <a:r>
            <a:rPr lang="en-US" sz="1700" b="1" dirty="0">
              <a:latin typeface="+mn-lt"/>
            </a:rPr>
            <a:t>Engagement Performance</a:t>
          </a:r>
        </a:p>
      </dgm:t>
    </dgm:pt>
    <dgm:pt modelId="{24B2B329-928D-4A98-B6BD-7ABE9D270EF9}" type="parTrans" cxnId="{9A42DB0E-35DD-4BCB-A909-B9283D5E303D}">
      <dgm:prSet/>
      <dgm:spPr/>
      <dgm:t>
        <a:bodyPr/>
        <a:lstStyle/>
        <a:p>
          <a:endParaRPr lang="en-US" sz="2400">
            <a:latin typeface="Bookman Old Style" panose="02050604050505020204" pitchFamily="18" charset="0"/>
          </a:endParaRPr>
        </a:p>
      </dgm:t>
    </dgm:pt>
    <dgm:pt modelId="{4A6DDF20-C569-4FB5-B12C-8D609F9AAB0B}" type="sibTrans" cxnId="{9A42DB0E-35DD-4BCB-A909-B9283D5E303D}">
      <dgm:prSet/>
      <dgm:spPr/>
      <dgm:t>
        <a:bodyPr/>
        <a:lstStyle/>
        <a:p>
          <a:endParaRPr lang="en-US" sz="2400">
            <a:latin typeface="Bookman Old Style" panose="02050604050505020204" pitchFamily="18" charset="0"/>
          </a:endParaRPr>
        </a:p>
      </dgm:t>
    </dgm:pt>
    <dgm:pt modelId="{0BA97C6E-8C65-4B17-BB1B-6692B0FDE91F}">
      <dgm:prSet phldrT="[Text]" custT="1"/>
      <dgm:spPr/>
      <dgm:t>
        <a:bodyPr/>
        <a:lstStyle/>
        <a:p>
          <a:r>
            <a:rPr lang="en-US" sz="1700" b="1" dirty="0">
              <a:latin typeface="+mn-lt"/>
            </a:rPr>
            <a:t>Acceptance &amp; Continuance of Client Relationships and Audit Engagements</a:t>
          </a:r>
        </a:p>
      </dgm:t>
    </dgm:pt>
    <dgm:pt modelId="{755E841F-D822-44A4-8B18-EDAE6697E74A}" type="parTrans" cxnId="{EBD69E13-60AB-4994-80E3-0390751AB8F8}">
      <dgm:prSet/>
      <dgm:spPr/>
      <dgm:t>
        <a:bodyPr/>
        <a:lstStyle/>
        <a:p>
          <a:endParaRPr lang="en-US" sz="2400">
            <a:latin typeface="Bookman Old Style" panose="02050604050505020204" pitchFamily="18" charset="0"/>
          </a:endParaRPr>
        </a:p>
      </dgm:t>
    </dgm:pt>
    <dgm:pt modelId="{70E821D5-9A86-4818-917D-A0DFAAAA65F4}" type="sibTrans" cxnId="{EBD69E13-60AB-4994-80E3-0390751AB8F8}">
      <dgm:prSet/>
      <dgm:spPr/>
      <dgm:t>
        <a:bodyPr/>
        <a:lstStyle/>
        <a:p>
          <a:endParaRPr lang="en-US" sz="2400">
            <a:latin typeface="Bookman Old Style" panose="02050604050505020204" pitchFamily="18" charset="0"/>
          </a:endParaRPr>
        </a:p>
      </dgm:t>
    </dgm:pt>
    <dgm:pt modelId="{4261A13A-EB9A-43EC-9A6C-E10D78443442}">
      <dgm:prSet phldrT="[Text]" custT="1"/>
      <dgm:spPr/>
      <dgm:t>
        <a:bodyPr/>
        <a:lstStyle/>
        <a:p>
          <a:r>
            <a:rPr lang="en-US" sz="1700" b="1" dirty="0">
              <a:latin typeface="+mn-lt"/>
            </a:rPr>
            <a:t>Monitoring</a:t>
          </a:r>
        </a:p>
      </dgm:t>
    </dgm:pt>
    <dgm:pt modelId="{8136F5AF-868C-4AED-8AD8-665A871E8762}" type="parTrans" cxnId="{8E86E695-2DDB-48C4-B1B2-C1733309F8E5}">
      <dgm:prSet/>
      <dgm:spPr/>
      <dgm:t>
        <a:bodyPr/>
        <a:lstStyle/>
        <a:p>
          <a:endParaRPr lang="en-US" sz="2400">
            <a:latin typeface="Bookman Old Style" panose="02050604050505020204" pitchFamily="18" charset="0"/>
          </a:endParaRPr>
        </a:p>
      </dgm:t>
    </dgm:pt>
    <dgm:pt modelId="{64EEE2D1-7FAB-4306-B39E-C86B6908E394}" type="sibTrans" cxnId="{8E86E695-2DDB-48C4-B1B2-C1733309F8E5}">
      <dgm:prSet/>
      <dgm:spPr/>
      <dgm:t>
        <a:bodyPr/>
        <a:lstStyle/>
        <a:p>
          <a:endParaRPr lang="en-US" sz="2400">
            <a:latin typeface="Bookman Old Style" panose="02050604050505020204" pitchFamily="18" charset="0"/>
          </a:endParaRPr>
        </a:p>
      </dgm:t>
    </dgm:pt>
    <dgm:pt modelId="{0506623C-8F0C-45C5-BB14-180DA0934AC0}" type="pres">
      <dgm:prSet presAssocID="{82BF8E82-B173-40BA-9D17-AA1D0E30AD7B}" presName="Name0" presStyleCnt="0">
        <dgm:presLayoutVars>
          <dgm:chMax val="11"/>
          <dgm:chPref val="11"/>
          <dgm:dir/>
          <dgm:resizeHandles/>
        </dgm:presLayoutVars>
      </dgm:prSet>
      <dgm:spPr/>
    </dgm:pt>
    <dgm:pt modelId="{49B400E2-4BE9-40A7-84D0-408B7F44E25F}" type="pres">
      <dgm:prSet presAssocID="{4261A13A-EB9A-43EC-9A6C-E10D78443442}" presName="Accent5" presStyleCnt="0"/>
      <dgm:spPr/>
    </dgm:pt>
    <dgm:pt modelId="{65FBA5BA-6C72-4102-9C64-CA28B94B226E}" type="pres">
      <dgm:prSet presAssocID="{4261A13A-EB9A-43EC-9A6C-E10D78443442}" presName="Accent" presStyleLbl="node1" presStyleIdx="0" presStyleCnt="5"/>
      <dgm:spPr/>
    </dgm:pt>
    <dgm:pt modelId="{5033A608-A713-4390-BD91-B4FC6AA16187}" type="pres">
      <dgm:prSet presAssocID="{4261A13A-EB9A-43EC-9A6C-E10D78443442}" presName="ParentBackground5" presStyleCnt="0"/>
      <dgm:spPr/>
    </dgm:pt>
    <dgm:pt modelId="{6E637010-4B17-4C23-9226-1F97908F08E2}" type="pres">
      <dgm:prSet presAssocID="{4261A13A-EB9A-43EC-9A6C-E10D78443442}" presName="ParentBackground" presStyleLbl="fgAcc1" presStyleIdx="0" presStyleCnt="5"/>
      <dgm:spPr/>
    </dgm:pt>
    <dgm:pt modelId="{7D97EDF4-1264-4EE5-8ACD-EA01615A643B}" type="pres">
      <dgm:prSet presAssocID="{4261A13A-EB9A-43EC-9A6C-E10D78443442}" presName="Parent5" presStyleLbl="revTx" presStyleIdx="0" presStyleCnt="0">
        <dgm:presLayoutVars>
          <dgm:chMax val="1"/>
          <dgm:chPref val="1"/>
          <dgm:bulletEnabled val="1"/>
        </dgm:presLayoutVars>
      </dgm:prSet>
      <dgm:spPr/>
    </dgm:pt>
    <dgm:pt modelId="{743A9C92-6E5E-48A0-99D5-4222DEF265E3}" type="pres">
      <dgm:prSet presAssocID="{34700670-B17F-452D-9028-CECD08F6A9D2}" presName="Accent4" presStyleCnt="0"/>
      <dgm:spPr/>
    </dgm:pt>
    <dgm:pt modelId="{C68DEEF4-AC67-4983-BE99-CC3A3784FE5D}" type="pres">
      <dgm:prSet presAssocID="{34700670-B17F-452D-9028-CECD08F6A9D2}" presName="Accent" presStyleLbl="node1" presStyleIdx="1" presStyleCnt="5"/>
      <dgm:spPr/>
    </dgm:pt>
    <dgm:pt modelId="{B45B903E-3741-4AE7-A8AC-DC3245DDFE2A}" type="pres">
      <dgm:prSet presAssocID="{34700670-B17F-452D-9028-CECD08F6A9D2}" presName="ParentBackground4" presStyleCnt="0"/>
      <dgm:spPr/>
    </dgm:pt>
    <dgm:pt modelId="{94436A11-816A-4181-816F-779D5D408FFF}" type="pres">
      <dgm:prSet presAssocID="{34700670-B17F-452D-9028-CECD08F6A9D2}" presName="ParentBackground" presStyleLbl="fgAcc1" presStyleIdx="1" presStyleCnt="5"/>
      <dgm:spPr/>
    </dgm:pt>
    <dgm:pt modelId="{58A07FC2-0754-41E0-87BC-74A8A3D811F7}" type="pres">
      <dgm:prSet presAssocID="{34700670-B17F-452D-9028-CECD08F6A9D2}" presName="Parent4" presStyleLbl="revTx" presStyleIdx="0" presStyleCnt="0">
        <dgm:presLayoutVars>
          <dgm:chMax val="1"/>
          <dgm:chPref val="1"/>
          <dgm:bulletEnabled val="1"/>
        </dgm:presLayoutVars>
      </dgm:prSet>
      <dgm:spPr/>
    </dgm:pt>
    <dgm:pt modelId="{2A21F7DD-6CFF-4072-BDA2-B0A1981CD502}" type="pres">
      <dgm:prSet presAssocID="{0BA97C6E-8C65-4B17-BB1B-6692B0FDE91F}" presName="Accent3" presStyleCnt="0"/>
      <dgm:spPr/>
    </dgm:pt>
    <dgm:pt modelId="{A3DCB3F9-1564-41D0-B0CA-22FB477F9960}" type="pres">
      <dgm:prSet presAssocID="{0BA97C6E-8C65-4B17-BB1B-6692B0FDE91F}" presName="Accent" presStyleLbl="node1" presStyleIdx="2" presStyleCnt="5"/>
      <dgm:spPr/>
    </dgm:pt>
    <dgm:pt modelId="{B625FADF-55E4-41CF-A7A8-0678D8AC3AB8}" type="pres">
      <dgm:prSet presAssocID="{0BA97C6E-8C65-4B17-BB1B-6692B0FDE91F}" presName="ParentBackground3" presStyleCnt="0"/>
      <dgm:spPr/>
    </dgm:pt>
    <dgm:pt modelId="{4AA2E5E5-FC5F-485C-AFE3-6E19F6408F69}" type="pres">
      <dgm:prSet presAssocID="{0BA97C6E-8C65-4B17-BB1B-6692B0FDE91F}" presName="ParentBackground" presStyleLbl="fgAcc1" presStyleIdx="2" presStyleCnt="5"/>
      <dgm:spPr/>
    </dgm:pt>
    <dgm:pt modelId="{4E374FDF-9F53-4B47-A1F3-8F8118329F62}" type="pres">
      <dgm:prSet presAssocID="{0BA97C6E-8C65-4B17-BB1B-6692B0FDE91F}" presName="Parent3" presStyleLbl="revTx" presStyleIdx="0" presStyleCnt="0">
        <dgm:presLayoutVars>
          <dgm:chMax val="1"/>
          <dgm:chPref val="1"/>
          <dgm:bulletEnabled val="1"/>
        </dgm:presLayoutVars>
      </dgm:prSet>
      <dgm:spPr/>
    </dgm:pt>
    <dgm:pt modelId="{37B41375-69E0-437C-A5E2-49F0D6390DA1}" type="pres">
      <dgm:prSet presAssocID="{F74E14C2-6CBC-4A0B-A537-AA2E2C0F2D8E}" presName="Accent2" presStyleCnt="0"/>
      <dgm:spPr/>
    </dgm:pt>
    <dgm:pt modelId="{247977E9-AA33-4FF2-9E28-074A0B726FAB}" type="pres">
      <dgm:prSet presAssocID="{F74E14C2-6CBC-4A0B-A537-AA2E2C0F2D8E}" presName="Accent" presStyleLbl="node1" presStyleIdx="3" presStyleCnt="5"/>
      <dgm:spPr/>
    </dgm:pt>
    <dgm:pt modelId="{271BD721-5E0F-4D85-A3DA-69C94D5D2E02}" type="pres">
      <dgm:prSet presAssocID="{F74E14C2-6CBC-4A0B-A537-AA2E2C0F2D8E}" presName="ParentBackground2" presStyleCnt="0"/>
      <dgm:spPr/>
    </dgm:pt>
    <dgm:pt modelId="{8F195350-522D-4E36-95A6-C12B0BDEF586}" type="pres">
      <dgm:prSet presAssocID="{F74E14C2-6CBC-4A0B-A537-AA2E2C0F2D8E}" presName="ParentBackground" presStyleLbl="fgAcc1" presStyleIdx="3" presStyleCnt="5"/>
      <dgm:spPr/>
    </dgm:pt>
    <dgm:pt modelId="{A7C67807-A3C1-4EF7-A6EB-ED662EB830DE}" type="pres">
      <dgm:prSet presAssocID="{F74E14C2-6CBC-4A0B-A537-AA2E2C0F2D8E}" presName="Parent2" presStyleLbl="revTx" presStyleIdx="0" presStyleCnt="0">
        <dgm:presLayoutVars>
          <dgm:chMax val="1"/>
          <dgm:chPref val="1"/>
          <dgm:bulletEnabled val="1"/>
        </dgm:presLayoutVars>
      </dgm:prSet>
      <dgm:spPr/>
    </dgm:pt>
    <dgm:pt modelId="{B853B25B-7F3A-418C-96CD-821A88807F09}" type="pres">
      <dgm:prSet presAssocID="{DA49AB61-AEA2-4FC6-A194-43EB64B63A3E}" presName="Accent1" presStyleCnt="0"/>
      <dgm:spPr/>
    </dgm:pt>
    <dgm:pt modelId="{FA35BBDF-5B98-4A96-BEB2-E1228CA08897}" type="pres">
      <dgm:prSet presAssocID="{DA49AB61-AEA2-4FC6-A194-43EB64B63A3E}" presName="Accent" presStyleLbl="node1" presStyleIdx="4" presStyleCnt="5"/>
      <dgm:spPr/>
    </dgm:pt>
    <dgm:pt modelId="{9C4B7EB4-E842-4D21-B638-54B34FBF10E0}" type="pres">
      <dgm:prSet presAssocID="{DA49AB61-AEA2-4FC6-A194-43EB64B63A3E}" presName="ParentBackground1" presStyleCnt="0"/>
      <dgm:spPr/>
    </dgm:pt>
    <dgm:pt modelId="{EAC39926-2D87-48E1-8FFC-DFF1992694B6}" type="pres">
      <dgm:prSet presAssocID="{DA49AB61-AEA2-4FC6-A194-43EB64B63A3E}" presName="ParentBackground" presStyleLbl="fgAcc1" presStyleIdx="4" presStyleCnt="5"/>
      <dgm:spPr/>
    </dgm:pt>
    <dgm:pt modelId="{16A9C577-8D49-4824-900C-CC97E7BB4FFB}" type="pres">
      <dgm:prSet presAssocID="{DA49AB61-AEA2-4FC6-A194-43EB64B63A3E}" presName="Parent1" presStyleLbl="revTx" presStyleIdx="0" presStyleCnt="0">
        <dgm:presLayoutVars>
          <dgm:chMax val="1"/>
          <dgm:chPref val="1"/>
          <dgm:bulletEnabled val="1"/>
        </dgm:presLayoutVars>
      </dgm:prSet>
      <dgm:spPr/>
    </dgm:pt>
  </dgm:ptLst>
  <dgm:cxnLst>
    <dgm:cxn modelId="{9430EA0A-925F-42E7-8DDC-DB34E076FED7}" type="presOf" srcId="{F74E14C2-6CBC-4A0B-A537-AA2E2C0F2D8E}" destId="{8F195350-522D-4E36-95A6-C12B0BDEF586}" srcOrd="0" destOrd="0" presId="urn:microsoft.com/office/officeart/2011/layout/CircleProcess"/>
    <dgm:cxn modelId="{9A42DB0E-35DD-4BCB-A909-B9283D5E303D}" srcId="{82BF8E82-B173-40BA-9D17-AA1D0E30AD7B}" destId="{34700670-B17F-452D-9028-CECD08F6A9D2}" srcOrd="3" destOrd="0" parTransId="{24B2B329-928D-4A98-B6BD-7ABE9D270EF9}" sibTransId="{4A6DDF20-C569-4FB5-B12C-8D609F9AAB0B}"/>
    <dgm:cxn modelId="{EBD69E13-60AB-4994-80E3-0390751AB8F8}" srcId="{82BF8E82-B173-40BA-9D17-AA1D0E30AD7B}" destId="{0BA97C6E-8C65-4B17-BB1B-6692B0FDE91F}" srcOrd="2" destOrd="0" parTransId="{755E841F-D822-44A4-8B18-EDAE6697E74A}" sibTransId="{70E821D5-9A86-4818-917D-A0DFAAAA65F4}"/>
    <dgm:cxn modelId="{C05FD819-D0FF-4CF8-A80B-98FB68195C59}" type="presOf" srcId="{4261A13A-EB9A-43EC-9A6C-E10D78443442}" destId="{7D97EDF4-1264-4EE5-8ACD-EA01615A643B}" srcOrd="1" destOrd="0" presId="urn:microsoft.com/office/officeart/2011/layout/CircleProcess"/>
    <dgm:cxn modelId="{61EE8A23-D2A2-4B36-8758-17BD04F2D841}" type="presOf" srcId="{DA49AB61-AEA2-4FC6-A194-43EB64B63A3E}" destId="{EAC39926-2D87-48E1-8FFC-DFF1992694B6}" srcOrd="0" destOrd="0" presId="urn:microsoft.com/office/officeart/2011/layout/CircleProcess"/>
    <dgm:cxn modelId="{76B58B30-8B67-4998-A5B0-FBB3CB81CEBE}" type="presOf" srcId="{F74E14C2-6CBC-4A0B-A537-AA2E2C0F2D8E}" destId="{A7C67807-A3C1-4EF7-A6EB-ED662EB830DE}" srcOrd="1" destOrd="0" presId="urn:microsoft.com/office/officeart/2011/layout/CircleProcess"/>
    <dgm:cxn modelId="{B58F096C-9606-4670-AF52-1481452A8B24}" type="presOf" srcId="{34700670-B17F-452D-9028-CECD08F6A9D2}" destId="{58A07FC2-0754-41E0-87BC-74A8A3D811F7}" srcOrd="1" destOrd="0" presId="urn:microsoft.com/office/officeart/2011/layout/CircleProcess"/>
    <dgm:cxn modelId="{CA12BB56-BAEE-4EB7-A9A6-02F55B437E3D}" type="presOf" srcId="{0BA97C6E-8C65-4B17-BB1B-6692B0FDE91F}" destId="{4AA2E5E5-FC5F-485C-AFE3-6E19F6408F69}" srcOrd="0" destOrd="0" presId="urn:microsoft.com/office/officeart/2011/layout/CircleProcess"/>
    <dgm:cxn modelId="{0825767D-074F-4E00-BD5E-DF7A42131F14}" srcId="{82BF8E82-B173-40BA-9D17-AA1D0E30AD7B}" destId="{F74E14C2-6CBC-4A0B-A537-AA2E2C0F2D8E}" srcOrd="1" destOrd="0" parTransId="{DC570A90-63B9-443D-BD4A-75DD92BF38A5}" sibTransId="{4442F8C7-34E7-4897-80B3-9298F821E6D1}"/>
    <dgm:cxn modelId="{C230E17E-C198-4E12-ADB8-7F5E8E733626}" type="presOf" srcId="{34700670-B17F-452D-9028-CECD08F6A9D2}" destId="{94436A11-816A-4181-816F-779D5D408FFF}" srcOrd="0" destOrd="0" presId="urn:microsoft.com/office/officeart/2011/layout/CircleProcess"/>
    <dgm:cxn modelId="{74AA5091-F392-4C02-BDA2-722BC1ADA9DF}" type="presOf" srcId="{82BF8E82-B173-40BA-9D17-AA1D0E30AD7B}" destId="{0506623C-8F0C-45C5-BB14-180DA0934AC0}" srcOrd="0" destOrd="0" presId="urn:microsoft.com/office/officeart/2011/layout/CircleProcess"/>
    <dgm:cxn modelId="{8E86E695-2DDB-48C4-B1B2-C1733309F8E5}" srcId="{82BF8E82-B173-40BA-9D17-AA1D0E30AD7B}" destId="{4261A13A-EB9A-43EC-9A6C-E10D78443442}" srcOrd="4" destOrd="0" parTransId="{8136F5AF-868C-4AED-8AD8-665A871E8762}" sibTransId="{64EEE2D1-7FAB-4306-B39E-C86B6908E394}"/>
    <dgm:cxn modelId="{3C5ECBBD-8456-4709-98CE-04CA4EA7C4C0}" type="presOf" srcId="{4261A13A-EB9A-43EC-9A6C-E10D78443442}" destId="{6E637010-4B17-4C23-9226-1F97908F08E2}" srcOrd="0" destOrd="0" presId="urn:microsoft.com/office/officeart/2011/layout/CircleProcess"/>
    <dgm:cxn modelId="{8E0E8BCA-1768-4F2E-853F-329884AD30AA}" type="presOf" srcId="{DA49AB61-AEA2-4FC6-A194-43EB64B63A3E}" destId="{16A9C577-8D49-4824-900C-CC97E7BB4FFB}" srcOrd="1" destOrd="0" presId="urn:microsoft.com/office/officeart/2011/layout/CircleProcess"/>
    <dgm:cxn modelId="{CA99FBD6-C98D-4FC3-B606-D5E69D4A7A60}" srcId="{82BF8E82-B173-40BA-9D17-AA1D0E30AD7B}" destId="{DA49AB61-AEA2-4FC6-A194-43EB64B63A3E}" srcOrd="0" destOrd="0" parTransId="{E81786B0-751B-4DC1-98A8-7AAF646B0B4A}" sibTransId="{AC96B5AF-8E11-4640-BB8F-69EF225E1279}"/>
    <dgm:cxn modelId="{AFFA4DE2-4E6A-43BC-B36D-CDC9309B3C62}" type="presOf" srcId="{0BA97C6E-8C65-4B17-BB1B-6692B0FDE91F}" destId="{4E374FDF-9F53-4B47-A1F3-8F8118329F62}" srcOrd="1" destOrd="0" presId="urn:microsoft.com/office/officeart/2011/layout/CircleProcess"/>
    <dgm:cxn modelId="{C7C1FCA7-40FA-4DD2-9036-27E41E28AA02}" type="presParOf" srcId="{0506623C-8F0C-45C5-BB14-180DA0934AC0}" destId="{49B400E2-4BE9-40A7-84D0-408B7F44E25F}" srcOrd="0" destOrd="0" presId="urn:microsoft.com/office/officeart/2011/layout/CircleProcess"/>
    <dgm:cxn modelId="{8EDA2519-47FF-4431-8E7F-10DE69F259C9}" type="presParOf" srcId="{49B400E2-4BE9-40A7-84D0-408B7F44E25F}" destId="{65FBA5BA-6C72-4102-9C64-CA28B94B226E}" srcOrd="0" destOrd="0" presId="urn:microsoft.com/office/officeart/2011/layout/CircleProcess"/>
    <dgm:cxn modelId="{74F23BC6-9818-44B7-9CF1-3E879C8541CD}" type="presParOf" srcId="{0506623C-8F0C-45C5-BB14-180DA0934AC0}" destId="{5033A608-A713-4390-BD91-B4FC6AA16187}" srcOrd="1" destOrd="0" presId="urn:microsoft.com/office/officeart/2011/layout/CircleProcess"/>
    <dgm:cxn modelId="{719E91D1-6DEE-4CD6-9FC0-3CCCE1E44379}" type="presParOf" srcId="{5033A608-A713-4390-BD91-B4FC6AA16187}" destId="{6E637010-4B17-4C23-9226-1F97908F08E2}" srcOrd="0" destOrd="0" presId="urn:microsoft.com/office/officeart/2011/layout/CircleProcess"/>
    <dgm:cxn modelId="{A71A0900-4B04-4F58-BC46-45DD6DD683FE}" type="presParOf" srcId="{0506623C-8F0C-45C5-BB14-180DA0934AC0}" destId="{7D97EDF4-1264-4EE5-8ACD-EA01615A643B}" srcOrd="2" destOrd="0" presId="urn:microsoft.com/office/officeart/2011/layout/CircleProcess"/>
    <dgm:cxn modelId="{7C75AE3F-5DF8-48A7-A764-5DAC323417C7}" type="presParOf" srcId="{0506623C-8F0C-45C5-BB14-180DA0934AC0}" destId="{743A9C92-6E5E-48A0-99D5-4222DEF265E3}" srcOrd="3" destOrd="0" presId="urn:microsoft.com/office/officeart/2011/layout/CircleProcess"/>
    <dgm:cxn modelId="{CBD99529-B3CE-43FC-B504-8138444D3C29}" type="presParOf" srcId="{743A9C92-6E5E-48A0-99D5-4222DEF265E3}" destId="{C68DEEF4-AC67-4983-BE99-CC3A3784FE5D}" srcOrd="0" destOrd="0" presId="urn:microsoft.com/office/officeart/2011/layout/CircleProcess"/>
    <dgm:cxn modelId="{3553BEA1-4BAA-4916-86E2-44D757CCE83E}" type="presParOf" srcId="{0506623C-8F0C-45C5-BB14-180DA0934AC0}" destId="{B45B903E-3741-4AE7-A8AC-DC3245DDFE2A}" srcOrd="4" destOrd="0" presId="urn:microsoft.com/office/officeart/2011/layout/CircleProcess"/>
    <dgm:cxn modelId="{B19C96A0-F487-423C-89D4-B737ACCCB6B7}" type="presParOf" srcId="{B45B903E-3741-4AE7-A8AC-DC3245DDFE2A}" destId="{94436A11-816A-4181-816F-779D5D408FFF}" srcOrd="0" destOrd="0" presId="urn:microsoft.com/office/officeart/2011/layout/CircleProcess"/>
    <dgm:cxn modelId="{76565B44-A6D7-40FE-B4C1-34768F8D5E91}" type="presParOf" srcId="{0506623C-8F0C-45C5-BB14-180DA0934AC0}" destId="{58A07FC2-0754-41E0-87BC-74A8A3D811F7}" srcOrd="5" destOrd="0" presId="urn:microsoft.com/office/officeart/2011/layout/CircleProcess"/>
    <dgm:cxn modelId="{254D1AB8-5A3F-4955-994D-6BEF3C3836C0}" type="presParOf" srcId="{0506623C-8F0C-45C5-BB14-180DA0934AC0}" destId="{2A21F7DD-6CFF-4072-BDA2-B0A1981CD502}" srcOrd="6" destOrd="0" presId="urn:microsoft.com/office/officeart/2011/layout/CircleProcess"/>
    <dgm:cxn modelId="{FF1A74CB-89CD-4942-ACAB-7F565C4E2975}" type="presParOf" srcId="{2A21F7DD-6CFF-4072-BDA2-B0A1981CD502}" destId="{A3DCB3F9-1564-41D0-B0CA-22FB477F9960}" srcOrd="0" destOrd="0" presId="urn:microsoft.com/office/officeart/2011/layout/CircleProcess"/>
    <dgm:cxn modelId="{D7259999-AA90-40C9-BCED-ABE2B8BD7475}" type="presParOf" srcId="{0506623C-8F0C-45C5-BB14-180DA0934AC0}" destId="{B625FADF-55E4-41CF-A7A8-0678D8AC3AB8}" srcOrd="7" destOrd="0" presId="urn:microsoft.com/office/officeart/2011/layout/CircleProcess"/>
    <dgm:cxn modelId="{5D188FE1-C12B-4BD5-A75B-C1B19AAC0A93}" type="presParOf" srcId="{B625FADF-55E4-41CF-A7A8-0678D8AC3AB8}" destId="{4AA2E5E5-FC5F-485C-AFE3-6E19F6408F69}" srcOrd="0" destOrd="0" presId="urn:microsoft.com/office/officeart/2011/layout/CircleProcess"/>
    <dgm:cxn modelId="{CA5C1B75-81F1-4F82-BB60-D0D7D75155F9}" type="presParOf" srcId="{0506623C-8F0C-45C5-BB14-180DA0934AC0}" destId="{4E374FDF-9F53-4B47-A1F3-8F8118329F62}" srcOrd="8" destOrd="0" presId="urn:microsoft.com/office/officeart/2011/layout/CircleProcess"/>
    <dgm:cxn modelId="{38352F98-5A1E-4014-9EFF-689714C0BDAF}" type="presParOf" srcId="{0506623C-8F0C-45C5-BB14-180DA0934AC0}" destId="{37B41375-69E0-437C-A5E2-49F0D6390DA1}" srcOrd="9" destOrd="0" presId="urn:microsoft.com/office/officeart/2011/layout/CircleProcess"/>
    <dgm:cxn modelId="{55F37303-352E-435F-AC4F-0A3409DE8756}" type="presParOf" srcId="{37B41375-69E0-437C-A5E2-49F0D6390DA1}" destId="{247977E9-AA33-4FF2-9E28-074A0B726FAB}" srcOrd="0" destOrd="0" presId="urn:microsoft.com/office/officeart/2011/layout/CircleProcess"/>
    <dgm:cxn modelId="{6F103545-86B3-4ACB-9B1F-DE572BE3F9D4}" type="presParOf" srcId="{0506623C-8F0C-45C5-BB14-180DA0934AC0}" destId="{271BD721-5E0F-4D85-A3DA-69C94D5D2E02}" srcOrd="10" destOrd="0" presId="urn:microsoft.com/office/officeart/2011/layout/CircleProcess"/>
    <dgm:cxn modelId="{65A9D3BE-C89A-42A1-995C-F0A480A3C48E}" type="presParOf" srcId="{271BD721-5E0F-4D85-A3DA-69C94D5D2E02}" destId="{8F195350-522D-4E36-95A6-C12B0BDEF586}" srcOrd="0" destOrd="0" presId="urn:microsoft.com/office/officeart/2011/layout/CircleProcess"/>
    <dgm:cxn modelId="{E8AFC1EA-86F8-425A-8DCF-0C74DBD0C4FC}" type="presParOf" srcId="{0506623C-8F0C-45C5-BB14-180DA0934AC0}" destId="{A7C67807-A3C1-4EF7-A6EB-ED662EB830DE}" srcOrd="11" destOrd="0" presId="urn:microsoft.com/office/officeart/2011/layout/CircleProcess"/>
    <dgm:cxn modelId="{5BBD614B-A9A9-4CD8-97A7-9BD5D3972A53}" type="presParOf" srcId="{0506623C-8F0C-45C5-BB14-180DA0934AC0}" destId="{B853B25B-7F3A-418C-96CD-821A88807F09}" srcOrd="12" destOrd="0" presId="urn:microsoft.com/office/officeart/2011/layout/CircleProcess"/>
    <dgm:cxn modelId="{2E9F46E4-6AA3-4979-ABA9-6DEA203CC00F}" type="presParOf" srcId="{B853B25B-7F3A-418C-96CD-821A88807F09}" destId="{FA35BBDF-5B98-4A96-BEB2-E1228CA08897}" srcOrd="0" destOrd="0" presId="urn:microsoft.com/office/officeart/2011/layout/CircleProcess"/>
    <dgm:cxn modelId="{0EE87C75-6D73-4FD3-9281-8E56BCD47707}" type="presParOf" srcId="{0506623C-8F0C-45C5-BB14-180DA0934AC0}" destId="{9C4B7EB4-E842-4D21-B638-54B34FBF10E0}" srcOrd="13" destOrd="0" presId="urn:microsoft.com/office/officeart/2011/layout/CircleProcess"/>
    <dgm:cxn modelId="{962886D2-AEF8-43A2-BA8F-AA90275917B5}" type="presParOf" srcId="{9C4B7EB4-E842-4D21-B638-54B34FBF10E0}" destId="{EAC39926-2D87-48E1-8FFC-DFF1992694B6}" srcOrd="0" destOrd="0" presId="urn:microsoft.com/office/officeart/2011/layout/CircleProcess"/>
    <dgm:cxn modelId="{7CAFD8EF-B522-42A8-9F4B-720EAB303724}" type="presParOf" srcId="{0506623C-8F0C-45C5-BB14-180DA0934AC0}" destId="{16A9C577-8D49-4824-900C-CC97E7BB4FFB}" srcOrd="14"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C5FB10-1391-42CC-B877-C5F06EC25953}"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IN"/>
        </a:p>
      </dgm:t>
    </dgm:pt>
    <dgm:pt modelId="{3502287F-5EC6-4875-B621-463651659B59}">
      <dgm:prSet phldrT="[Text]"/>
      <dgm:spPr/>
      <dgm:t>
        <a:bodyPr/>
        <a:lstStyle/>
        <a:p>
          <a:r>
            <a:rPr lang="en-IN" dirty="0"/>
            <a:t>Direction, supervision and performance</a:t>
          </a:r>
        </a:p>
      </dgm:t>
    </dgm:pt>
    <dgm:pt modelId="{79A7C470-686C-4FA7-8632-CFAF16149CFC}" type="parTrans" cxnId="{0D048888-8230-4E0F-8094-FD65080FDF82}">
      <dgm:prSet/>
      <dgm:spPr/>
      <dgm:t>
        <a:bodyPr/>
        <a:lstStyle/>
        <a:p>
          <a:endParaRPr lang="en-IN"/>
        </a:p>
      </dgm:t>
    </dgm:pt>
    <dgm:pt modelId="{51696195-F708-4C3C-A878-7CAC4D41A6B7}" type="sibTrans" cxnId="{0D048888-8230-4E0F-8094-FD65080FDF82}">
      <dgm:prSet/>
      <dgm:spPr/>
      <dgm:t>
        <a:bodyPr/>
        <a:lstStyle/>
        <a:p>
          <a:endParaRPr lang="en-IN"/>
        </a:p>
      </dgm:t>
    </dgm:pt>
    <dgm:pt modelId="{41ACADF1-BA96-49A6-A7B3-35A2C8C88FB8}">
      <dgm:prSet phldrT="[Text]"/>
      <dgm:spPr/>
      <dgm:t>
        <a:bodyPr/>
        <a:lstStyle/>
        <a:p>
          <a:r>
            <a:rPr lang="en-IN" dirty="0"/>
            <a:t>Reviews</a:t>
          </a:r>
        </a:p>
      </dgm:t>
    </dgm:pt>
    <dgm:pt modelId="{C36AB3FE-0F6A-4BC9-9142-6BDBD8AD39EC}" type="parTrans" cxnId="{8D496E43-8616-47C9-B581-8E15965E064B}">
      <dgm:prSet/>
      <dgm:spPr/>
      <dgm:t>
        <a:bodyPr/>
        <a:lstStyle/>
        <a:p>
          <a:endParaRPr lang="en-IN"/>
        </a:p>
      </dgm:t>
    </dgm:pt>
    <dgm:pt modelId="{93B5038C-2BB5-436C-AD65-ADB7DF51E7EB}" type="sibTrans" cxnId="{8D496E43-8616-47C9-B581-8E15965E064B}">
      <dgm:prSet/>
      <dgm:spPr/>
      <dgm:t>
        <a:bodyPr/>
        <a:lstStyle/>
        <a:p>
          <a:endParaRPr lang="en-IN"/>
        </a:p>
      </dgm:t>
    </dgm:pt>
    <dgm:pt modelId="{ACA35470-A3DC-41E0-AF5C-5EEBA206631F}">
      <dgm:prSet phldrT="[Text]"/>
      <dgm:spPr/>
      <dgm:t>
        <a:bodyPr/>
        <a:lstStyle/>
        <a:p>
          <a:r>
            <a:rPr lang="en-IN" dirty="0"/>
            <a:t>Consultation</a:t>
          </a:r>
        </a:p>
      </dgm:t>
    </dgm:pt>
    <dgm:pt modelId="{31746EDB-E8DD-4C2D-9FD0-AB2D783F7008}" type="parTrans" cxnId="{A8861207-226E-4EA5-84C2-1205219769ED}">
      <dgm:prSet/>
      <dgm:spPr/>
      <dgm:t>
        <a:bodyPr/>
        <a:lstStyle/>
        <a:p>
          <a:endParaRPr lang="en-IN"/>
        </a:p>
      </dgm:t>
    </dgm:pt>
    <dgm:pt modelId="{A19BE281-7B33-4F3E-9113-E2DD4B9A27E2}" type="sibTrans" cxnId="{A8861207-226E-4EA5-84C2-1205219769ED}">
      <dgm:prSet/>
      <dgm:spPr/>
      <dgm:t>
        <a:bodyPr/>
        <a:lstStyle/>
        <a:p>
          <a:endParaRPr lang="en-IN"/>
        </a:p>
      </dgm:t>
    </dgm:pt>
    <dgm:pt modelId="{3748E89C-0881-412A-95A6-08E910E3F64E}">
      <dgm:prSet phldrT="[Text]"/>
      <dgm:spPr/>
      <dgm:t>
        <a:bodyPr/>
        <a:lstStyle/>
        <a:p>
          <a:r>
            <a:rPr lang="en-IN" dirty="0"/>
            <a:t>Engagement Quality Control Review</a:t>
          </a:r>
        </a:p>
      </dgm:t>
    </dgm:pt>
    <dgm:pt modelId="{EDC16C67-D797-4257-9534-6AC687906598}" type="parTrans" cxnId="{508CC747-040E-4DD1-9366-4FE3F76ACB90}">
      <dgm:prSet/>
      <dgm:spPr/>
      <dgm:t>
        <a:bodyPr/>
        <a:lstStyle/>
        <a:p>
          <a:endParaRPr lang="en-IN"/>
        </a:p>
      </dgm:t>
    </dgm:pt>
    <dgm:pt modelId="{C5101307-5D69-4B3F-BE8F-9B21B1700E53}" type="sibTrans" cxnId="{508CC747-040E-4DD1-9366-4FE3F76ACB90}">
      <dgm:prSet/>
      <dgm:spPr/>
      <dgm:t>
        <a:bodyPr/>
        <a:lstStyle/>
        <a:p>
          <a:endParaRPr lang="en-IN"/>
        </a:p>
      </dgm:t>
    </dgm:pt>
    <dgm:pt modelId="{E5F0FF35-9672-40CA-B919-49FCF555A665}">
      <dgm:prSet phldrT="[Text]"/>
      <dgm:spPr/>
      <dgm:t>
        <a:bodyPr/>
        <a:lstStyle/>
        <a:p>
          <a:r>
            <a:rPr lang="en-IN" dirty="0"/>
            <a:t>Differences of Opinion</a:t>
          </a:r>
        </a:p>
      </dgm:t>
    </dgm:pt>
    <dgm:pt modelId="{9F6992DD-DA4E-4252-8818-D61F5505625E}" type="parTrans" cxnId="{08FC1342-BA8A-41B6-8F50-17512C87A3B8}">
      <dgm:prSet/>
      <dgm:spPr/>
      <dgm:t>
        <a:bodyPr/>
        <a:lstStyle/>
        <a:p>
          <a:endParaRPr lang="en-IN"/>
        </a:p>
      </dgm:t>
    </dgm:pt>
    <dgm:pt modelId="{B0EEABB2-792D-4547-B734-DA395B3E7521}" type="sibTrans" cxnId="{08FC1342-BA8A-41B6-8F50-17512C87A3B8}">
      <dgm:prSet/>
      <dgm:spPr/>
      <dgm:t>
        <a:bodyPr/>
        <a:lstStyle/>
        <a:p>
          <a:endParaRPr lang="en-IN"/>
        </a:p>
      </dgm:t>
    </dgm:pt>
    <dgm:pt modelId="{88931628-9093-4ED8-A362-303244352884}" type="pres">
      <dgm:prSet presAssocID="{30C5FB10-1391-42CC-B877-C5F06EC25953}" presName="rootnode" presStyleCnt="0">
        <dgm:presLayoutVars>
          <dgm:chMax/>
          <dgm:chPref/>
          <dgm:dir/>
          <dgm:animLvl val="lvl"/>
        </dgm:presLayoutVars>
      </dgm:prSet>
      <dgm:spPr/>
    </dgm:pt>
    <dgm:pt modelId="{1AC6B2B7-ED35-4AC8-BCAD-BF177D9DC49F}" type="pres">
      <dgm:prSet presAssocID="{3502287F-5EC6-4875-B621-463651659B59}" presName="composite" presStyleCnt="0"/>
      <dgm:spPr/>
    </dgm:pt>
    <dgm:pt modelId="{60ABAEB2-1A9A-48BC-82EA-3FB09C1C3635}" type="pres">
      <dgm:prSet presAssocID="{3502287F-5EC6-4875-B621-463651659B59}" presName="LShape" presStyleLbl="alignNode1" presStyleIdx="0" presStyleCnt="9"/>
      <dgm:spPr/>
    </dgm:pt>
    <dgm:pt modelId="{4D2D2BE3-94B0-459D-ACB9-06358FCD9FC1}" type="pres">
      <dgm:prSet presAssocID="{3502287F-5EC6-4875-B621-463651659B59}" presName="ParentText" presStyleLbl="revTx" presStyleIdx="0" presStyleCnt="5">
        <dgm:presLayoutVars>
          <dgm:chMax val="0"/>
          <dgm:chPref val="0"/>
          <dgm:bulletEnabled val="1"/>
        </dgm:presLayoutVars>
      </dgm:prSet>
      <dgm:spPr/>
    </dgm:pt>
    <dgm:pt modelId="{BE9CA907-6928-4C83-877C-10B49AD515A1}" type="pres">
      <dgm:prSet presAssocID="{3502287F-5EC6-4875-B621-463651659B59}" presName="Triangle" presStyleLbl="alignNode1" presStyleIdx="1" presStyleCnt="9"/>
      <dgm:spPr/>
    </dgm:pt>
    <dgm:pt modelId="{7127E7DF-1178-4493-A633-E34866E90625}" type="pres">
      <dgm:prSet presAssocID="{51696195-F708-4C3C-A878-7CAC4D41A6B7}" presName="sibTrans" presStyleCnt="0"/>
      <dgm:spPr/>
    </dgm:pt>
    <dgm:pt modelId="{8E63DC4E-F1E2-489E-B53D-5DD12E029075}" type="pres">
      <dgm:prSet presAssocID="{51696195-F708-4C3C-A878-7CAC4D41A6B7}" presName="space" presStyleCnt="0"/>
      <dgm:spPr/>
    </dgm:pt>
    <dgm:pt modelId="{05120847-AFC0-4B2C-9FA9-2741467B02A4}" type="pres">
      <dgm:prSet presAssocID="{41ACADF1-BA96-49A6-A7B3-35A2C8C88FB8}" presName="composite" presStyleCnt="0"/>
      <dgm:spPr/>
    </dgm:pt>
    <dgm:pt modelId="{39139874-0A64-43ED-AA33-9B3B812540BC}" type="pres">
      <dgm:prSet presAssocID="{41ACADF1-BA96-49A6-A7B3-35A2C8C88FB8}" presName="LShape" presStyleLbl="alignNode1" presStyleIdx="2" presStyleCnt="9"/>
      <dgm:spPr/>
    </dgm:pt>
    <dgm:pt modelId="{3759FEAD-E916-4DCD-9C41-481059B3D952}" type="pres">
      <dgm:prSet presAssocID="{41ACADF1-BA96-49A6-A7B3-35A2C8C88FB8}" presName="ParentText" presStyleLbl="revTx" presStyleIdx="1" presStyleCnt="5">
        <dgm:presLayoutVars>
          <dgm:chMax val="0"/>
          <dgm:chPref val="0"/>
          <dgm:bulletEnabled val="1"/>
        </dgm:presLayoutVars>
      </dgm:prSet>
      <dgm:spPr/>
    </dgm:pt>
    <dgm:pt modelId="{95169E14-C955-4E5B-814B-C2DA7FC3380D}" type="pres">
      <dgm:prSet presAssocID="{41ACADF1-BA96-49A6-A7B3-35A2C8C88FB8}" presName="Triangle" presStyleLbl="alignNode1" presStyleIdx="3" presStyleCnt="9"/>
      <dgm:spPr/>
    </dgm:pt>
    <dgm:pt modelId="{AA454B67-1C59-4AEB-9B0B-68E0935ABA1F}" type="pres">
      <dgm:prSet presAssocID="{93B5038C-2BB5-436C-AD65-ADB7DF51E7EB}" presName="sibTrans" presStyleCnt="0"/>
      <dgm:spPr/>
    </dgm:pt>
    <dgm:pt modelId="{38536BAF-9F36-4654-8EF8-ED68807AB262}" type="pres">
      <dgm:prSet presAssocID="{93B5038C-2BB5-436C-AD65-ADB7DF51E7EB}" presName="space" presStyleCnt="0"/>
      <dgm:spPr/>
    </dgm:pt>
    <dgm:pt modelId="{D4BF7A9E-3AEF-4B83-B2D1-64B254E75231}" type="pres">
      <dgm:prSet presAssocID="{ACA35470-A3DC-41E0-AF5C-5EEBA206631F}" presName="composite" presStyleCnt="0"/>
      <dgm:spPr/>
    </dgm:pt>
    <dgm:pt modelId="{9B2C47B7-1D44-49C1-ACAB-3CB0DD903E43}" type="pres">
      <dgm:prSet presAssocID="{ACA35470-A3DC-41E0-AF5C-5EEBA206631F}" presName="LShape" presStyleLbl="alignNode1" presStyleIdx="4" presStyleCnt="9"/>
      <dgm:spPr/>
    </dgm:pt>
    <dgm:pt modelId="{7F604C64-CDDF-4CDD-B952-AC89D9A6AAAA}" type="pres">
      <dgm:prSet presAssocID="{ACA35470-A3DC-41E0-AF5C-5EEBA206631F}" presName="ParentText" presStyleLbl="revTx" presStyleIdx="2" presStyleCnt="5">
        <dgm:presLayoutVars>
          <dgm:chMax val="0"/>
          <dgm:chPref val="0"/>
          <dgm:bulletEnabled val="1"/>
        </dgm:presLayoutVars>
      </dgm:prSet>
      <dgm:spPr/>
    </dgm:pt>
    <dgm:pt modelId="{0AF97056-125D-487F-B521-EA53883942EC}" type="pres">
      <dgm:prSet presAssocID="{ACA35470-A3DC-41E0-AF5C-5EEBA206631F}" presName="Triangle" presStyleLbl="alignNode1" presStyleIdx="5" presStyleCnt="9"/>
      <dgm:spPr/>
    </dgm:pt>
    <dgm:pt modelId="{3E2C963A-255D-4EC2-91F9-955B5EF695BB}" type="pres">
      <dgm:prSet presAssocID="{A19BE281-7B33-4F3E-9113-E2DD4B9A27E2}" presName="sibTrans" presStyleCnt="0"/>
      <dgm:spPr/>
    </dgm:pt>
    <dgm:pt modelId="{A0850D50-36BC-48DA-9F72-915EB8A815F8}" type="pres">
      <dgm:prSet presAssocID="{A19BE281-7B33-4F3E-9113-E2DD4B9A27E2}" presName="space" presStyleCnt="0"/>
      <dgm:spPr/>
    </dgm:pt>
    <dgm:pt modelId="{755013FA-94ED-44C9-981C-5C26B073CCE4}" type="pres">
      <dgm:prSet presAssocID="{3748E89C-0881-412A-95A6-08E910E3F64E}" presName="composite" presStyleCnt="0"/>
      <dgm:spPr/>
    </dgm:pt>
    <dgm:pt modelId="{BF3576E8-81C6-461F-A86B-AE682F0D2D9E}" type="pres">
      <dgm:prSet presAssocID="{3748E89C-0881-412A-95A6-08E910E3F64E}" presName="LShape" presStyleLbl="alignNode1" presStyleIdx="6" presStyleCnt="9"/>
      <dgm:spPr/>
    </dgm:pt>
    <dgm:pt modelId="{7830681E-1FE3-42C5-ABD7-02A5AB3DE3C7}" type="pres">
      <dgm:prSet presAssocID="{3748E89C-0881-412A-95A6-08E910E3F64E}" presName="ParentText" presStyleLbl="revTx" presStyleIdx="3" presStyleCnt="5">
        <dgm:presLayoutVars>
          <dgm:chMax val="0"/>
          <dgm:chPref val="0"/>
          <dgm:bulletEnabled val="1"/>
        </dgm:presLayoutVars>
      </dgm:prSet>
      <dgm:spPr/>
    </dgm:pt>
    <dgm:pt modelId="{37C32FCE-05A3-4894-B271-A02F3D69AA2A}" type="pres">
      <dgm:prSet presAssocID="{3748E89C-0881-412A-95A6-08E910E3F64E}" presName="Triangle" presStyleLbl="alignNode1" presStyleIdx="7" presStyleCnt="9"/>
      <dgm:spPr/>
    </dgm:pt>
    <dgm:pt modelId="{F27477E9-12F8-4DF1-87B6-3304F3514F7A}" type="pres">
      <dgm:prSet presAssocID="{C5101307-5D69-4B3F-BE8F-9B21B1700E53}" presName="sibTrans" presStyleCnt="0"/>
      <dgm:spPr/>
    </dgm:pt>
    <dgm:pt modelId="{2ABF9E6F-9333-4EA4-B0E4-531DF3688B96}" type="pres">
      <dgm:prSet presAssocID="{C5101307-5D69-4B3F-BE8F-9B21B1700E53}" presName="space" presStyleCnt="0"/>
      <dgm:spPr/>
    </dgm:pt>
    <dgm:pt modelId="{8D707EC1-6779-46DB-964F-0535F73093C6}" type="pres">
      <dgm:prSet presAssocID="{E5F0FF35-9672-40CA-B919-49FCF555A665}" presName="composite" presStyleCnt="0"/>
      <dgm:spPr/>
    </dgm:pt>
    <dgm:pt modelId="{681780F6-9B09-491B-920E-6B394B3ACD4A}" type="pres">
      <dgm:prSet presAssocID="{E5F0FF35-9672-40CA-B919-49FCF555A665}" presName="LShape" presStyleLbl="alignNode1" presStyleIdx="8" presStyleCnt="9"/>
      <dgm:spPr/>
    </dgm:pt>
    <dgm:pt modelId="{75FA9A40-63ED-403E-8850-6943610498B6}" type="pres">
      <dgm:prSet presAssocID="{E5F0FF35-9672-40CA-B919-49FCF555A665}" presName="ParentText" presStyleLbl="revTx" presStyleIdx="4" presStyleCnt="5">
        <dgm:presLayoutVars>
          <dgm:chMax val="0"/>
          <dgm:chPref val="0"/>
          <dgm:bulletEnabled val="1"/>
        </dgm:presLayoutVars>
      </dgm:prSet>
      <dgm:spPr/>
    </dgm:pt>
  </dgm:ptLst>
  <dgm:cxnLst>
    <dgm:cxn modelId="{A8861207-226E-4EA5-84C2-1205219769ED}" srcId="{30C5FB10-1391-42CC-B877-C5F06EC25953}" destId="{ACA35470-A3DC-41E0-AF5C-5EEBA206631F}" srcOrd="2" destOrd="0" parTransId="{31746EDB-E8DD-4C2D-9FD0-AB2D783F7008}" sibTransId="{A19BE281-7B33-4F3E-9113-E2DD4B9A27E2}"/>
    <dgm:cxn modelId="{CE7CB624-85D2-4759-996C-D80ECDF8D2DD}" type="presOf" srcId="{ACA35470-A3DC-41E0-AF5C-5EEBA206631F}" destId="{7F604C64-CDDF-4CDD-B952-AC89D9A6AAAA}" srcOrd="0" destOrd="0" presId="urn:microsoft.com/office/officeart/2009/3/layout/StepUpProcess"/>
    <dgm:cxn modelId="{08FC1342-BA8A-41B6-8F50-17512C87A3B8}" srcId="{30C5FB10-1391-42CC-B877-C5F06EC25953}" destId="{E5F0FF35-9672-40CA-B919-49FCF555A665}" srcOrd="4" destOrd="0" parTransId="{9F6992DD-DA4E-4252-8818-D61F5505625E}" sibTransId="{B0EEABB2-792D-4547-B734-DA395B3E7521}"/>
    <dgm:cxn modelId="{8D496E43-8616-47C9-B581-8E15965E064B}" srcId="{30C5FB10-1391-42CC-B877-C5F06EC25953}" destId="{41ACADF1-BA96-49A6-A7B3-35A2C8C88FB8}" srcOrd="1" destOrd="0" parTransId="{C36AB3FE-0F6A-4BC9-9142-6BDBD8AD39EC}" sibTransId="{93B5038C-2BB5-436C-AD65-ADB7DF51E7EB}"/>
    <dgm:cxn modelId="{508CC747-040E-4DD1-9366-4FE3F76ACB90}" srcId="{30C5FB10-1391-42CC-B877-C5F06EC25953}" destId="{3748E89C-0881-412A-95A6-08E910E3F64E}" srcOrd="3" destOrd="0" parTransId="{EDC16C67-D797-4257-9534-6AC687906598}" sibTransId="{C5101307-5D69-4B3F-BE8F-9B21B1700E53}"/>
    <dgm:cxn modelId="{7A64F96D-9E84-441F-868C-25AC22D5381A}" type="presOf" srcId="{30C5FB10-1391-42CC-B877-C5F06EC25953}" destId="{88931628-9093-4ED8-A362-303244352884}" srcOrd="0" destOrd="0" presId="urn:microsoft.com/office/officeart/2009/3/layout/StepUpProcess"/>
    <dgm:cxn modelId="{0D048888-8230-4E0F-8094-FD65080FDF82}" srcId="{30C5FB10-1391-42CC-B877-C5F06EC25953}" destId="{3502287F-5EC6-4875-B621-463651659B59}" srcOrd="0" destOrd="0" parTransId="{79A7C470-686C-4FA7-8632-CFAF16149CFC}" sibTransId="{51696195-F708-4C3C-A878-7CAC4D41A6B7}"/>
    <dgm:cxn modelId="{87518FC6-26A6-47EB-BC51-38C37789D167}" type="presOf" srcId="{E5F0FF35-9672-40CA-B919-49FCF555A665}" destId="{75FA9A40-63ED-403E-8850-6943610498B6}" srcOrd="0" destOrd="0" presId="urn:microsoft.com/office/officeart/2009/3/layout/StepUpProcess"/>
    <dgm:cxn modelId="{6546AEDB-6D0A-4AAE-8846-33BD2FD02054}" type="presOf" srcId="{3748E89C-0881-412A-95A6-08E910E3F64E}" destId="{7830681E-1FE3-42C5-ABD7-02A5AB3DE3C7}" srcOrd="0" destOrd="0" presId="urn:microsoft.com/office/officeart/2009/3/layout/StepUpProcess"/>
    <dgm:cxn modelId="{CB0D54F2-16C1-44EE-85DE-300F3042FAEF}" type="presOf" srcId="{41ACADF1-BA96-49A6-A7B3-35A2C8C88FB8}" destId="{3759FEAD-E916-4DCD-9C41-481059B3D952}" srcOrd="0" destOrd="0" presId="urn:microsoft.com/office/officeart/2009/3/layout/StepUpProcess"/>
    <dgm:cxn modelId="{CC8450F8-67B9-4FB6-AB53-C8626E8A56AB}" type="presOf" srcId="{3502287F-5EC6-4875-B621-463651659B59}" destId="{4D2D2BE3-94B0-459D-ACB9-06358FCD9FC1}" srcOrd="0" destOrd="0" presId="urn:microsoft.com/office/officeart/2009/3/layout/StepUpProcess"/>
    <dgm:cxn modelId="{EC34B54B-38C3-4869-8091-95BD2F1FA23B}" type="presParOf" srcId="{88931628-9093-4ED8-A362-303244352884}" destId="{1AC6B2B7-ED35-4AC8-BCAD-BF177D9DC49F}" srcOrd="0" destOrd="0" presId="urn:microsoft.com/office/officeart/2009/3/layout/StepUpProcess"/>
    <dgm:cxn modelId="{F499F54B-B4B8-43CC-993F-11FE6D5BFC7D}" type="presParOf" srcId="{1AC6B2B7-ED35-4AC8-BCAD-BF177D9DC49F}" destId="{60ABAEB2-1A9A-48BC-82EA-3FB09C1C3635}" srcOrd="0" destOrd="0" presId="urn:microsoft.com/office/officeart/2009/3/layout/StepUpProcess"/>
    <dgm:cxn modelId="{1C0FC780-E655-4F19-914A-B3F5245F0AAB}" type="presParOf" srcId="{1AC6B2B7-ED35-4AC8-BCAD-BF177D9DC49F}" destId="{4D2D2BE3-94B0-459D-ACB9-06358FCD9FC1}" srcOrd="1" destOrd="0" presId="urn:microsoft.com/office/officeart/2009/3/layout/StepUpProcess"/>
    <dgm:cxn modelId="{038516FA-4BA8-49BA-A57F-AA40F0C1E173}" type="presParOf" srcId="{1AC6B2B7-ED35-4AC8-BCAD-BF177D9DC49F}" destId="{BE9CA907-6928-4C83-877C-10B49AD515A1}" srcOrd="2" destOrd="0" presId="urn:microsoft.com/office/officeart/2009/3/layout/StepUpProcess"/>
    <dgm:cxn modelId="{A67D65B4-4EC1-4F9C-BC52-F83724061128}" type="presParOf" srcId="{88931628-9093-4ED8-A362-303244352884}" destId="{7127E7DF-1178-4493-A633-E34866E90625}" srcOrd="1" destOrd="0" presId="urn:microsoft.com/office/officeart/2009/3/layout/StepUpProcess"/>
    <dgm:cxn modelId="{47A0D418-0C07-4B89-A0D0-68AFF76B5AAD}" type="presParOf" srcId="{7127E7DF-1178-4493-A633-E34866E90625}" destId="{8E63DC4E-F1E2-489E-B53D-5DD12E029075}" srcOrd="0" destOrd="0" presId="urn:microsoft.com/office/officeart/2009/3/layout/StepUpProcess"/>
    <dgm:cxn modelId="{7876D95C-2514-4A51-ABAA-D1DEE3E60A95}" type="presParOf" srcId="{88931628-9093-4ED8-A362-303244352884}" destId="{05120847-AFC0-4B2C-9FA9-2741467B02A4}" srcOrd="2" destOrd="0" presId="urn:microsoft.com/office/officeart/2009/3/layout/StepUpProcess"/>
    <dgm:cxn modelId="{A0DE48E5-B67D-4CBB-9E4B-AD8770DBE3CD}" type="presParOf" srcId="{05120847-AFC0-4B2C-9FA9-2741467B02A4}" destId="{39139874-0A64-43ED-AA33-9B3B812540BC}" srcOrd="0" destOrd="0" presId="urn:microsoft.com/office/officeart/2009/3/layout/StepUpProcess"/>
    <dgm:cxn modelId="{1CFA79A1-E67A-43E3-929A-4161BF9A4D29}" type="presParOf" srcId="{05120847-AFC0-4B2C-9FA9-2741467B02A4}" destId="{3759FEAD-E916-4DCD-9C41-481059B3D952}" srcOrd="1" destOrd="0" presId="urn:microsoft.com/office/officeart/2009/3/layout/StepUpProcess"/>
    <dgm:cxn modelId="{D19AB513-7E4B-4F7E-92B3-404C86A18D28}" type="presParOf" srcId="{05120847-AFC0-4B2C-9FA9-2741467B02A4}" destId="{95169E14-C955-4E5B-814B-C2DA7FC3380D}" srcOrd="2" destOrd="0" presId="urn:microsoft.com/office/officeart/2009/3/layout/StepUpProcess"/>
    <dgm:cxn modelId="{303711B5-46F3-44A5-9AA2-BA05A14ABB18}" type="presParOf" srcId="{88931628-9093-4ED8-A362-303244352884}" destId="{AA454B67-1C59-4AEB-9B0B-68E0935ABA1F}" srcOrd="3" destOrd="0" presId="urn:microsoft.com/office/officeart/2009/3/layout/StepUpProcess"/>
    <dgm:cxn modelId="{2B36E29D-1DE4-4786-9E0E-2851A6618284}" type="presParOf" srcId="{AA454B67-1C59-4AEB-9B0B-68E0935ABA1F}" destId="{38536BAF-9F36-4654-8EF8-ED68807AB262}" srcOrd="0" destOrd="0" presId="urn:microsoft.com/office/officeart/2009/3/layout/StepUpProcess"/>
    <dgm:cxn modelId="{3489FC9E-DFED-40C9-AB6C-48DA8DF21C45}" type="presParOf" srcId="{88931628-9093-4ED8-A362-303244352884}" destId="{D4BF7A9E-3AEF-4B83-B2D1-64B254E75231}" srcOrd="4" destOrd="0" presId="urn:microsoft.com/office/officeart/2009/3/layout/StepUpProcess"/>
    <dgm:cxn modelId="{648B7007-67C6-49F1-905C-A03B1FE50969}" type="presParOf" srcId="{D4BF7A9E-3AEF-4B83-B2D1-64B254E75231}" destId="{9B2C47B7-1D44-49C1-ACAB-3CB0DD903E43}" srcOrd="0" destOrd="0" presId="urn:microsoft.com/office/officeart/2009/3/layout/StepUpProcess"/>
    <dgm:cxn modelId="{269A3C2B-4CF5-42A2-882A-C81CC762E67D}" type="presParOf" srcId="{D4BF7A9E-3AEF-4B83-B2D1-64B254E75231}" destId="{7F604C64-CDDF-4CDD-B952-AC89D9A6AAAA}" srcOrd="1" destOrd="0" presId="urn:microsoft.com/office/officeart/2009/3/layout/StepUpProcess"/>
    <dgm:cxn modelId="{EF3FB260-CC18-431E-9CC2-74FB58BCC7FE}" type="presParOf" srcId="{D4BF7A9E-3AEF-4B83-B2D1-64B254E75231}" destId="{0AF97056-125D-487F-B521-EA53883942EC}" srcOrd="2" destOrd="0" presId="urn:microsoft.com/office/officeart/2009/3/layout/StepUpProcess"/>
    <dgm:cxn modelId="{A6CE5F3C-73F0-455C-9E13-E0B78C7BA8EE}" type="presParOf" srcId="{88931628-9093-4ED8-A362-303244352884}" destId="{3E2C963A-255D-4EC2-91F9-955B5EF695BB}" srcOrd="5" destOrd="0" presId="urn:microsoft.com/office/officeart/2009/3/layout/StepUpProcess"/>
    <dgm:cxn modelId="{3135A35D-6968-4F6F-839D-CD2358FDF3BA}" type="presParOf" srcId="{3E2C963A-255D-4EC2-91F9-955B5EF695BB}" destId="{A0850D50-36BC-48DA-9F72-915EB8A815F8}" srcOrd="0" destOrd="0" presId="urn:microsoft.com/office/officeart/2009/3/layout/StepUpProcess"/>
    <dgm:cxn modelId="{2E379557-AC9C-4BE7-A0DB-3CDF28F9E464}" type="presParOf" srcId="{88931628-9093-4ED8-A362-303244352884}" destId="{755013FA-94ED-44C9-981C-5C26B073CCE4}" srcOrd="6" destOrd="0" presId="urn:microsoft.com/office/officeart/2009/3/layout/StepUpProcess"/>
    <dgm:cxn modelId="{6E904B1D-F969-42C0-B9EE-62565F702696}" type="presParOf" srcId="{755013FA-94ED-44C9-981C-5C26B073CCE4}" destId="{BF3576E8-81C6-461F-A86B-AE682F0D2D9E}" srcOrd="0" destOrd="0" presId="urn:microsoft.com/office/officeart/2009/3/layout/StepUpProcess"/>
    <dgm:cxn modelId="{4F4323F0-CFAC-4466-98A8-0B4EDE379C33}" type="presParOf" srcId="{755013FA-94ED-44C9-981C-5C26B073CCE4}" destId="{7830681E-1FE3-42C5-ABD7-02A5AB3DE3C7}" srcOrd="1" destOrd="0" presId="urn:microsoft.com/office/officeart/2009/3/layout/StepUpProcess"/>
    <dgm:cxn modelId="{778396D5-2962-4366-BB11-EFF174342B66}" type="presParOf" srcId="{755013FA-94ED-44C9-981C-5C26B073CCE4}" destId="{37C32FCE-05A3-4894-B271-A02F3D69AA2A}" srcOrd="2" destOrd="0" presId="urn:microsoft.com/office/officeart/2009/3/layout/StepUpProcess"/>
    <dgm:cxn modelId="{38083152-1B24-40FC-A065-4B16579AA90E}" type="presParOf" srcId="{88931628-9093-4ED8-A362-303244352884}" destId="{F27477E9-12F8-4DF1-87B6-3304F3514F7A}" srcOrd="7" destOrd="0" presId="urn:microsoft.com/office/officeart/2009/3/layout/StepUpProcess"/>
    <dgm:cxn modelId="{22ECEAEB-E46F-4A51-ABBB-3AFBDF93D566}" type="presParOf" srcId="{F27477E9-12F8-4DF1-87B6-3304F3514F7A}" destId="{2ABF9E6F-9333-4EA4-B0E4-531DF3688B96}" srcOrd="0" destOrd="0" presId="urn:microsoft.com/office/officeart/2009/3/layout/StepUpProcess"/>
    <dgm:cxn modelId="{E9CCD0C9-ABBB-4E13-B64F-0EC60EA605A5}" type="presParOf" srcId="{88931628-9093-4ED8-A362-303244352884}" destId="{8D707EC1-6779-46DB-964F-0535F73093C6}" srcOrd="8" destOrd="0" presId="urn:microsoft.com/office/officeart/2009/3/layout/StepUpProcess"/>
    <dgm:cxn modelId="{CFCB2AB1-1CEF-494E-A78C-0C37942CE90E}" type="presParOf" srcId="{8D707EC1-6779-46DB-964F-0535F73093C6}" destId="{681780F6-9B09-491B-920E-6B394B3ACD4A}" srcOrd="0" destOrd="0" presId="urn:microsoft.com/office/officeart/2009/3/layout/StepUpProcess"/>
    <dgm:cxn modelId="{A628FC1A-8971-414A-9DE0-A2D74308F71C}" type="presParOf" srcId="{8D707EC1-6779-46DB-964F-0535F73093C6}" destId="{75FA9A40-63ED-403E-8850-6943610498B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784634-5E98-4895-B779-210B480BC2BF}" type="doc">
      <dgm:prSet loTypeId="urn:microsoft.com/office/officeart/2018/2/layout/IconCircleList" loCatId="icon" qsTypeId="urn:microsoft.com/office/officeart/2005/8/quickstyle/simple4" qsCatId="simple" csTypeId="urn:microsoft.com/office/officeart/2005/8/colors/colorful4" csCatId="colorful" phldr="1"/>
      <dgm:spPr/>
      <dgm:t>
        <a:bodyPr/>
        <a:lstStyle/>
        <a:p>
          <a:endParaRPr lang="en-US"/>
        </a:p>
      </dgm:t>
    </dgm:pt>
    <dgm:pt modelId="{59202846-898D-48F9-8373-D6F77B50785F}">
      <dgm:prSet custT="1"/>
      <dgm:spPr/>
      <dgm:t>
        <a:bodyPr/>
        <a:lstStyle/>
        <a:p>
          <a:pPr>
            <a:lnSpc>
              <a:spcPct val="100000"/>
            </a:lnSpc>
          </a:pPr>
          <a:r>
            <a:rPr lang="en-US" sz="1400" b="1" dirty="0">
              <a:latin typeface="Bookman Old Style" panose="02050604050505020204" pitchFamily="18" charset="0"/>
            </a:rPr>
            <a:t>Issues identified and its resolution with regard to compliance with relevant ethical requirements </a:t>
          </a:r>
        </a:p>
      </dgm:t>
    </dgm:pt>
    <dgm:pt modelId="{08491CE7-CD80-4876-B561-85FE3CA2C0B5}" type="parTrans" cxnId="{21A9C14E-A15A-40F8-9B1C-3DCCFAEBA8ED}">
      <dgm:prSet/>
      <dgm:spPr/>
      <dgm:t>
        <a:bodyPr/>
        <a:lstStyle/>
        <a:p>
          <a:endParaRPr lang="en-US"/>
        </a:p>
      </dgm:t>
    </dgm:pt>
    <dgm:pt modelId="{CC9AB39C-41F9-459E-ABAC-73BCBB3F3DAA}" type="sibTrans" cxnId="{21A9C14E-A15A-40F8-9B1C-3DCCFAEBA8ED}">
      <dgm:prSet/>
      <dgm:spPr/>
      <dgm:t>
        <a:bodyPr/>
        <a:lstStyle/>
        <a:p>
          <a:pPr>
            <a:lnSpc>
              <a:spcPct val="100000"/>
            </a:lnSpc>
          </a:pPr>
          <a:endParaRPr lang="en-US"/>
        </a:p>
      </dgm:t>
    </dgm:pt>
    <dgm:pt modelId="{A810DBBE-8047-4938-972E-AC941CC17365}">
      <dgm:prSet custT="1"/>
      <dgm:spPr/>
      <dgm:t>
        <a:bodyPr/>
        <a:lstStyle/>
        <a:p>
          <a:pPr>
            <a:lnSpc>
              <a:spcPct val="100000"/>
            </a:lnSpc>
          </a:pPr>
          <a:r>
            <a:rPr lang="en-US" sz="1400" b="1" dirty="0">
              <a:latin typeface="Bookman Old Style" panose="02050604050505020204" pitchFamily="18" charset="0"/>
            </a:rPr>
            <a:t>Conclusions on independence compliance requirements and any discussions with the firm to support such conclusions</a:t>
          </a:r>
        </a:p>
      </dgm:t>
    </dgm:pt>
    <dgm:pt modelId="{89C59D07-1310-4E1F-9B5A-5BE37F8D404B}" type="parTrans" cxnId="{C4CB8D40-64C3-4FD6-80ED-002A17AF3569}">
      <dgm:prSet/>
      <dgm:spPr/>
      <dgm:t>
        <a:bodyPr/>
        <a:lstStyle/>
        <a:p>
          <a:endParaRPr lang="en-US"/>
        </a:p>
      </dgm:t>
    </dgm:pt>
    <dgm:pt modelId="{ADD1694B-AEE5-4C38-AD74-788E34F4C808}" type="sibTrans" cxnId="{C4CB8D40-64C3-4FD6-80ED-002A17AF3569}">
      <dgm:prSet/>
      <dgm:spPr/>
      <dgm:t>
        <a:bodyPr/>
        <a:lstStyle/>
        <a:p>
          <a:pPr>
            <a:lnSpc>
              <a:spcPct val="100000"/>
            </a:lnSpc>
          </a:pPr>
          <a:endParaRPr lang="en-US"/>
        </a:p>
      </dgm:t>
    </dgm:pt>
    <dgm:pt modelId="{E0B90C7D-70D9-4CD8-A2E7-B5657401FDDF}">
      <dgm:prSet custT="1"/>
      <dgm:spPr/>
      <dgm:t>
        <a:bodyPr/>
        <a:lstStyle/>
        <a:p>
          <a:pPr>
            <a:lnSpc>
              <a:spcPct val="100000"/>
            </a:lnSpc>
          </a:pPr>
          <a:r>
            <a:rPr lang="en-US" sz="1400" b="1" dirty="0">
              <a:latin typeface="Bookman Old Style" panose="02050604050505020204" pitchFamily="18" charset="0"/>
            </a:rPr>
            <a:t>Conclusions reached with regard to acceptance and continuance of client relationships and audit engagements</a:t>
          </a:r>
        </a:p>
      </dgm:t>
    </dgm:pt>
    <dgm:pt modelId="{6FF6066D-4C89-442A-B570-AB6F4A839136}" type="parTrans" cxnId="{D89448B1-DC40-43B1-8BF2-173A3BE25951}">
      <dgm:prSet/>
      <dgm:spPr/>
      <dgm:t>
        <a:bodyPr/>
        <a:lstStyle/>
        <a:p>
          <a:endParaRPr lang="en-US"/>
        </a:p>
      </dgm:t>
    </dgm:pt>
    <dgm:pt modelId="{6723CD45-C454-452B-A0A0-D8F57C7CE064}" type="sibTrans" cxnId="{D89448B1-DC40-43B1-8BF2-173A3BE25951}">
      <dgm:prSet/>
      <dgm:spPr/>
      <dgm:t>
        <a:bodyPr/>
        <a:lstStyle/>
        <a:p>
          <a:pPr>
            <a:lnSpc>
              <a:spcPct val="100000"/>
            </a:lnSpc>
          </a:pPr>
          <a:endParaRPr lang="en-US"/>
        </a:p>
      </dgm:t>
    </dgm:pt>
    <dgm:pt modelId="{A2F7C718-B777-46A5-979D-6C88E27F71CF}">
      <dgm:prSet custT="1"/>
      <dgm:spPr/>
      <dgm:t>
        <a:bodyPr/>
        <a:lstStyle/>
        <a:p>
          <a:pPr>
            <a:lnSpc>
              <a:spcPct val="100000"/>
            </a:lnSpc>
          </a:pPr>
          <a:r>
            <a:rPr lang="en-US" sz="1400" b="1" dirty="0">
              <a:latin typeface="Bookman Old Style" panose="02050604050505020204" pitchFamily="18" charset="0"/>
            </a:rPr>
            <a:t>Nature and scope of, and conclusions resulting from, consultations undertaken during the course of audit engagement </a:t>
          </a:r>
        </a:p>
      </dgm:t>
    </dgm:pt>
    <dgm:pt modelId="{B5D8CBC9-5A3F-4BA2-86F3-24C5F0DF642C}" type="parTrans" cxnId="{FAAEB5FA-429C-44EE-8415-9AB16D1D20C5}">
      <dgm:prSet/>
      <dgm:spPr/>
      <dgm:t>
        <a:bodyPr/>
        <a:lstStyle/>
        <a:p>
          <a:endParaRPr lang="en-US"/>
        </a:p>
      </dgm:t>
    </dgm:pt>
    <dgm:pt modelId="{CBB2B52F-9194-4021-8992-A417B2564EC1}" type="sibTrans" cxnId="{FAAEB5FA-429C-44EE-8415-9AB16D1D20C5}">
      <dgm:prSet/>
      <dgm:spPr/>
      <dgm:t>
        <a:bodyPr/>
        <a:lstStyle/>
        <a:p>
          <a:pPr>
            <a:lnSpc>
              <a:spcPct val="100000"/>
            </a:lnSpc>
          </a:pPr>
          <a:endParaRPr lang="en-US"/>
        </a:p>
      </dgm:t>
    </dgm:pt>
    <dgm:pt modelId="{BDCE628D-E83C-426B-A431-A2F093B3ED6F}" type="pres">
      <dgm:prSet presAssocID="{5D784634-5E98-4895-B779-210B480BC2BF}" presName="root" presStyleCnt="0">
        <dgm:presLayoutVars>
          <dgm:dir/>
          <dgm:resizeHandles val="exact"/>
        </dgm:presLayoutVars>
      </dgm:prSet>
      <dgm:spPr/>
    </dgm:pt>
    <dgm:pt modelId="{7537148F-CB85-43FC-BA38-EB05FB123E0C}" type="pres">
      <dgm:prSet presAssocID="{5D784634-5E98-4895-B779-210B480BC2BF}" presName="container" presStyleCnt="0">
        <dgm:presLayoutVars>
          <dgm:dir/>
          <dgm:resizeHandles val="exact"/>
        </dgm:presLayoutVars>
      </dgm:prSet>
      <dgm:spPr/>
    </dgm:pt>
    <dgm:pt modelId="{DDFB77AE-DD8C-47DE-A72B-A2B372400C49}" type="pres">
      <dgm:prSet presAssocID="{59202846-898D-48F9-8373-D6F77B50785F}" presName="compNode" presStyleCnt="0"/>
      <dgm:spPr/>
    </dgm:pt>
    <dgm:pt modelId="{4F47C740-1BAC-4873-8523-5A95D22B7E86}" type="pres">
      <dgm:prSet presAssocID="{59202846-898D-48F9-8373-D6F77B50785F}" presName="iconBgRect" presStyleLbl="bgShp" presStyleIdx="0" presStyleCnt="4"/>
      <dgm:spPr/>
    </dgm:pt>
    <dgm:pt modelId="{68D56C91-C035-4D16-843C-EFC82D56F474}" type="pres">
      <dgm:prSet presAssocID="{59202846-898D-48F9-8373-D6F77B50785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hield Tick with solid fill"/>
        </a:ext>
      </dgm:extLst>
    </dgm:pt>
    <dgm:pt modelId="{960C5370-AB95-4A6B-B072-F6C18C94CB13}" type="pres">
      <dgm:prSet presAssocID="{59202846-898D-48F9-8373-D6F77B50785F}" presName="spaceRect" presStyleCnt="0"/>
      <dgm:spPr/>
    </dgm:pt>
    <dgm:pt modelId="{7A8F59FE-46DA-4D43-B7E9-098299539C35}" type="pres">
      <dgm:prSet presAssocID="{59202846-898D-48F9-8373-D6F77B50785F}" presName="textRect" presStyleLbl="revTx" presStyleIdx="0" presStyleCnt="4">
        <dgm:presLayoutVars>
          <dgm:chMax val="1"/>
          <dgm:chPref val="1"/>
        </dgm:presLayoutVars>
      </dgm:prSet>
      <dgm:spPr/>
    </dgm:pt>
    <dgm:pt modelId="{023D2FAE-A4ED-45DE-A374-40E7CE3645CA}" type="pres">
      <dgm:prSet presAssocID="{CC9AB39C-41F9-459E-ABAC-73BCBB3F3DAA}" presName="sibTrans" presStyleLbl="sibTrans2D1" presStyleIdx="0" presStyleCnt="0"/>
      <dgm:spPr/>
    </dgm:pt>
    <dgm:pt modelId="{B969A9CF-EFC7-4FA1-999F-E422D37D4234}" type="pres">
      <dgm:prSet presAssocID="{A810DBBE-8047-4938-972E-AC941CC17365}" presName="compNode" presStyleCnt="0"/>
      <dgm:spPr/>
    </dgm:pt>
    <dgm:pt modelId="{560AC276-215F-46C3-B195-8EBD6F73DC29}" type="pres">
      <dgm:prSet presAssocID="{A810DBBE-8047-4938-972E-AC941CC17365}" presName="iconBgRect" presStyleLbl="bgShp" presStyleIdx="1" presStyleCnt="4"/>
      <dgm:spPr/>
    </dgm:pt>
    <dgm:pt modelId="{4A5AAFC5-EE58-451C-A866-066EF269F098}" type="pres">
      <dgm:prSet presAssocID="{A810DBBE-8047-4938-972E-AC941CC1736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143BB729-AC84-47D8-93D1-CDAA70A3E938}" type="pres">
      <dgm:prSet presAssocID="{A810DBBE-8047-4938-972E-AC941CC17365}" presName="spaceRect" presStyleCnt="0"/>
      <dgm:spPr/>
    </dgm:pt>
    <dgm:pt modelId="{EDB8A2E8-C896-4993-8FC2-6A927B45718F}" type="pres">
      <dgm:prSet presAssocID="{A810DBBE-8047-4938-972E-AC941CC17365}" presName="textRect" presStyleLbl="revTx" presStyleIdx="1" presStyleCnt="4">
        <dgm:presLayoutVars>
          <dgm:chMax val="1"/>
          <dgm:chPref val="1"/>
        </dgm:presLayoutVars>
      </dgm:prSet>
      <dgm:spPr/>
    </dgm:pt>
    <dgm:pt modelId="{EF81AC21-A87B-4EA0-9B78-EC4BE1944AF1}" type="pres">
      <dgm:prSet presAssocID="{ADD1694B-AEE5-4C38-AD74-788E34F4C808}" presName="sibTrans" presStyleLbl="sibTrans2D1" presStyleIdx="0" presStyleCnt="0"/>
      <dgm:spPr/>
    </dgm:pt>
    <dgm:pt modelId="{8B0FDB90-B711-4036-9BF2-FD0344C580FB}" type="pres">
      <dgm:prSet presAssocID="{E0B90C7D-70D9-4CD8-A2E7-B5657401FDDF}" presName="compNode" presStyleCnt="0"/>
      <dgm:spPr/>
    </dgm:pt>
    <dgm:pt modelId="{506F4A4B-6B15-4870-996F-A62BC828BF35}" type="pres">
      <dgm:prSet presAssocID="{E0B90C7D-70D9-4CD8-A2E7-B5657401FDDF}" presName="iconBgRect" presStyleLbl="bgShp" presStyleIdx="2" presStyleCnt="4"/>
      <dgm:spPr/>
    </dgm:pt>
    <dgm:pt modelId="{F73AC740-685F-40B4-929D-FDE8774C0763}" type="pres">
      <dgm:prSet presAssocID="{E0B90C7D-70D9-4CD8-A2E7-B5657401FDD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pt>
    <dgm:pt modelId="{8C82E551-FF5F-4A02-BC13-0C3A3B71BEA7}" type="pres">
      <dgm:prSet presAssocID="{E0B90C7D-70D9-4CD8-A2E7-B5657401FDDF}" presName="spaceRect" presStyleCnt="0"/>
      <dgm:spPr/>
    </dgm:pt>
    <dgm:pt modelId="{F9B47E66-26EA-4F0D-9AB5-2A36A6EC2C69}" type="pres">
      <dgm:prSet presAssocID="{E0B90C7D-70D9-4CD8-A2E7-B5657401FDDF}" presName="textRect" presStyleLbl="revTx" presStyleIdx="2" presStyleCnt="4">
        <dgm:presLayoutVars>
          <dgm:chMax val="1"/>
          <dgm:chPref val="1"/>
        </dgm:presLayoutVars>
      </dgm:prSet>
      <dgm:spPr/>
    </dgm:pt>
    <dgm:pt modelId="{572F3B1A-C5B8-4929-BBFD-DED664604B6F}" type="pres">
      <dgm:prSet presAssocID="{6723CD45-C454-452B-A0A0-D8F57C7CE064}" presName="sibTrans" presStyleLbl="sibTrans2D1" presStyleIdx="0" presStyleCnt="0"/>
      <dgm:spPr/>
    </dgm:pt>
    <dgm:pt modelId="{3384EA41-9748-4B8C-9FD8-63214C058656}" type="pres">
      <dgm:prSet presAssocID="{A2F7C718-B777-46A5-979D-6C88E27F71CF}" presName="compNode" presStyleCnt="0"/>
      <dgm:spPr/>
    </dgm:pt>
    <dgm:pt modelId="{13576BB1-867D-430C-9D79-2AC33A35B4DD}" type="pres">
      <dgm:prSet presAssocID="{A2F7C718-B777-46A5-979D-6C88E27F71CF}" presName="iconBgRect" presStyleLbl="bgShp" presStyleIdx="3" presStyleCnt="4"/>
      <dgm:spPr/>
    </dgm:pt>
    <dgm:pt modelId="{AC1799DD-A148-4B23-933F-C3E7C8D17B1A}" type="pres">
      <dgm:prSet presAssocID="{A2F7C718-B777-46A5-979D-6C88E27F71C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
        </a:ext>
      </dgm:extLst>
    </dgm:pt>
    <dgm:pt modelId="{95FB67F1-7EBE-422F-A120-17570CE05FEE}" type="pres">
      <dgm:prSet presAssocID="{A2F7C718-B777-46A5-979D-6C88E27F71CF}" presName="spaceRect" presStyleCnt="0"/>
      <dgm:spPr/>
    </dgm:pt>
    <dgm:pt modelId="{03C4F649-8E88-47A2-B191-A82AE7D33FD4}" type="pres">
      <dgm:prSet presAssocID="{A2F7C718-B777-46A5-979D-6C88E27F71CF}" presName="textRect" presStyleLbl="revTx" presStyleIdx="3" presStyleCnt="4">
        <dgm:presLayoutVars>
          <dgm:chMax val="1"/>
          <dgm:chPref val="1"/>
        </dgm:presLayoutVars>
      </dgm:prSet>
      <dgm:spPr/>
    </dgm:pt>
  </dgm:ptLst>
  <dgm:cxnLst>
    <dgm:cxn modelId="{3867BA07-41C0-4EBD-955C-1B57F532A85F}" type="presOf" srcId="{ADD1694B-AEE5-4C38-AD74-788E34F4C808}" destId="{EF81AC21-A87B-4EA0-9B78-EC4BE1944AF1}" srcOrd="0" destOrd="0" presId="urn:microsoft.com/office/officeart/2018/2/layout/IconCircleList"/>
    <dgm:cxn modelId="{5C4E6B0D-1F79-46D2-B8CF-5A9158227387}" type="presOf" srcId="{59202846-898D-48F9-8373-D6F77B50785F}" destId="{7A8F59FE-46DA-4D43-B7E9-098299539C35}" srcOrd="0" destOrd="0" presId="urn:microsoft.com/office/officeart/2018/2/layout/IconCircleList"/>
    <dgm:cxn modelId="{94D5F01F-715D-47B6-A808-19BB41F50F1B}" type="presOf" srcId="{A810DBBE-8047-4938-972E-AC941CC17365}" destId="{EDB8A2E8-C896-4993-8FC2-6A927B45718F}" srcOrd="0" destOrd="0" presId="urn:microsoft.com/office/officeart/2018/2/layout/IconCircleList"/>
    <dgm:cxn modelId="{C4CB8D40-64C3-4FD6-80ED-002A17AF3569}" srcId="{5D784634-5E98-4895-B779-210B480BC2BF}" destId="{A810DBBE-8047-4938-972E-AC941CC17365}" srcOrd="1" destOrd="0" parTransId="{89C59D07-1310-4E1F-9B5A-5BE37F8D404B}" sibTransId="{ADD1694B-AEE5-4C38-AD74-788E34F4C808}"/>
    <dgm:cxn modelId="{21A9C14E-A15A-40F8-9B1C-3DCCFAEBA8ED}" srcId="{5D784634-5E98-4895-B779-210B480BC2BF}" destId="{59202846-898D-48F9-8373-D6F77B50785F}" srcOrd="0" destOrd="0" parTransId="{08491CE7-CD80-4876-B561-85FE3CA2C0B5}" sibTransId="{CC9AB39C-41F9-459E-ABAC-73BCBB3F3DAA}"/>
    <dgm:cxn modelId="{6CD9C54E-B185-4D2B-9A46-F269EAF72B23}" type="presOf" srcId="{E0B90C7D-70D9-4CD8-A2E7-B5657401FDDF}" destId="{F9B47E66-26EA-4F0D-9AB5-2A36A6EC2C69}" srcOrd="0" destOrd="0" presId="urn:microsoft.com/office/officeart/2018/2/layout/IconCircleList"/>
    <dgm:cxn modelId="{03F16E73-4C80-49E1-BAFA-8B02DC1A228C}" type="presOf" srcId="{5D784634-5E98-4895-B779-210B480BC2BF}" destId="{BDCE628D-E83C-426B-A431-A2F093B3ED6F}" srcOrd="0" destOrd="0" presId="urn:microsoft.com/office/officeart/2018/2/layout/IconCircleList"/>
    <dgm:cxn modelId="{F2A6EE74-304D-4EF3-825C-95379C6B7BD8}" type="presOf" srcId="{A2F7C718-B777-46A5-979D-6C88E27F71CF}" destId="{03C4F649-8E88-47A2-B191-A82AE7D33FD4}" srcOrd="0" destOrd="0" presId="urn:microsoft.com/office/officeart/2018/2/layout/IconCircleList"/>
    <dgm:cxn modelId="{90A692A1-84C4-4AE1-8ACE-9879D3088981}" type="presOf" srcId="{6723CD45-C454-452B-A0A0-D8F57C7CE064}" destId="{572F3B1A-C5B8-4929-BBFD-DED664604B6F}" srcOrd="0" destOrd="0" presId="urn:microsoft.com/office/officeart/2018/2/layout/IconCircleList"/>
    <dgm:cxn modelId="{D89448B1-DC40-43B1-8BF2-173A3BE25951}" srcId="{5D784634-5E98-4895-B779-210B480BC2BF}" destId="{E0B90C7D-70D9-4CD8-A2E7-B5657401FDDF}" srcOrd="2" destOrd="0" parTransId="{6FF6066D-4C89-442A-B570-AB6F4A839136}" sibTransId="{6723CD45-C454-452B-A0A0-D8F57C7CE064}"/>
    <dgm:cxn modelId="{539D84E2-DCD9-4AB4-95C1-2F5F99009819}" type="presOf" srcId="{CC9AB39C-41F9-459E-ABAC-73BCBB3F3DAA}" destId="{023D2FAE-A4ED-45DE-A374-40E7CE3645CA}" srcOrd="0" destOrd="0" presId="urn:microsoft.com/office/officeart/2018/2/layout/IconCircleList"/>
    <dgm:cxn modelId="{FAAEB5FA-429C-44EE-8415-9AB16D1D20C5}" srcId="{5D784634-5E98-4895-B779-210B480BC2BF}" destId="{A2F7C718-B777-46A5-979D-6C88E27F71CF}" srcOrd="3" destOrd="0" parTransId="{B5D8CBC9-5A3F-4BA2-86F3-24C5F0DF642C}" sibTransId="{CBB2B52F-9194-4021-8992-A417B2564EC1}"/>
    <dgm:cxn modelId="{4D871111-E371-461C-AA1F-2A3E609EE21F}" type="presParOf" srcId="{BDCE628D-E83C-426B-A431-A2F093B3ED6F}" destId="{7537148F-CB85-43FC-BA38-EB05FB123E0C}" srcOrd="0" destOrd="0" presId="urn:microsoft.com/office/officeart/2018/2/layout/IconCircleList"/>
    <dgm:cxn modelId="{C7D4DC1F-1B88-4EC3-B925-613C3F8CB764}" type="presParOf" srcId="{7537148F-CB85-43FC-BA38-EB05FB123E0C}" destId="{DDFB77AE-DD8C-47DE-A72B-A2B372400C49}" srcOrd="0" destOrd="0" presId="urn:microsoft.com/office/officeart/2018/2/layout/IconCircleList"/>
    <dgm:cxn modelId="{F3DC6390-DF66-4DCC-BD8E-D022F4C30621}" type="presParOf" srcId="{DDFB77AE-DD8C-47DE-A72B-A2B372400C49}" destId="{4F47C740-1BAC-4873-8523-5A95D22B7E86}" srcOrd="0" destOrd="0" presId="urn:microsoft.com/office/officeart/2018/2/layout/IconCircleList"/>
    <dgm:cxn modelId="{922A16F6-56DF-449B-9FE0-04FA4F8D3303}" type="presParOf" srcId="{DDFB77AE-DD8C-47DE-A72B-A2B372400C49}" destId="{68D56C91-C035-4D16-843C-EFC82D56F474}" srcOrd="1" destOrd="0" presId="urn:microsoft.com/office/officeart/2018/2/layout/IconCircleList"/>
    <dgm:cxn modelId="{424DEBD6-5782-42BE-A420-1EC2FF7D8E3C}" type="presParOf" srcId="{DDFB77AE-DD8C-47DE-A72B-A2B372400C49}" destId="{960C5370-AB95-4A6B-B072-F6C18C94CB13}" srcOrd="2" destOrd="0" presId="urn:microsoft.com/office/officeart/2018/2/layout/IconCircleList"/>
    <dgm:cxn modelId="{AEAAA346-ADFC-40C5-9944-19EDAB96937C}" type="presParOf" srcId="{DDFB77AE-DD8C-47DE-A72B-A2B372400C49}" destId="{7A8F59FE-46DA-4D43-B7E9-098299539C35}" srcOrd="3" destOrd="0" presId="urn:microsoft.com/office/officeart/2018/2/layout/IconCircleList"/>
    <dgm:cxn modelId="{9B9BFCFA-DB82-4E23-BDD1-FD461AF070C7}" type="presParOf" srcId="{7537148F-CB85-43FC-BA38-EB05FB123E0C}" destId="{023D2FAE-A4ED-45DE-A374-40E7CE3645CA}" srcOrd="1" destOrd="0" presId="urn:microsoft.com/office/officeart/2018/2/layout/IconCircleList"/>
    <dgm:cxn modelId="{449DA555-AD6B-4A1A-A239-DB0407EE900C}" type="presParOf" srcId="{7537148F-CB85-43FC-BA38-EB05FB123E0C}" destId="{B969A9CF-EFC7-4FA1-999F-E422D37D4234}" srcOrd="2" destOrd="0" presId="urn:microsoft.com/office/officeart/2018/2/layout/IconCircleList"/>
    <dgm:cxn modelId="{8766B6ED-7E05-4DB4-A25F-51C25EB79DF4}" type="presParOf" srcId="{B969A9CF-EFC7-4FA1-999F-E422D37D4234}" destId="{560AC276-215F-46C3-B195-8EBD6F73DC29}" srcOrd="0" destOrd="0" presId="urn:microsoft.com/office/officeart/2018/2/layout/IconCircleList"/>
    <dgm:cxn modelId="{3FA63A35-53D0-4641-B35F-2D44FC706A25}" type="presParOf" srcId="{B969A9CF-EFC7-4FA1-999F-E422D37D4234}" destId="{4A5AAFC5-EE58-451C-A866-066EF269F098}" srcOrd="1" destOrd="0" presId="urn:microsoft.com/office/officeart/2018/2/layout/IconCircleList"/>
    <dgm:cxn modelId="{13512B6F-9C76-483E-B59B-640EFE45C600}" type="presParOf" srcId="{B969A9CF-EFC7-4FA1-999F-E422D37D4234}" destId="{143BB729-AC84-47D8-93D1-CDAA70A3E938}" srcOrd="2" destOrd="0" presId="urn:microsoft.com/office/officeart/2018/2/layout/IconCircleList"/>
    <dgm:cxn modelId="{43537B2A-61BC-4116-BFEF-DFB4145A6BB4}" type="presParOf" srcId="{B969A9CF-EFC7-4FA1-999F-E422D37D4234}" destId="{EDB8A2E8-C896-4993-8FC2-6A927B45718F}" srcOrd="3" destOrd="0" presId="urn:microsoft.com/office/officeart/2018/2/layout/IconCircleList"/>
    <dgm:cxn modelId="{4E052A4B-9D0E-4463-B350-E6080E095C4E}" type="presParOf" srcId="{7537148F-CB85-43FC-BA38-EB05FB123E0C}" destId="{EF81AC21-A87B-4EA0-9B78-EC4BE1944AF1}" srcOrd="3" destOrd="0" presId="urn:microsoft.com/office/officeart/2018/2/layout/IconCircleList"/>
    <dgm:cxn modelId="{A680F3E8-E109-421A-B6DC-147E4233844D}" type="presParOf" srcId="{7537148F-CB85-43FC-BA38-EB05FB123E0C}" destId="{8B0FDB90-B711-4036-9BF2-FD0344C580FB}" srcOrd="4" destOrd="0" presId="urn:microsoft.com/office/officeart/2018/2/layout/IconCircleList"/>
    <dgm:cxn modelId="{92B8AAA8-77ED-465F-834D-EA6C9CB95E0C}" type="presParOf" srcId="{8B0FDB90-B711-4036-9BF2-FD0344C580FB}" destId="{506F4A4B-6B15-4870-996F-A62BC828BF35}" srcOrd="0" destOrd="0" presId="urn:microsoft.com/office/officeart/2018/2/layout/IconCircleList"/>
    <dgm:cxn modelId="{4A86391D-4A35-4AEA-BA41-C204FBC05F8C}" type="presParOf" srcId="{8B0FDB90-B711-4036-9BF2-FD0344C580FB}" destId="{F73AC740-685F-40B4-929D-FDE8774C0763}" srcOrd="1" destOrd="0" presId="urn:microsoft.com/office/officeart/2018/2/layout/IconCircleList"/>
    <dgm:cxn modelId="{27DF11CF-8B0B-46AE-933F-312131E785EA}" type="presParOf" srcId="{8B0FDB90-B711-4036-9BF2-FD0344C580FB}" destId="{8C82E551-FF5F-4A02-BC13-0C3A3B71BEA7}" srcOrd="2" destOrd="0" presId="urn:microsoft.com/office/officeart/2018/2/layout/IconCircleList"/>
    <dgm:cxn modelId="{B54AAF06-78F4-4CF8-8739-453E1083D034}" type="presParOf" srcId="{8B0FDB90-B711-4036-9BF2-FD0344C580FB}" destId="{F9B47E66-26EA-4F0D-9AB5-2A36A6EC2C69}" srcOrd="3" destOrd="0" presId="urn:microsoft.com/office/officeart/2018/2/layout/IconCircleList"/>
    <dgm:cxn modelId="{DC188834-7084-4D7D-9954-4BD7D989A18B}" type="presParOf" srcId="{7537148F-CB85-43FC-BA38-EB05FB123E0C}" destId="{572F3B1A-C5B8-4929-BBFD-DED664604B6F}" srcOrd="5" destOrd="0" presId="urn:microsoft.com/office/officeart/2018/2/layout/IconCircleList"/>
    <dgm:cxn modelId="{DA671F87-202B-4E0B-8835-63299B6E7045}" type="presParOf" srcId="{7537148F-CB85-43FC-BA38-EB05FB123E0C}" destId="{3384EA41-9748-4B8C-9FD8-63214C058656}" srcOrd="6" destOrd="0" presId="urn:microsoft.com/office/officeart/2018/2/layout/IconCircleList"/>
    <dgm:cxn modelId="{FAA1E325-D754-45D2-B7F1-A1A0838CC2C8}" type="presParOf" srcId="{3384EA41-9748-4B8C-9FD8-63214C058656}" destId="{13576BB1-867D-430C-9D79-2AC33A35B4DD}" srcOrd="0" destOrd="0" presId="urn:microsoft.com/office/officeart/2018/2/layout/IconCircleList"/>
    <dgm:cxn modelId="{128CDB4C-03BF-464F-8D48-F2F7E939F276}" type="presParOf" srcId="{3384EA41-9748-4B8C-9FD8-63214C058656}" destId="{AC1799DD-A148-4B23-933F-C3E7C8D17B1A}" srcOrd="1" destOrd="0" presId="urn:microsoft.com/office/officeart/2018/2/layout/IconCircleList"/>
    <dgm:cxn modelId="{DF3F894A-D759-4D29-B52A-6A9ED757EBCC}" type="presParOf" srcId="{3384EA41-9748-4B8C-9FD8-63214C058656}" destId="{95FB67F1-7EBE-422F-A120-17570CE05FEE}" srcOrd="2" destOrd="0" presId="urn:microsoft.com/office/officeart/2018/2/layout/IconCircleList"/>
    <dgm:cxn modelId="{B4C61882-5563-430F-A919-15A60709E186}" type="presParOf" srcId="{3384EA41-9748-4B8C-9FD8-63214C058656}" destId="{03C4F649-8E88-47A2-B191-A82AE7D33FD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9DA0C3-EF47-4A9D-97EC-D191B297AE7C}" type="doc">
      <dgm:prSet loTypeId="urn:microsoft.com/office/officeart/2005/8/layout/vList3" loCatId="list" qsTypeId="urn:microsoft.com/office/officeart/2005/8/quickstyle/simple1" qsCatId="simple" csTypeId="urn:microsoft.com/office/officeart/2005/8/colors/colorful5" csCatId="colorful" phldr="1"/>
      <dgm:spPr/>
    </dgm:pt>
    <dgm:pt modelId="{8E686D58-DB57-4173-BFC6-96A557DC2BCF}">
      <dgm:prSet phldrT="[Text]"/>
      <dgm:spPr/>
      <dgm:t>
        <a:bodyPr/>
        <a:lstStyle/>
        <a:p>
          <a:r>
            <a:rPr lang="en-IN" dirty="0"/>
            <a:t>Whether procedures as required by the firm’s policies on EQCR has been performed</a:t>
          </a:r>
        </a:p>
      </dgm:t>
    </dgm:pt>
    <dgm:pt modelId="{F04D0DB8-2AF8-4388-8F56-C62E283761CA}" type="parTrans" cxnId="{BCEF981F-45E3-49BE-96BD-6CE318979576}">
      <dgm:prSet/>
      <dgm:spPr/>
      <dgm:t>
        <a:bodyPr/>
        <a:lstStyle/>
        <a:p>
          <a:endParaRPr lang="en-IN"/>
        </a:p>
      </dgm:t>
    </dgm:pt>
    <dgm:pt modelId="{47A93DF6-83E4-47EB-A8CA-54EA40B3E6DA}" type="sibTrans" cxnId="{BCEF981F-45E3-49BE-96BD-6CE318979576}">
      <dgm:prSet/>
      <dgm:spPr/>
      <dgm:t>
        <a:bodyPr/>
        <a:lstStyle/>
        <a:p>
          <a:endParaRPr lang="en-IN"/>
        </a:p>
      </dgm:t>
    </dgm:pt>
    <dgm:pt modelId="{6750D8B0-4F39-40CF-A053-74F4E64EBFA4}">
      <dgm:prSet phldrT="[Text]"/>
      <dgm:spPr/>
      <dgm:t>
        <a:bodyPr/>
        <a:lstStyle/>
        <a:p>
          <a:r>
            <a:rPr lang="en-IN" dirty="0"/>
            <a:t>Whether the EQCR has been completed on or before the date of the auditor’s report</a:t>
          </a:r>
        </a:p>
      </dgm:t>
    </dgm:pt>
    <dgm:pt modelId="{C36F8D1A-0EE0-4046-AB17-AEB7E665B9CD}" type="parTrans" cxnId="{32945D80-1208-46F2-B25B-8860062E41E1}">
      <dgm:prSet/>
      <dgm:spPr/>
      <dgm:t>
        <a:bodyPr/>
        <a:lstStyle/>
        <a:p>
          <a:endParaRPr lang="en-IN"/>
        </a:p>
      </dgm:t>
    </dgm:pt>
    <dgm:pt modelId="{4352801E-F313-4A7A-89B4-E262CEFD689A}" type="sibTrans" cxnId="{32945D80-1208-46F2-B25B-8860062E41E1}">
      <dgm:prSet/>
      <dgm:spPr/>
      <dgm:t>
        <a:bodyPr/>
        <a:lstStyle/>
        <a:p>
          <a:endParaRPr lang="en-IN"/>
        </a:p>
      </dgm:t>
    </dgm:pt>
    <dgm:pt modelId="{10F54A58-35BA-47B3-A756-BF70D5A26063}">
      <dgm:prSet phldrT="[Text]"/>
      <dgm:spPr/>
      <dgm:t>
        <a:bodyPr/>
        <a:lstStyle/>
        <a:p>
          <a:r>
            <a:rPr lang="en-IN" dirty="0"/>
            <a:t>If the reviewer is aware of any unresolved matters that would cause the reviewer to believe that the significant judgements the engagement team made and the conclusions they reached were not appropriate</a:t>
          </a:r>
        </a:p>
      </dgm:t>
    </dgm:pt>
    <dgm:pt modelId="{B73BE623-C538-477D-B6F9-B47C6C98C51F}" type="parTrans" cxnId="{4D87EAFE-D545-4263-99FF-5C29FA043DD1}">
      <dgm:prSet/>
      <dgm:spPr/>
      <dgm:t>
        <a:bodyPr/>
        <a:lstStyle/>
        <a:p>
          <a:endParaRPr lang="en-IN"/>
        </a:p>
      </dgm:t>
    </dgm:pt>
    <dgm:pt modelId="{54B0FB86-0FC5-4511-9AB9-5148856CB1B3}" type="sibTrans" cxnId="{4D87EAFE-D545-4263-99FF-5C29FA043DD1}">
      <dgm:prSet/>
      <dgm:spPr/>
      <dgm:t>
        <a:bodyPr/>
        <a:lstStyle/>
        <a:p>
          <a:endParaRPr lang="en-IN"/>
        </a:p>
      </dgm:t>
    </dgm:pt>
    <dgm:pt modelId="{624664D9-DC94-49CA-9F6B-1D58C278671C}" type="pres">
      <dgm:prSet presAssocID="{E09DA0C3-EF47-4A9D-97EC-D191B297AE7C}" presName="linearFlow" presStyleCnt="0">
        <dgm:presLayoutVars>
          <dgm:dir/>
          <dgm:resizeHandles val="exact"/>
        </dgm:presLayoutVars>
      </dgm:prSet>
      <dgm:spPr/>
    </dgm:pt>
    <dgm:pt modelId="{6BB7D663-F822-4D60-895F-D049D13272EC}" type="pres">
      <dgm:prSet presAssocID="{8E686D58-DB57-4173-BFC6-96A557DC2BCF}" presName="composite" presStyleCnt="0"/>
      <dgm:spPr/>
    </dgm:pt>
    <dgm:pt modelId="{1DB2468B-CCA4-44AD-AED5-0E86E1670044}" type="pres">
      <dgm:prSet presAssocID="{8E686D58-DB57-4173-BFC6-96A557DC2BCF}"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etwork diagram with solid fill"/>
        </a:ext>
      </dgm:extLst>
    </dgm:pt>
    <dgm:pt modelId="{269D6D09-F7D7-4E25-A359-6F9FB23A818E}" type="pres">
      <dgm:prSet presAssocID="{8E686D58-DB57-4173-BFC6-96A557DC2BCF}" presName="txShp" presStyleLbl="node1" presStyleIdx="0" presStyleCnt="3">
        <dgm:presLayoutVars>
          <dgm:bulletEnabled val="1"/>
        </dgm:presLayoutVars>
      </dgm:prSet>
      <dgm:spPr/>
    </dgm:pt>
    <dgm:pt modelId="{2664C7A3-5139-4676-8892-B6BF25793E73}" type="pres">
      <dgm:prSet presAssocID="{47A93DF6-83E4-47EB-A8CA-54EA40B3E6DA}" presName="spacing" presStyleCnt="0"/>
      <dgm:spPr/>
    </dgm:pt>
    <dgm:pt modelId="{30AAF484-53EF-4566-B409-6453895CCBEE}" type="pres">
      <dgm:prSet presAssocID="{6750D8B0-4F39-40CF-A053-74F4E64EBFA4}" presName="composite" presStyleCnt="0"/>
      <dgm:spPr/>
    </dgm:pt>
    <dgm:pt modelId="{49891FBE-F886-4D35-B2D5-846AC6D1567D}" type="pres">
      <dgm:prSet presAssocID="{6750D8B0-4F39-40CF-A053-74F4E64EBFA4}"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Tick with solid fill"/>
        </a:ext>
      </dgm:extLst>
    </dgm:pt>
    <dgm:pt modelId="{431647BE-ED84-4B71-B85D-ED3A1F9EEDBC}" type="pres">
      <dgm:prSet presAssocID="{6750D8B0-4F39-40CF-A053-74F4E64EBFA4}" presName="txShp" presStyleLbl="node1" presStyleIdx="1" presStyleCnt="3">
        <dgm:presLayoutVars>
          <dgm:bulletEnabled val="1"/>
        </dgm:presLayoutVars>
      </dgm:prSet>
      <dgm:spPr/>
    </dgm:pt>
    <dgm:pt modelId="{68372B81-2726-406F-9E7E-17B77104AD35}" type="pres">
      <dgm:prSet presAssocID="{4352801E-F313-4A7A-89B4-E262CEFD689A}" presName="spacing" presStyleCnt="0"/>
      <dgm:spPr/>
    </dgm:pt>
    <dgm:pt modelId="{953046F3-E806-40C4-AA73-F372CF34A685}" type="pres">
      <dgm:prSet presAssocID="{10F54A58-35BA-47B3-A756-BF70D5A26063}" presName="composite" presStyleCnt="0"/>
      <dgm:spPr/>
    </dgm:pt>
    <dgm:pt modelId="{FE46FEFB-1A66-456A-B3EF-2B3F67CA302F}" type="pres">
      <dgm:prSet presAssocID="{10F54A58-35BA-47B3-A756-BF70D5A26063}"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ood Idea with solid fill"/>
        </a:ext>
      </dgm:extLst>
    </dgm:pt>
    <dgm:pt modelId="{05F2084E-6CA0-436E-947A-CDE0CB73BF88}" type="pres">
      <dgm:prSet presAssocID="{10F54A58-35BA-47B3-A756-BF70D5A26063}" presName="txShp" presStyleLbl="node1" presStyleIdx="2" presStyleCnt="3">
        <dgm:presLayoutVars>
          <dgm:bulletEnabled val="1"/>
        </dgm:presLayoutVars>
      </dgm:prSet>
      <dgm:spPr/>
    </dgm:pt>
  </dgm:ptLst>
  <dgm:cxnLst>
    <dgm:cxn modelId="{BCEF981F-45E3-49BE-96BD-6CE318979576}" srcId="{E09DA0C3-EF47-4A9D-97EC-D191B297AE7C}" destId="{8E686D58-DB57-4173-BFC6-96A557DC2BCF}" srcOrd="0" destOrd="0" parTransId="{F04D0DB8-2AF8-4388-8F56-C62E283761CA}" sibTransId="{47A93DF6-83E4-47EB-A8CA-54EA40B3E6DA}"/>
    <dgm:cxn modelId="{B0763542-27B6-4507-B29E-C5147759521E}" type="presOf" srcId="{E09DA0C3-EF47-4A9D-97EC-D191B297AE7C}" destId="{624664D9-DC94-49CA-9F6B-1D58C278671C}" srcOrd="0" destOrd="0" presId="urn:microsoft.com/office/officeart/2005/8/layout/vList3"/>
    <dgm:cxn modelId="{B3DB0158-A02F-4F1F-AE72-D83EC6600FA9}" type="presOf" srcId="{10F54A58-35BA-47B3-A756-BF70D5A26063}" destId="{05F2084E-6CA0-436E-947A-CDE0CB73BF88}" srcOrd="0" destOrd="0" presId="urn:microsoft.com/office/officeart/2005/8/layout/vList3"/>
    <dgm:cxn modelId="{32945D80-1208-46F2-B25B-8860062E41E1}" srcId="{E09DA0C3-EF47-4A9D-97EC-D191B297AE7C}" destId="{6750D8B0-4F39-40CF-A053-74F4E64EBFA4}" srcOrd="1" destOrd="0" parTransId="{C36F8D1A-0EE0-4046-AB17-AEB7E665B9CD}" sibTransId="{4352801E-F313-4A7A-89B4-E262CEFD689A}"/>
    <dgm:cxn modelId="{F82AFC8C-3CF6-463D-9B0A-F5EB2915203F}" type="presOf" srcId="{8E686D58-DB57-4173-BFC6-96A557DC2BCF}" destId="{269D6D09-F7D7-4E25-A359-6F9FB23A818E}" srcOrd="0" destOrd="0" presId="urn:microsoft.com/office/officeart/2005/8/layout/vList3"/>
    <dgm:cxn modelId="{17D9D2C3-F4F8-4579-81D0-FD2BE66BA9FB}" type="presOf" srcId="{6750D8B0-4F39-40CF-A053-74F4E64EBFA4}" destId="{431647BE-ED84-4B71-B85D-ED3A1F9EEDBC}" srcOrd="0" destOrd="0" presId="urn:microsoft.com/office/officeart/2005/8/layout/vList3"/>
    <dgm:cxn modelId="{4D87EAFE-D545-4263-99FF-5C29FA043DD1}" srcId="{E09DA0C3-EF47-4A9D-97EC-D191B297AE7C}" destId="{10F54A58-35BA-47B3-A756-BF70D5A26063}" srcOrd="2" destOrd="0" parTransId="{B73BE623-C538-477D-B6F9-B47C6C98C51F}" sibTransId="{54B0FB86-0FC5-4511-9AB9-5148856CB1B3}"/>
    <dgm:cxn modelId="{29D1AB1D-F4C7-4539-8E35-36E49EAB1717}" type="presParOf" srcId="{624664D9-DC94-49CA-9F6B-1D58C278671C}" destId="{6BB7D663-F822-4D60-895F-D049D13272EC}" srcOrd="0" destOrd="0" presId="urn:microsoft.com/office/officeart/2005/8/layout/vList3"/>
    <dgm:cxn modelId="{653E2520-2EF6-4BC9-836F-B597196027FC}" type="presParOf" srcId="{6BB7D663-F822-4D60-895F-D049D13272EC}" destId="{1DB2468B-CCA4-44AD-AED5-0E86E1670044}" srcOrd="0" destOrd="0" presId="urn:microsoft.com/office/officeart/2005/8/layout/vList3"/>
    <dgm:cxn modelId="{749E5E2F-6FD3-4597-A8A8-9966FB61DEC6}" type="presParOf" srcId="{6BB7D663-F822-4D60-895F-D049D13272EC}" destId="{269D6D09-F7D7-4E25-A359-6F9FB23A818E}" srcOrd="1" destOrd="0" presId="urn:microsoft.com/office/officeart/2005/8/layout/vList3"/>
    <dgm:cxn modelId="{68CE0AD4-C265-4493-ACE9-8DCFEAC9E337}" type="presParOf" srcId="{624664D9-DC94-49CA-9F6B-1D58C278671C}" destId="{2664C7A3-5139-4676-8892-B6BF25793E73}" srcOrd="1" destOrd="0" presId="urn:microsoft.com/office/officeart/2005/8/layout/vList3"/>
    <dgm:cxn modelId="{48F31BEF-0624-4C2F-BA5C-AC1BC5F0517B}" type="presParOf" srcId="{624664D9-DC94-49CA-9F6B-1D58C278671C}" destId="{30AAF484-53EF-4566-B409-6453895CCBEE}" srcOrd="2" destOrd="0" presId="urn:microsoft.com/office/officeart/2005/8/layout/vList3"/>
    <dgm:cxn modelId="{3350240D-4392-4767-8F50-7C327C702528}" type="presParOf" srcId="{30AAF484-53EF-4566-B409-6453895CCBEE}" destId="{49891FBE-F886-4D35-B2D5-846AC6D1567D}" srcOrd="0" destOrd="0" presId="urn:microsoft.com/office/officeart/2005/8/layout/vList3"/>
    <dgm:cxn modelId="{68072579-D894-4412-BA37-012DF41A4FDB}" type="presParOf" srcId="{30AAF484-53EF-4566-B409-6453895CCBEE}" destId="{431647BE-ED84-4B71-B85D-ED3A1F9EEDBC}" srcOrd="1" destOrd="0" presId="urn:microsoft.com/office/officeart/2005/8/layout/vList3"/>
    <dgm:cxn modelId="{249B7751-BA89-4553-8C04-7A5FECDD977A}" type="presParOf" srcId="{624664D9-DC94-49CA-9F6B-1D58C278671C}" destId="{68372B81-2726-406F-9E7E-17B77104AD35}" srcOrd="3" destOrd="0" presId="urn:microsoft.com/office/officeart/2005/8/layout/vList3"/>
    <dgm:cxn modelId="{379F5954-E5BE-4F52-A2DC-6EFBD11FE0B8}" type="presParOf" srcId="{624664D9-DC94-49CA-9F6B-1D58C278671C}" destId="{953046F3-E806-40C4-AA73-F372CF34A685}" srcOrd="4" destOrd="0" presId="urn:microsoft.com/office/officeart/2005/8/layout/vList3"/>
    <dgm:cxn modelId="{2A1B905F-1F49-4C77-AAF1-ADF6C6659057}" type="presParOf" srcId="{953046F3-E806-40C4-AA73-F372CF34A685}" destId="{FE46FEFB-1A66-456A-B3EF-2B3F67CA302F}" srcOrd="0" destOrd="0" presId="urn:microsoft.com/office/officeart/2005/8/layout/vList3"/>
    <dgm:cxn modelId="{EF1D605F-D965-4996-9E02-5794EC2DFE4A}" type="presParOf" srcId="{953046F3-E806-40C4-AA73-F372CF34A685}" destId="{05F2084E-6CA0-436E-947A-CDE0CB73BF8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21807-B75C-4958-9F11-D7868868E482}">
      <dsp:nvSpPr>
        <dsp:cNvPr id="0" name=""/>
        <dsp:cNvSpPr/>
      </dsp:nvSpPr>
      <dsp:spPr>
        <a:xfrm>
          <a:off x="4258612" y="1571866"/>
          <a:ext cx="1997911" cy="1728273"/>
        </a:xfrm>
        <a:prstGeom prst="hexagon">
          <a:avLst>
            <a:gd name="adj" fmla="val 28570"/>
            <a:gd name="vf" fmla="val 115470"/>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IN" sz="2400" b="1" kern="1200" dirty="0"/>
            <a:t>Quality</a:t>
          </a:r>
        </a:p>
      </dsp:txBody>
      <dsp:txXfrm>
        <a:off x="4589694" y="1858265"/>
        <a:ext cx="1335747" cy="1155475"/>
      </dsp:txXfrm>
    </dsp:sp>
    <dsp:sp modelId="{EE05E9B8-B0D0-4F58-B75E-FC757DC1A8F7}">
      <dsp:nvSpPr>
        <dsp:cNvPr id="0" name=""/>
        <dsp:cNvSpPr/>
      </dsp:nvSpPr>
      <dsp:spPr>
        <a:xfrm>
          <a:off x="5509688" y="745004"/>
          <a:ext cx="753805" cy="649503"/>
        </a:xfrm>
        <a:prstGeom prst="hexagon">
          <a:avLst>
            <a:gd name="adj" fmla="val 28900"/>
            <a:gd name="vf" fmla="val 11547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F0AF2B-AB8E-4FD3-8BFD-580282503BDD}">
      <dsp:nvSpPr>
        <dsp:cNvPr id="0" name=""/>
        <dsp:cNvSpPr/>
      </dsp:nvSpPr>
      <dsp:spPr>
        <a:xfrm>
          <a:off x="4442648" y="0"/>
          <a:ext cx="1637273" cy="1416434"/>
        </a:xfrm>
        <a:prstGeom prst="hexagon">
          <a:avLst>
            <a:gd name="adj" fmla="val 28570"/>
            <a:gd name="vf" fmla="val 11547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b="1" kern="1200" dirty="0"/>
            <a:t>Client/ Engagement Acceptance</a:t>
          </a:r>
        </a:p>
      </dsp:txBody>
      <dsp:txXfrm>
        <a:off x="4713979" y="234733"/>
        <a:ext cx="1094611" cy="946968"/>
      </dsp:txXfrm>
    </dsp:sp>
    <dsp:sp modelId="{0056EABB-C142-4054-BF99-6E5ACD1D911F}">
      <dsp:nvSpPr>
        <dsp:cNvPr id="0" name=""/>
        <dsp:cNvSpPr/>
      </dsp:nvSpPr>
      <dsp:spPr>
        <a:xfrm>
          <a:off x="6389438" y="1959230"/>
          <a:ext cx="753805" cy="649503"/>
        </a:xfrm>
        <a:prstGeom prst="hexagon">
          <a:avLst>
            <a:gd name="adj" fmla="val 28900"/>
            <a:gd name="vf" fmla="val 11547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5F3FB4-39B9-4D75-ACFF-C1C85D6F28C7}">
      <dsp:nvSpPr>
        <dsp:cNvPr id="0" name=""/>
        <dsp:cNvSpPr/>
      </dsp:nvSpPr>
      <dsp:spPr>
        <a:xfrm>
          <a:off x="5944218" y="871202"/>
          <a:ext cx="1637273" cy="1416434"/>
        </a:xfrm>
        <a:prstGeom prst="hexagon">
          <a:avLst>
            <a:gd name="adj" fmla="val 28570"/>
            <a:gd name="vf" fmla="val 115470"/>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b="1" kern="1200" dirty="0"/>
            <a:t>Engagement Partner &amp; Team</a:t>
          </a:r>
        </a:p>
      </dsp:txBody>
      <dsp:txXfrm>
        <a:off x="6215549" y="1105935"/>
        <a:ext cx="1094611" cy="946968"/>
      </dsp:txXfrm>
    </dsp:sp>
    <dsp:sp modelId="{5D87F66B-918F-4338-AB7F-A7BAD31950BE}">
      <dsp:nvSpPr>
        <dsp:cNvPr id="0" name=""/>
        <dsp:cNvSpPr/>
      </dsp:nvSpPr>
      <dsp:spPr>
        <a:xfrm>
          <a:off x="5778307" y="3329863"/>
          <a:ext cx="753805" cy="649503"/>
        </a:xfrm>
        <a:prstGeom prst="hexagon">
          <a:avLst>
            <a:gd name="adj" fmla="val 28900"/>
            <a:gd name="vf" fmla="val 11547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981EC3-1042-4F17-B6E7-0C18F13EE2EF}">
      <dsp:nvSpPr>
        <dsp:cNvPr id="0" name=""/>
        <dsp:cNvSpPr/>
      </dsp:nvSpPr>
      <dsp:spPr>
        <a:xfrm>
          <a:off x="5944218" y="2583884"/>
          <a:ext cx="1637273" cy="1416434"/>
        </a:xfrm>
        <a:prstGeom prst="hexagon">
          <a:avLst>
            <a:gd name="adj" fmla="val 28570"/>
            <a:gd name="vf" fmla="val 11547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b="1" kern="1200" dirty="0"/>
            <a:t>EQCR</a:t>
          </a:r>
        </a:p>
      </dsp:txBody>
      <dsp:txXfrm>
        <a:off x="6215549" y="2818617"/>
        <a:ext cx="1094611" cy="946968"/>
      </dsp:txXfrm>
    </dsp:sp>
    <dsp:sp modelId="{701A933F-94BD-4B8C-87E0-C0B15629D246}">
      <dsp:nvSpPr>
        <dsp:cNvPr id="0" name=""/>
        <dsp:cNvSpPr/>
      </dsp:nvSpPr>
      <dsp:spPr>
        <a:xfrm>
          <a:off x="4262329" y="3472139"/>
          <a:ext cx="753805" cy="649503"/>
        </a:xfrm>
        <a:prstGeom prst="hexagon">
          <a:avLst>
            <a:gd name="adj" fmla="val 28900"/>
            <a:gd name="vf" fmla="val 11547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F44624-062D-4538-B41F-FAE4E09305DC}">
      <dsp:nvSpPr>
        <dsp:cNvPr id="0" name=""/>
        <dsp:cNvSpPr/>
      </dsp:nvSpPr>
      <dsp:spPr>
        <a:xfrm>
          <a:off x="4442648" y="3456060"/>
          <a:ext cx="1637273" cy="1416434"/>
        </a:xfrm>
        <a:prstGeom prst="hexagon">
          <a:avLst>
            <a:gd name="adj" fmla="val 28570"/>
            <a:gd name="vf" fmla="val 115470"/>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b="1" kern="1200" dirty="0"/>
            <a:t>Performance</a:t>
          </a:r>
        </a:p>
      </dsp:txBody>
      <dsp:txXfrm>
        <a:off x="4713979" y="3690793"/>
        <a:ext cx="1094611" cy="946968"/>
      </dsp:txXfrm>
    </dsp:sp>
    <dsp:sp modelId="{3A9C19C3-2CA8-4915-8962-9D242302F35D}">
      <dsp:nvSpPr>
        <dsp:cNvPr id="0" name=""/>
        <dsp:cNvSpPr/>
      </dsp:nvSpPr>
      <dsp:spPr>
        <a:xfrm>
          <a:off x="3368172" y="2258401"/>
          <a:ext cx="753805" cy="649503"/>
        </a:xfrm>
        <a:prstGeom prst="hexagon">
          <a:avLst>
            <a:gd name="adj" fmla="val 28900"/>
            <a:gd name="vf" fmla="val 11547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C678A7-171C-4118-B49F-33088F0262F6}">
      <dsp:nvSpPr>
        <dsp:cNvPr id="0" name=""/>
        <dsp:cNvSpPr/>
      </dsp:nvSpPr>
      <dsp:spPr>
        <a:xfrm>
          <a:off x="2934107" y="2584858"/>
          <a:ext cx="1637273" cy="1416434"/>
        </a:xfrm>
        <a:prstGeom prst="hexagon">
          <a:avLst>
            <a:gd name="adj" fmla="val 28570"/>
            <a:gd name="vf" fmla="val 11547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b="1" kern="1200" dirty="0"/>
            <a:t>Monitoring</a:t>
          </a:r>
        </a:p>
      </dsp:txBody>
      <dsp:txXfrm>
        <a:off x="3205438" y="2819591"/>
        <a:ext cx="1094611" cy="946968"/>
      </dsp:txXfrm>
    </dsp:sp>
    <dsp:sp modelId="{DA59ECFD-0D68-43A6-9E98-5CBF43D1D342}">
      <dsp:nvSpPr>
        <dsp:cNvPr id="0" name=""/>
        <dsp:cNvSpPr/>
      </dsp:nvSpPr>
      <dsp:spPr>
        <a:xfrm>
          <a:off x="2934107" y="869253"/>
          <a:ext cx="1637273" cy="1416434"/>
        </a:xfrm>
        <a:prstGeom prst="hexagon">
          <a:avLst>
            <a:gd name="adj" fmla="val 28570"/>
            <a:gd name="vf" fmla="val 115470"/>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b="1" kern="1200" dirty="0"/>
            <a:t>SQC</a:t>
          </a:r>
        </a:p>
      </dsp:txBody>
      <dsp:txXfrm>
        <a:off x="3205438" y="1103986"/>
        <a:ext cx="1094611" cy="946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BA5BA-6C72-4102-9C64-CA28B94B226E}">
      <dsp:nvSpPr>
        <dsp:cNvPr id="0" name=""/>
        <dsp:cNvSpPr/>
      </dsp:nvSpPr>
      <dsp:spPr>
        <a:xfrm>
          <a:off x="9752969" y="1480545"/>
          <a:ext cx="2223835" cy="222419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37010-4B17-4C23-9226-1F97908F08E2}">
      <dsp:nvSpPr>
        <dsp:cNvPr id="0" name=""/>
        <dsp:cNvSpPr/>
      </dsp:nvSpPr>
      <dsp:spPr>
        <a:xfrm>
          <a:off x="9826347" y="1554698"/>
          <a:ext cx="2075895" cy="2075893"/>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n-lt"/>
            </a:rPr>
            <a:t>Monitoring</a:t>
          </a:r>
        </a:p>
      </dsp:txBody>
      <dsp:txXfrm>
        <a:off x="10123411" y="1851310"/>
        <a:ext cx="1482951" cy="1482669"/>
      </dsp:txXfrm>
    </dsp:sp>
    <dsp:sp modelId="{C68DEEF4-AC67-4983-BE99-CC3A3784FE5D}">
      <dsp:nvSpPr>
        <dsp:cNvPr id="0" name=""/>
        <dsp:cNvSpPr/>
      </dsp:nvSpPr>
      <dsp:spPr>
        <a:xfrm rot="2700000">
          <a:off x="7453517" y="1480661"/>
          <a:ext cx="2223578" cy="2223578"/>
        </a:xfrm>
        <a:prstGeom prst="teardrop">
          <a:avLst>
            <a:gd name="adj" fmla="val 10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436A11-816A-4181-816F-779D5D408FFF}">
      <dsp:nvSpPr>
        <dsp:cNvPr id="0" name=""/>
        <dsp:cNvSpPr/>
      </dsp:nvSpPr>
      <dsp:spPr>
        <a:xfrm>
          <a:off x="7529134" y="1554698"/>
          <a:ext cx="2075895" cy="2075893"/>
        </a:xfrm>
        <a:prstGeom prst="ellipse">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n-lt"/>
            </a:rPr>
            <a:t>Engagement Performance</a:t>
          </a:r>
        </a:p>
      </dsp:txBody>
      <dsp:txXfrm>
        <a:off x="7825014" y="1851310"/>
        <a:ext cx="1482951" cy="1482669"/>
      </dsp:txXfrm>
    </dsp:sp>
    <dsp:sp modelId="{A3DCB3F9-1564-41D0-B0CA-22FB477F9960}">
      <dsp:nvSpPr>
        <dsp:cNvPr id="0" name=""/>
        <dsp:cNvSpPr/>
      </dsp:nvSpPr>
      <dsp:spPr>
        <a:xfrm rot="2700000">
          <a:off x="5156303" y="1480661"/>
          <a:ext cx="2223578" cy="2223578"/>
        </a:xfrm>
        <a:prstGeom prst="teardrop">
          <a:avLst>
            <a:gd name="adj" fmla="val 10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A2E5E5-FC5F-485C-AFE3-6E19F6408F69}">
      <dsp:nvSpPr>
        <dsp:cNvPr id="0" name=""/>
        <dsp:cNvSpPr/>
      </dsp:nvSpPr>
      <dsp:spPr>
        <a:xfrm>
          <a:off x="5230736" y="1554698"/>
          <a:ext cx="2075895" cy="2075893"/>
        </a:xfrm>
        <a:prstGeom prst="ellipse">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n-lt"/>
            </a:rPr>
            <a:t>Acceptance &amp; Continuance of Client Relationships and Audit Engagements</a:t>
          </a:r>
        </a:p>
      </dsp:txBody>
      <dsp:txXfrm>
        <a:off x="5526617" y="1851310"/>
        <a:ext cx="1482951" cy="1482669"/>
      </dsp:txXfrm>
    </dsp:sp>
    <dsp:sp modelId="{247977E9-AA33-4FF2-9E28-074A0B726FAB}">
      <dsp:nvSpPr>
        <dsp:cNvPr id="0" name=""/>
        <dsp:cNvSpPr/>
      </dsp:nvSpPr>
      <dsp:spPr>
        <a:xfrm rot="2700000">
          <a:off x="2857906" y="1480661"/>
          <a:ext cx="2223578" cy="2223578"/>
        </a:xfrm>
        <a:prstGeom prst="teardrop">
          <a:avLst>
            <a:gd name="adj" fmla="val 10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195350-522D-4E36-95A6-C12B0BDEF586}">
      <dsp:nvSpPr>
        <dsp:cNvPr id="0" name=""/>
        <dsp:cNvSpPr/>
      </dsp:nvSpPr>
      <dsp:spPr>
        <a:xfrm>
          <a:off x="2932339" y="1554698"/>
          <a:ext cx="2075895" cy="2075893"/>
        </a:xfrm>
        <a:prstGeom prst="ellipse">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n-lt"/>
            </a:rPr>
            <a:t>Relevant Ethical Requirements</a:t>
          </a:r>
        </a:p>
      </dsp:txBody>
      <dsp:txXfrm>
        <a:off x="3229403" y="1851310"/>
        <a:ext cx="1482951" cy="1482669"/>
      </dsp:txXfrm>
    </dsp:sp>
    <dsp:sp modelId="{FA35BBDF-5B98-4A96-BEB2-E1228CA08897}">
      <dsp:nvSpPr>
        <dsp:cNvPr id="0" name=""/>
        <dsp:cNvSpPr/>
      </dsp:nvSpPr>
      <dsp:spPr>
        <a:xfrm rot="2700000">
          <a:off x="559509" y="1480661"/>
          <a:ext cx="2223578" cy="2223578"/>
        </a:xfrm>
        <a:prstGeom prst="teardrop">
          <a:avLst>
            <a:gd name="adj" fmla="val 1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C39926-2D87-48E1-8FFC-DFF1992694B6}">
      <dsp:nvSpPr>
        <dsp:cNvPr id="0" name=""/>
        <dsp:cNvSpPr/>
      </dsp:nvSpPr>
      <dsp:spPr>
        <a:xfrm>
          <a:off x="633942" y="1554698"/>
          <a:ext cx="2075895" cy="2075893"/>
        </a:xfrm>
        <a:prstGeom prst="ellipse">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n-lt"/>
            </a:rPr>
            <a:t>Leadership Responsibilities for Quality on Audits</a:t>
          </a:r>
        </a:p>
      </dsp:txBody>
      <dsp:txXfrm>
        <a:off x="931006" y="1851310"/>
        <a:ext cx="1482951" cy="1482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BAEB2-1A9A-48BC-82EA-3FB09C1C3635}">
      <dsp:nvSpPr>
        <dsp:cNvPr id="0" name=""/>
        <dsp:cNvSpPr/>
      </dsp:nvSpPr>
      <dsp:spPr>
        <a:xfrm rot="5400000">
          <a:off x="390292" y="2596190"/>
          <a:ext cx="1173703" cy="1953016"/>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2D2BE3-94B0-459D-ACB9-06358FCD9FC1}">
      <dsp:nvSpPr>
        <dsp:cNvPr id="0" name=""/>
        <dsp:cNvSpPr/>
      </dsp:nvSpPr>
      <dsp:spPr>
        <a:xfrm>
          <a:off x="194372" y="3179721"/>
          <a:ext cx="1763194" cy="154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IN" sz="2300" kern="1200" dirty="0"/>
            <a:t>Direction, supervision and performance</a:t>
          </a:r>
        </a:p>
      </dsp:txBody>
      <dsp:txXfrm>
        <a:off x="194372" y="3179721"/>
        <a:ext cx="1763194" cy="1545543"/>
      </dsp:txXfrm>
    </dsp:sp>
    <dsp:sp modelId="{BE9CA907-6928-4C83-877C-10B49AD515A1}">
      <dsp:nvSpPr>
        <dsp:cNvPr id="0" name=""/>
        <dsp:cNvSpPr/>
      </dsp:nvSpPr>
      <dsp:spPr>
        <a:xfrm>
          <a:off x="1624888" y="2452406"/>
          <a:ext cx="332678" cy="332678"/>
        </a:xfrm>
        <a:prstGeom prst="triangle">
          <a:avLst>
            <a:gd name="adj" fmla="val 100000"/>
          </a:avLst>
        </a:prstGeom>
        <a:solidFill>
          <a:schemeClr val="accent5">
            <a:hueOff val="-844818"/>
            <a:satOff val="-2177"/>
            <a:lumOff val="-1471"/>
            <a:alphaOff val="0"/>
          </a:schemeClr>
        </a:solidFill>
        <a:ln w="12700" cap="flat" cmpd="sng" algn="ctr">
          <a:solidFill>
            <a:schemeClr val="accent5">
              <a:hueOff val="-844818"/>
              <a:satOff val="-2177"/>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139874-0A64-43ED-AA33-9B3B812540BC}">
      <dsp:nvSpPr>
        <dsp:cNvPr id="0" name=""/>
        <dsp:cNvSpPr/>
      </dsp:nvSpPr>
      <dsp:spPr>
        <a:xfrm rot="5400000">
          <a:off x="2548786" y="2062068"/>
          <a:ext cx="1173703" cy="1953016"/>
        </a:xfrm>
        <a:prstGeom prst="corner">
          <a:avLst>
            <a:gd name="adj1" fmla="val 16120"/>
            <a:gd name="adj2" fmla="val 16110"/>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59FEAD-E916-4DCD-9C41-481059B3D952}">
      <dsp:nvSpPr>
        <dsp:cNvPr id="0" name=""/>
        <dsp:cNvSpPr/>
      </dsp:nvSpPr>
      <dsp:spPr>
        <a:xfrm>
          <a:off x="2352866" y="2645599"/>
          <a:ext cx="1763194" cy="154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IN" sz="2300" kern="1200" dirty="0"/>
            <a:t>Reviews</a:t>
          </a:r>
        </a:p>
      </dsp:txBody>
      <dsp:txXfrm>
        <a:off x="2352866" y="2645599"/>
        <a:ext cx="1763194" cy="1545543"/>
      </dsp:txXfrm>
    </dsp:sp>
    <dsp:sp modelId="{95169E14-C955-4E5B-814B-C2DA7FC3380D}">
      <dsp:nvSpPr>
        <dsp:cNvPr id="0" name=""/>
        <dsp:cNvSpPr/>
      </dsp:nvSpPr>
      <dsp:spPr>
        <a:xfrm>
          <a:off x="3783382" y="1918285"/>
          <a:ext cx="332678" cy="332678"/>
        </a:xfrm>
        <a:prstGeom prst="triangle">
          <a:avLst>
            <a:gd name="adj" fmla="val 100000"/>
          </a:avLst>
        </a:prstGeom>
        <a:solidFill>
          <a:schemeClr val="accent5">
            <a:hueOff val="-2534453"/>
            <a:satOff val="-6532"/>
            <a:lumOff val="-4412"/>
            <a:alphaOff val="0"/>
          </a:schemeClr>
        </a:solidFill>
        <a:ln w="12700" cap="flat" cmpd="sng" algn="ctr">
          <a:solidFill>
            <a:schemeClr val="accent5">
              <a:hueOff val="-2534453"/>
              <a:satOff val="-6532"/>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2C47B7-1D44-49C1-ACAB-3CB0DD903E43}">
      <dsp:nvSpPr>
        <dsp:cNvPr id="0" name=""/>
        <dsp:cNvSpPr/>
      </dsp:nvSpPr>
      <dsp:spPr>
        <a:xfrm rot="5400000">
          <a:off x="4707280" y="1527947"/>
          <a:ext cx="1173703" cy="1953016"/>
        </a:xfrm>
        <a:prstGeom prst="corner">
          <a:avLst>
            <a:gd name="adj1" fmla="val 16120"/>
            <a:gd name="adj2" fmla="val 1611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604C64-CDDF-4CDD-B952-AC89D9A6AAAA}">
      <dsp:nvSpPr>
        <dsp:cNvPr id="0" name=""/>
        <dsp:cNvSpPr/>
      </dsp:nvSpPr>
      <dsp:spPr>
        <a:xfrm>
          <a:off x="4511360" y="2111478"/>
          <a:ext cx="1763194" cy="154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IN" sz="2300" kern="1200" dirty="0"/>
            <a:t>Consultation</a:t>
          </a:r>
        </a:p>
      </dsp:txBody>
      <dsp:txXfrm>
        <a:off x="4511360" y="2111478"/>
        <a:ext cx="1763194" cy="1545543"/>
      </dsp:txXfrm>
    </dsp:sp>
    <dsp:sp modelId="{0AF97056-125D-487F-B521-EA53883942EC}">
      <dsp:nvSpPr>
        <dsp:cNvPr id="0" name=""/>
        <dsp:cNvSpPr/>
      </dsp:nvSpPr>
      <dsp:spPr>
        <a:xfrm>
          <a:off x="5941876" y="1384164"/>
          <a:ext cx="332678" cy="332678"/>
        </a:xfrm>
        <a:prstGeom prst="triangle">
          <a:avLst>
            <a:gd name="adj" fmla="val 100000"/>
          </a:avLst>
        </a:prstGeom>
        <a:solidFill>
          <a:schemeClr val="accent5">
            <a:hueOff val="-4224089"/>
            <a:satOff val="-10887"/>
            <a:lumOff val="-7353"/>
            <a:alphaOff val="0"/>
          </a:schemeClr>
        </a:solidFill>
        <a:ln w="12700" cap="flat" cmpd="sng" algn="ctr">
          <a:solidFill>
            <a:schemeClr val="accent5">
              <a:hueOff val="-4224089"/>
              <a:satOff val="-10887"/>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3576E8-81C6-461F-A86B-AE682F0D2D9E}">
      <dsp:nvSpPr>
        <dsp:cNvPr id="0" name=""/>
        <dsp:cNvSpPr/>
      </dsp:nvSpPr>
      <dsp:spPr>
        <a:xfrm rot="5400000">
          <a:off x="6865774" y="993825"/>
          <a:ext cx="1173703" cy="1953016"/>
        </a:xfrm>
        <a:prstGeom prst="corner">
          <a:avLst>
            <a:gd name="adj1" fmla="val 16120"/>
            <a:gd name="adj2" fmla="val 16110"/>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30681E-1FE3-42C5-ABD7-02A5AB3DE3C7}">
      <dsp:nvSpPr>
        <dsp:cNvPr id="0" name=""/>
        <dsp:cNvSpPr/>
      </dsp:nvSpPr>
      <dsp:spPr>
        <a:xfrm>
          <a:off x="6669854" y="1577356"/>
          <a:ext cx="1763194" cy="154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IN" sz="2300" kern="1200" dirty="0"/>
            <a:t>Engagement Quality Control Review</a:t>
          </a:r>
        </a:p>
      </dsp:txBody>
      <dsp:txXfrm>
        <a:off x="6669854" y="1577356"/>
        <a:ext cx="1763194" cy="1545543"/>
      </dsp:txXfrm>
    </dsp:sp>
    <dsp:sp modelId="{37C32FCE-05A3-4894-B271-A02F3D69AA2A}">
      <dsp:nvSpPr>
        <dsp:cNvPr id="0" name=""/>
        <dsp:cNvSpPr/>
      </dsp:nvSpPr>
      <dsp:spPr>
        <a:xfrm>
          <a:off x="8100370" y="850042"/>
          <a:ext cx="332678" cy="332678"/>
        </a:xfrm>
        <a:prstGeom prst="triangle">
          <a:avLst>
            <a:gd name="adj" fmla="val 100000"/>
          </a:avLst>
        </a:prstGeom>
        <a:solidFill>
          <a:schemeClr val="accent5">
            <a:hueOff val="-5913725"/>
            <a:satOff val="-15242"/>
            <a:lumOff val="-10294"/>
            <a:alphaOff val="0"/>
          </a:schemeClr>
        </a:solidFill>
        <a:ln w="12700" cap="flat" cmpd="sng" algn="ctr">
          <a:solidFill>
            <a:schemeClr val="accent5">
              <a:hueOff val="-5913725"/>
              <a:satOff val="-15242"/>
              <a:lumOff val="-10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1780F6-9B09-491B-920E-6B394B3ACD4A}">
      <dsp:nvSpPr>
        <dsp:cNvPr id="0" name=""/>
        <dsp:cNvSpPr/>
      </dsp:nvSpPr>
      <dsp:spPr>
        <a:xfrm rot="5400000">
          <a:off x="9024268" y="459704"/>
          <a:ext cx="1173703" cy="1953016"/>
        </a:xfrm>
        <a:prstGeom prst="corner">
          <a:avLst>
            <a:gd name="adj1" fmla="val 16120"/>
            <a:gd name="adj2" fmla="val 1611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FA9A40-63ED-403E-8850-6943610498B6}">
      <dsp:nvSpPr>
        <dsp:cNvPr id="0" name=""/>
        <dsp:cNvSpPr/>
      </dsp:nvSpPr>
      <dsp:spPr>
        <a:xfrm>
          <a:off x="8828348" y="1043235"/>
          <a:ext cx="1763194" cy="154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IN" sz="2300" kern="1200" dirty="0"/>
            <a:t>Differences of Opinion</a:t>
          </a:r>
        </a:p>
      </dsp:txBody>
      <dsp:txXfrm>
        <a:off x="8828348" y="1043235"/>
        <a:ext cx="1763194" cy="1545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7C740-1BAC-4873-8523-5A95D22B7E86}">
      <dsp:nvSpPr>
        <dsp:cNvPr id="0" name=""/>
        <dsp:cNvSpPr/>
      </dsp:nvSpPr>
      <dsp:spPr>
        <a:xfrm>
          <a:off x="282221" y="252060"/>
          <a:ext cx="1371985" cy="1371985"/>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8D56C91-C035-4D16-843C-EFC82D56F474}">
      <dsp:nvSpPr>
        <dsp:cNvPr id="0" name=""/>
        <dsp:cNvSpPr/>
      </dsp:nvSpPr>
      <dsp:spPr>
        <a:xfrm>
          <a:off x="570337" y="540177"/>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A8F59FE-46DA-4D43-B7E9-098299539C35}">
      <dsp:nvSpPr>
        <dsp:cNvPr id="0" name=""/>
        <dsp:cNvSpPr/>
      </dsp:nvSpPr>
      <dsp:spPr>
        <a:xfrm>
          <a:off x="1948202" y="25206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Bookman Old Style" panose="02050604050505020204" pitchFamily="18" charset="0"/>
            </a:rPr>
            <a:t>Issues identified and its resolution with regard to compliance with relevant ethical requirements </a:t>
          </a:r>
        </a:p>
      </dsp:txBody>
      <dsp:txXfrm>
        <a:off x="1948202" y="252060"/>
        <a:ext cx="3233964" cy="1371985"/>
      </dsp:txXfrm>
    </dsp:sp>
    <dsp:sp modelId="{560AC276-215F-46C3-B195-8EBD6F73DC29}">
      <dsp:nvSpPr>
        <dsp:cNvPr id="0" name=""/>
        <dsp:cNvSpPr/>
      </dsp:nvSpPr>
      <dsp:spPr>
        <a:xfrm>
          <a:off x="5745661" y="252060"/>
          <a:ext cx="1371985" cy="1371985"/>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A5AAFC5-EE58-451C-A866-066EF269F098}">
      <dsp:nvSpPr>
        <dsp:cNvPr id="0" name=""/>
        <dsp:cNvSpPr/>
      </dsp:nvSpPr>
      <dsp:spPr>
        <a:xfrm>
          <a:off x="6033778" y="540177"/>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DB8A2E8-C896-4993-8FC2-6A927B45718F}">
      <dsp:nvSpPr>
        <dsp:cNvPr id="0" name=""/>
        <dsp:cNvSpPr/>
      </dsp:nvSpPr>
      <dsp:spPr>
        <a:xfrm>
          <a:off x="7411643" y="25206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Bookman Old Style" panose="02050604050505020204" pitchFamily="18" charset="0"/>
            </a:rPr>
            <a:t>Conclusions on independence compliance requirements and any discussions with the firm to support such conclusions</a:t>
          </a:r>
        </a:p>
      </dsp:txBody>
      <dsp:txXfrm>
        <a:off x="7411643" y="252060"/>
        <a:ext cx="3233964" cy="1371985"/>
      </dsp:txXfrm>
    </dsp:sp>
    <dsp:sp modelId="{506F4A4B-6B15-4870-996F-A62BC828BF35}">
      <dsp:nvSpPr>
        <dsp:cNvPr id="0" name=""/>
        <dsp:cNvSpPr/>
      </dsp:nvSpPr>
      <dsp:spPr>
        <a:xfrm>
          <a:off x="282221" y="2289317"/>
          <a:ext cx="1371985" cy="1371985"/>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73AC740-685F-40B4-929D-FDE8774C0763}">
      <dsp:nvSpPr>
        <dsp:cNvPr id="0" name=""/>
        <dsp:cNvSpPr/>
      </dsp:nvSpPr>
      <dsp:spPr>
        <a:xfrm>
          <a:off x="570337" y="2577434"/>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9B47E66-26EA-4F0D-9AB5-2A36A6EC2C69}">
      <dsp:nvSpPr>
        <dsp:cNvPr id="0" name=""/>
        <dsp:cNvSpPr/>
      </dsp:nvSpPr>
      <dsp:spPr>
        <a:xfrm>
          <a:off x="1948202" y="2289317"/>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Bookman Old Style" panose="02050604050505020204" pitchFamily="18" charset="0"/>
            </a:rPr>
            <a:t>Conclusions reached with regard to acceptance and continuance of client relationships and audit engagements</a:t>
          </a:r>
        </a:p>
      </dsp:txBody>
      <dsp:txXfrm>
        <a:off x="1948202" y="2289317"/>
        <a:ext cx="3233964" cy="1371985"/>
      </dsp:txXfrm>
    </dsp:sp>
    <dsp:sp modelId="{13576BB1-867D-430C-9D79-2AC33A35B4DD}">
      <dsp:nvSpPr>
        <dsp:cNvPr id="0" name=""/>
        <dsp:cNvSpPr/>
      </dsp:nvSpPr>
      <dsp:spPr>
        <a:xfrm>
          <a:off x="5745661" y="2289317"/>
          <a:ext cx="1371985" cy="1371985"/>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C1799DD-A148-4B23-933F-C3E7C8D17B1A}">
      <dsp:nvSpPr>
        <dsp:cNvPr id="0" name=""/>
        <dsp:cNvSpPr/>
      </dsp:nvSpPr>
      <dsp:spPr>
        <a:xfrm>
          <a:off x="6033778" y="2577434"/>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3C4F649-8E88-47A2-B191-A82AE7D33FD4}">
      <dsp:nvSpPr>
        <dsp:cNvPr id="0" name=""/>
        <dsp:cNvSpPr/>
      </dsp:nvSpPr>
      <dsp:spPr>
        <a:xfrm>
          <a:off x="7411643" y="2289317"/>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Bookman Old Style" panose="02050604050505020204" pitchFamily="18" charset="0"/>
            </a:rPr>
            <a:t>Nature and scope of, and conclusions resulting from, consultations undertaken during the course of audit engagement </a:t>
          </a:r>
        </a:p>
      </dsp:txBody>
      <dsp:txXfrm>
        <a:off x="7411643" y="2289317"/>
        <a:ext cx="3233964" cy="13719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D6D09-F7D7-4E25-A359-6F9FB23A818E}">
      <dsp:nvSpPr>
        <dsp:cNvPr id="0" name=""/>
        <dsp:cNvSpPr/>
      </dsp:nvSpPr>
      <dsp:spPr>
        <a:xfrm rot="10800000">
          <a:off x="2245220" y="441"/>
          <a:ext cx="7887592" cy="1033985"/>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959" tIns="72390" rIns="135128" bIns="72390" numCol="1" spcCol="1270" anchor="ctr" anchorCtr="0">
          <a:noAutofit/>
        </a:bodyPr>
        <a:lstStyle/>
        <a:p>
          <a:pPr marL="0" lvl="0" indent="0" algn="ctr" defTabSz="844550">
            <a:lnSpc>
              <a:spcPct val="90000"/>
            </a:lnSpc>
            <a:spcBef>
              <a:spcPct val="0"/>
            </a:spcBef>
            <a:spcAft>
              <a:spcPct val="35000"/>
            </a:spcAft>
            <a:buNone/>
          </a:pPr>
          <a:r>
            <a:rPr lang="en-IN" sz="1900" kern="1200" dirty="0"/>
            <a:t>Whether procedures as required by the firm’s policies on EQCR has been performed</a:t>
          </a:r>
        </a:p>
      </dsp:txBody>
      <dsp:txXfrm rot="10800000">
        <a:off x="2503716" y="441"/>
        <a:ext cx="7629096" cy="1033985"/>
      </dsp:txXfrm>
    </dsp:sp>
    <dsp:sp modelId="{1DB2468B-CCA4-44AD-AED5-0E86E1670044}">
      <dsp:nvSpPr>
        <dsp:cNvPr id="0" name=""/>
        <dsp:cNvSpPr/>
      </dsp:nvSpPr>
      <dsp:spPr>
        <a:xfrm>
          <a:off x="1728228" y="441"/>
          <a:ext cx="1033985" cy="103398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1647BE-ED84-4B71-B85D-ED3A1F9EEDBC}">
      <dsp:nvSpPr>
        <dsp:cNvPr id="0" name=""/>
        <dsp:cNvSpPr/>
      </dsp:nvSpPr>
      <dsp:spPr>
        <a:xfrm rot="10800000">
          <a:off x="2245220" y="1292923"/>
          <a:ext cx="7887592" cy="1033985"/>
        </a:xfrm>
        <a:prstGeom prst="homePlat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959" tIns="72390" rIns="135128" bIns="72390" numCol="1" spcCol="1270" anchor="ctr" anchorCtr="0">
          <a:noAutofit/>
        </a:bodyPr>
        <a:lstStyle/>
        <a:p>
          <a:pPr marL="0" lvl="0" indent="0" algn="ctr" defTabSz="844550">
            <a:lnSpc>
              <a:spcPct val="90000"/>
            </a:lnSpc>
            <a:spcBef>
              <a:spcPct val="0"/>
            </a:spcBef>
            <a:spcAft>
              <a:spcPct val="35000"/>
            </a:spcAft>
            <a:buNone/>
          </a:pPr>
          <a:r>
            <a:rPr lang="en-IN" sz="1900" kern="1200" dirty="0"/>
            <a:t>Whether the EQCR has been completed on or before the date of the auditor’s report</a:t>
          </a:r>
        </a:p>
      </dsp:txBody>
      <dsp:txXfrm rot="10800000">
        <a:off x="2503716" y="1292923"/>
        <a:ext cx="7629096" cy="1033985"/>
      </dsp:txXfrm>
    </dsp:sp>
    <dsp:sp modelId="{49891FBE-F886-4D35-B2D5-846AC6D1567D}">
      <dsp:nvSpPr>
        <dsp:cNvPr id="0" name=""/>
        <dsp:cNvSpPr/>
      </dsp:nvSpPr>
      <dsp:spPr>
        <a:xfrm>
          <a:off x="1728228" y="1292923"/>
          <a:ext cx="1033985" cy="103398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F2084E-6CA0-436E-947A-CDE0CB73BF88}">
      <dsp:nvSpPr>
        <dsp:cNvPr id="0" name=""/>
        <dsp:cNvSpPr/>
      </dsp:nvSpPr>
      <dsp:spPr>
        <a:xfrm rot="10800000">
          <a:off x="2245220" y="2585404"/>
          <a:ext cx="7887592" cy="1033985"/>
        </a:xfrm>
        <a:prstGeom prst="homePlat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959" tIns="72390" rIns="135128" bIns="72390" numCol="1" spcCol="1270" anchor="ctr" anchorCtr="0">
          <a:noAutofit/>
        </a:bodyPr>
        <a:lstStyle/>
        <a:p>
          <a:pPr marL="0" lvl="0" indent="0" algn="ctr" defTabSz="844550">
            <a:lnSpc>
              <a:spcPct val="90000"/>
            </a:lnSpc>
            <a:spcBef>
              <a:spcPct val="0"/>
            </a:spcBef>
            <a:spcAft>
              <a:spcPct val="35000"/>
            </a:spcAft>
            <a:buNone/>
          </a:pPr>
          <a:r>
            <a:rPr lang="en-IN" sz="1900" kern="1200" dirty="0"/>
            <a:t>If the reviewer is aware of any unresolved matters that would cause the reviewer to believe that the significant judgements the engagement team made and the conclusions they reached were not appropriate</a:t>
          </a:r>
        </a:p>
      </dsp:txBody>
      <dsp:txXfrm rot="10800000">
        <a:off x="2503716" y="2585404"/>
        <a:ext cx="7629096" cy="1033985"/>
      </dsp:txXfrm>
    </dsp:sp>
    <dsp:sp modelId="{FE46FEFB-1A66-456A-B3EF-2B3F67CA302F}">
      <dsp:nvSpPr>
        <dsp:cNvPr id="0" name=""/>
        <dsp:cNvSpPr/>
      </dsp:nvSpPr>
      <dsp:spPr>
        <a:xfrm>
          <a:off x="1728228" y="2585404"/>
          <a:ext cx="1033985" cy="103398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F10AC-DAD6-4146-9B5E-C5CD313ED175}" type="datetimeFigureOut">
              <a:rPr lang="en-IN" smtClean="0"/>
              <a:t>11-06-2024</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68DBC-E6F8-4102-A991-16C9E2C6571B}" type="slidenum">
              <a:rPr lang="en-IN" smtClean="0"/>
              <a:t>‹#›</a:t>
            </a:fld>
            <a:endParaRPr lang="en-IN" dirty="0"/>
          </a:p>
        </p:txBody>
      </p:sp>
    </p:spTree>
    <p:extLst>
      <p:ext uri="{BB962C8B-B14F-4D97-AF65-F5344CB8AC3E}">
        <p14:creationId xmlns:p14="http://schemas.microsoft.com/office/powerpoint/2010/main" val="4032715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SQC 1 deals with the firm’s responsibilities to establish and maintain its system of quality control for audit engagements. The system of quality control includes policies and procedures that address same elements as listed above and an additional element relating to human resources. When considering compliance with this standard, the engagement team needs to also consider the reliance on the firm’s system of quality control, unless information provided by the firm or other parties suggest otherwise, in relation to for example:</a:t>
            </a:r>
          </a:p>
          <a:p>
            <a:r>
              <a:rPr lang="en-US" dirty="0"/>
              <a:t>-   Competence of personnel through their recruitment and formal training.</a:t>
            </a:r>
          </a:p>
          <a:p>
            <a:pPr marL="171450" indent="-171450">
              <a:buFontTx/>
              <a:buChar char="-"/>
            </a:pPr>
            <a:r>
              <a:rPr lang="en-US" dirty="0"/>
              <a:t>Independence through the accumulation and communication of relevant independence information. </a:t>
            </a:r>
          </a:p>
          <a:p>
            <a:pPr marL="171450" indent="-171450">
              <a:buFontTx/>
              <a:buChar char="-"/>
            </a:pPr>
            <a:r>
              <a:rPr lang="en-US" dirty="0"/>
              <a:t>Maintenance of client relationships through acceptance and continuance systems. </a:t>
            </a:r>
          </a:p>
          <a:p>
            <a:pPr marL="171450" indent="-171450">
              <a:buFontTx/>
              <a:buChar char="-"/>
            </a:pPr>
            <a:r>
              <a:rPr lang="en-US" dirty="0"/>
              <a:t>Adherence to regulatory and legal requirements through the monitoring process. </a:t>
            </a:r>
            <a:endParaRPr lang="en-IN" dirty="0"/>
          </a:p>
        </p:txBody>
      </p:sp>
      <p:sp>
        <p:nvSpPr>
          <p:cNvPr id="4" name="Slide Number Placeholder 3"/>
          <p:cNvSpPr>
            <a:spLocks noGrp="1"/>
          </p:cNvSpPr>
          <p:nvPr>
            <p:ph type="sldNum" sz="quarter" idx="5"/>
          </p:nvPr>
        </p:nvSpPr>
        <p:spPr/>
        <p:txBody>
          <a:bodyPr/>
          <a:lstStyle/>
          <a:p>
            <a:fld id="{0E468DBC-E6F8-4102-A991-16C9E2C6571B}" type="slidenum">
              <a:rPr lang="en-IN" smtClean="0"/>
              <a:t>9</a:t>
            </a:fld>
            <a:endParaRPr lang="en-IN" dirty="0"/>
          </a:p>
        </p:txBody>
      </p:sp>
    </p:spTree>
    <p:extLst>
      <p:ext uri="{BB962C8B-B14F-4D97-AF65-F5344CB8AC3E}">
        <p14:creationId xmlns:p14="http://schemas.microsoft.com/office/powerpoint/2010/main" val="2124827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a:buFont typeface="Arial" panose="020B0604020202020204" pitchFamily="34" charset="0"/>
              <a:buChar char="•"/>
            </a:pPr>
            <a:r>
              <a:rPr lang="en-US" sz="1200" b="0" i="0" u="none" strike="noStrike" baseline="0" dirty="0">
                <a:solidFill>
                  <a:srgbClr val="000000"/>
                </a:solidFill>
                <a:latin typeface="Verdana" panose="020B0604030504040204" pitchFamily="34" charset="0"/>
                <a:ea typeface="Verdana" panose="020B0604030504040204" pitchFamily="34" charset="0"/>
              </a:rPr>
              <a:t>Engagement Partner is the partner or other person in the firm who is a member of the ICAI and is in full time practice and is responsible for the engagement and its performance, and for the report that is issued on behalf of the firm, and who, where required, has the appropriate authority from a professional, legal or regulatory body. Any other partner assigned to the audit engagement, who is not an EQCR or Specialist and is involved in assisting the engagement partner in the audit engagement is to be considered as a Support Partner. </a:t>
            </a:r>
          </a:p>
          <a:p>
            <a:pPr marL="285750" marR="0" indent="-285750" algn="l">
              <a:buFont typeface="Arial" panose="020B0604020202020204" pitchFamily="34" charset="0"/>
              <a:buChar char="•"/>
            </a:pPr>
            <a:r>
              <a:rPr lang="en-US" sz="1200" dirty="0">
                <a:solidFill>
                  <a:srgbClr val="000000"/>
                </a:solidFill>
                <a:latin typeface="Verdana" panose="020B0604030504040204" pitchFamily="34" charset="0"/>
                <a:ea typeface="Verdana" panose="020B0604030504040204" pitchFamily="34" charset="0"/>
              </a:rPr>
              <a:t>Roles and responsibilities of the engagement partner and support partner should be agreed upon upfront before start of the audit engagement and documented. </a:t>
            </a:r>
          </a:p>
          <a:p>
            <a:pPr marL="285750" marR="0" indent="-285750" algn="l">
              <a:buFont typeface="Arial" panose="020B0604020202020204" pitchFamily="34" charset="0"/>
              <a:buChar char="•"/>
            </a:pPr>
            <a:r>
              <a:rPr lang="en-US" sz="1200" b="0" i="0" u="none" strike="noStrike" baseline="0" dirty="0">
                <a:solidFill>
                  <a:srgbClr val="000000"/>
                </a:solidFill>
                <a:latin typeface="Verdana" panose="020B0604030504040204" pitchFamily="34" charset="0"/>
                <a:ea typeface="Verdana" panose="020B0604030504040204" pitchFamily="34" charset="0"/>
              </a:rPr>
              <a:t>Engagement partner is responsible for the overall quality on each audit engagement to which such partner is assigned</a:t>
            </a:r>
          </a:p>
          <a:p>
            <a:pPr marL="285750" marR="0" indent="-285750" algn="l">
              <a:buFont typeface="Arial" panose="020B0604020202020204" pitchFamily="34" charset="0"/>
              <a:buChar char="•"/>
            </a:pPr>
            <a:r>
              <a:rPr lang="en-US" sz="1200" b="0" i="0" u="none" strike="noStrike" baseline="0" dirty="0">
                <a:solidFill>
                  <a:srgbClr val="000000"/>
                </a:solidFill>
                <a:latin typeface="Verdana" panose="020B0604030504040204" pitchFamily="34" charset="0"/>
                <a:ea typeface="Verdana" panose="020B0604030504040204" pitchFamily="34" charset="0"/>
              </a:rPr>
              <a:t>In order to take responsibility for the overall audit quality on the audit engagement, the </a:t>
            </a:r>
            <a:r>
              <a:rPr lang="en-US" dirty="0"/>
              <a:t>actions of the engagement partner and appropriate messages to the other members of the engagement team, is to emphasis:</a:t>
            </a:r>
          </a:p>
          <a:p>
            <a:pPr marL="228600" marR="0" indent="-228600" algn="l">
              <a:buFont typeface="Arial" panose="020B0604020202020204" pitchFamily="34" charset="0"/>
              <a:buAutoNum type="alphaLcParenBoth"/>
            </a:pPr>
            <a:r>
              <a:rPr lang="en-US" dirty="0"/>
              <a:t>The importance to audit quality of: </a:t>
            </a:r>
          </a:p>
          <a:p>
            <a:pPr marL="457200" marR="0" lvl="1" indent="0" algn="l">
              <a:buFont typeface="Arial" panose="020B0604020202020204" pitchFamily="34" charset="0"/>
              <a:buNone/>
            </a:pPr>
            <a:r>
              <a:rPr lang="en-US" dirty="0"/>
              <a:t>(i) Performing work that complies with professional standards and regulatory and legal requirements;</a:t>
            </a:r>
          </a:p>
          <a:p>
            <a:pPr marL="457200" marR="0" lvl="1" indent="0" algn="l">
              <a:buFont typeface="Arial" panose="020B0604020202020204" pitchFamily="34" charset="0"/>
              <a:buNone/>
            </a:pPr>
            <a:r>
              <a:rPr lang="en-US" dirty="0"/>
              <a:t>(ii) Complying with the firm’s quality control policies and procedures as applicable; </a:t>
            </a:r>
          </a:p>
          <a:p>
            <a:pPr marL="457200" marR="0" lvl="1" indent="0" algn="l">
              <a:buFont typeface="Arial" panose="020B0604020202020204" pitchFamily="34" charset="0"/>
              <a:buNone/>
            </a:pPr>
            <a:r>
              <a:rPr lang="en-US" dirty="0"/>
              <a:t>(iii) Issuing auditor’s reports that are appropriate in the circumstances; and </a:t>
            </a:r>
          </a:p>
          <a:p>
            <a:pPr marL="457200" marR="0" lvl="1" indent="0" algn="l">
              <a:buFont typeface="Arial" panose="020B0604020202020204" pitchFamily="34" charset="0"/>
              <a:buNone/>
            </a:pPr>
            <a:r>
              <a:rPr lang="en-US" dirty="0"/>
              <a:t>(iv) The engagement team’s ability to raise concerns without fear of reprisals; and </a:t>
            </a:r>
          </a:p>
          <a:p>
            <a:pPr marL="228600" marR="0" indent="-228600" algn="l">
              <a:buFont typeface="Arial" panose="020B0604020202020204" pitchFamily="34" charset="0"/>
              <a:buAutoNum type="alphaLcParenBoth"/>
            </a:pPr>
            <a:r>
              <a:rPr lang="en-US" dirty="0"/>
              <a:t>The fact that quality is essential in performing audit engagements. </a:t>
            </a:r>
            <a:endParaRPr lang="en-US" sz="1200" b="0" i="0" u="none" strike="noStrike" baseline="0" dirty="0">
              <a:solidFill>
                <a:srgbClr val="000000"/>
              </a:solidFill>
              <a:latin typeface="Verdana" panose="020B0604030504040204" pitchFamily="34" charset="0"/>
              <a:ea typeface="Verdana" panose="020B0604030504040204" pitchFamily="34" charset="0"/>
            </a:endParaRPr>
          </a:p>
          <a:p>
            <a:endParaRPr lang="en-IN" dirty="0"/>
          </a:p>
        </p:txBody>
      </p:sp>
      <p:sp>
        <p:nvSpPr>
          <p:cNvPr id="4" name="Slide Number Placeholder 3"/>
          <p:cNvSpPr>
            <a:spLocks noGrp="1"/>
          </p:cNvSpPr>
          <p:nvPr>
            <p:ph type="sldNum" sz="quarter" idx="5"/>
          </p:nvPr>
        </p:nvSpPr>
        <p:spPr/>
        <p:txBody>
          <a:bodyPr/>
          <a:lstStyle/>
          <a:p>
            <a:fld id="{0E468DBC-E6F8-4102-A991-16C9E2C6571B}" type="slidenum">
              <a:rPr lang="en-IN" smtClean="0"/>
              <a:t>11</a:t>
            </a:fld>
            <a:endParaRPr lang="en-IN" dirty="0"/>
          </a:p>
        </p:txBody>
      </p:sp>
    </p:spTree>
    <p:extLst>
      <p:ext uri="{BB962C8B-B14F-4D97-AF65-F5344CB8AC3E}">
        <p14:creationId xmlns:p14="http://schemas.microsoft.com/office/powerpoint/2010/main" val="2836329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E468DBC-E6F8-4102-A991-16C9E2C6571B}" type="slidenum">
              <a:rPr lang="en-IN" smtClean="0"/>
              <a:t>12</a:t>
            </a:fld>
            <a:endParaRPr lang="en-IN" dirty="0"/>
          </a:p>
        </p:txBody>
      </p:sp>
    </p:spTree>
    <p:extLst>
      <p:ext uri="{BB962C8B-B14F-4D97-AF65-F5344CB8AC3E}">
        <p14:creationId xmlns:p14="http://schemas.microsoft.com/office/powerpoint/2010/main" val="2197963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6AC73-5138-8A21-43AA-4C0A18470F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10FD46-32AB-0EBD-1247-C5C89C70F0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A4311F-F2CF-0317-DF45-AD46C0223551}"/>
              </a:ext>
            </a:extLst>
          </p:cNvPr>
          <p:cNvSpPr>
            <a:spLocks noGrp="1"/>
          </p:cNvSpPr>
          <p:nvPr>
            <p:ph type="dt" sz="half" idx="10"/>
          </p:nvPr>
        </p:nvSpPr>
        <p:spPr/>
        <p:txBody>
          <a:bodyPr/>
          <a:lstStyle/>
          <a:p>
            <a:fld id="{1DDC17A9-2C55-4A01-914B-A0B4FAD73474}" type="datetimeFigureOut">
              <a:rPr lang="en-US" smtClean="0"/>
              <a:t>6/11/2024</a:t>
            </a:fld>
            <a:endParaRPr lang="en-US" dirty="0"/>
          </a:p>
        </p:txBody>
      </p:sp>
      <p:sp>
        <p:nvSpPr>
          <p:cNvPr id="5" name="Footer Placeholder 4">
            <a:extLst>
              <a:ext uri="{FF2B5EF4-FFF2-40B4-BE49-F238E27FC236}">
                <a16:creationId xmlns:a16="http://schemas.microsoft.com/office/drawing/2014/main" id="{70259B84-063F-0D44-6D72-1E04AA8BCB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E79C78-1958-77BB-8646-4C9E5AA147CC}"/>
              </a:ext>
            </a:extLst>
          </p:cNvPr>
          <p:cNvSpPr>
            <a:spLocks noGrp="1"/>
          </p:cNvSpPr>
          <p:nvPr>
            <p:ph type="sldNum" sz="quarter" idx="12"/>
          </p:nvPr>
        </p:nvSpPr>
        <p:spPr/>
        <p:txBody>
          <a:bodyPr/>
          <a:lstStyle/>
          <a:p>
            <a:fld id="{130E2374-3B3B-4803-AF11-B856894505AC}" type="slidenum">
              <a:rPr lang="en-US" smtClean="0"/>
              <a:t>‹#›</a:t>
            </a:fld>
            <a:endParaRPr lang="en-US" dirty="0"/>
          </a:p>
        </p:txBody>
      </p:sp>
    </p:spTree>
    <p:extLst>
      <p:ext uri="{BB962C8B-B14F-4D97-AF65-F5344CB8AC3E}">
        <p14:creationId xmlns:p14="http://schemas.microsoft.com/office/powerpoint/2010/main" val="226404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43C82-1F00-6AE7-2724-28113CB68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3D9492-0698-2695-127D-F362882945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BEB14A-29E4-AE24-3DE6-9255A0E7F2B4}"/>
              </a:ext>
            </a:extLst>
          </p:cNvPr>
          <p:cNvSpPr>
            <a:spLocks noGrp="1"/>
          </p:cNvSpPr>
          <p:nvPr>
            <p:ph type="dt" sz="half" idx="10"/>
          </p:nvPr>
        </p:nvSpPr>
        <p:spPr/>
        <p:txBody>
          <a:bodyPr/>
          <a:lstStyle/>
          <a:p>
            <a:fld id="{1DDC17A9-2C55-4A01-914B-A0B4FAD73474}" type="datetimeFigureOut">
              <a:rPr lang="en-US" smtClean="0"/>
              <a:t>6/11/2024</a:t>
            </a:fld>
            <a:endParaRPr lang="en-US" dirty="0"/>
          </a:p>
        </p:txBody>
      </p:sp>
      <p:sp>
        <p:nvSpPr>
          <p:cNvPr id="5" name="Footer Placeholder 4">
            <a:extLst>
              <a:ext uri="{FF2B5EF4-FFF2-40B4-BE49-F238E27FC236}">
                <a16:creationId xmlns:a16="http://schemas.microsoft.com/office/drawing/2014/main" id="{7E0E5A65-2640-417B-3E22-6AD4B40100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2DB11D-A6F8-6DAF-6ED0-5C156DFE70E8}"/>
              </a:ext>
            </a:extLst>
          </p:cNvPr>
          <p:cNvSpPr>
            <a:spLocks noGrp="1"/>
          </p:cNvSpPr>
          <p:nvPr>
            <p:ph type="sldNum" sz="quarter" idx="12"/>
          </p:nvPr>
        </p:nvSpPr>
        <p:spPr/>
        <p:txBody>
          <a:bodyPr/>
          <a:lstStyle/>
          <a:p>
            <a:fld id="{130E2374-3B3B-4803-AF11-B856894505AC}" type="slidenum">
              <a:rPr lang="en-US" smtClean="0"/>
              <a:t>‹#›</a:t>
            </a:fld>
            <a:endParaRPr lang="en-US" dirty="0"/>
          </a:p>
        </p:txBody>
      </p:sp>
    </p:spTree>
    <p:extLst>
      <p:ext uri="{BB962C8B-B14F-4D97-AF65-F5344CB8AC3E}">
        <p14:creationId xmlns:p14="http://schemas.microsoft.com/office/powerpoint/2010/main" val="2610033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F37E27-E65D-1AFD-ADC4-5D9B8007AD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23571E-033E-064F-5710-C2041ABB39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B5ABF3-89F4-9B84-4708-B801D02C77A0}"/>
              </a:ext>
            </a:extLst>
          </p:cNvPr>
          <p:cNvSpPr>
            <a:spLocks noGrp="1"/>
          </p:cNvSpPr>
          <p:nvPr>
            <p:ph type="dt" sz="half" idx="10"/>
          </p:nvPr>
        </p:nvSpPr>
        <p:spPr/>
        <p:txBody>
          <a:bodyPr/>
          <a:lstStyle/>
          <a:p>
            <a:fld id="{1DDC17A9-2C55-4A01-914B-A0B4FAD73474}" type="datetimeFigureOut">
              <a:rPr lang="en-US" smtClean="0"/>
              <a:t>6/11/2024</a:t>
            </a:fld>
            <a:endParaRPr lang="en-US" dirty="0"/>
          </a:p>
        </p:txBody>
      </p:sp>
      <p:sp>
        <p:nvSpPr>
          <p:cNvPr id="5" name="Footer Placeholder 4">
            <a:extLst>
              <a:ext uri="{FF2B5EF4-FFF2-40B4-BE49-F238E27FC236}">
                <a16:creationId xmlns:a16="http://schemas.microsoft.com/office/drawing/2014/main" id="{31BCEF7D-A3AE-9BE9-99A1-49DE7D0A2A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D4CFDC-4B74-5578-75D3-2EFF9E90C8FE}"/>
              </a:ext>
            </a:extLst>
          </p:cNvPr>
          <p:cNvSpPr>
            <a:spLocks noGrp="1"/>
          </p:cNvSpPr>
          <p:nvPr>
            <p:ph type="sldNum" sz="quarter" idx="12"/>
          </p:nvPr>
        </p:nvSpPr>
        <p:spPr/>
        <p:txBody>
          <a:bodyPr/>
          <a:lstStyle/>
          <a:p>
            <a:fld id="{130E2374-3B3B-4803-AF11-B856894505AC}" type="slidenum">
              <a:rPr lang="en-US" smtClean="0"/>
              <a:t>‹#›</a:t>
            </a:fld>
            <a:endParaRPr lang="en-US" dirty="0"/>
          </a:p>
        </p:txBody>
      </p:sp>
    </p:spTree>
    <p:extLst>
      <p:ext uri="{BB962C8B-B14F-4D97-AF65-F5344CB8AC3E}">
        <p14:creationId xmlns:p14="http://schemas.microsoft.com/office/powerpoint/2010/main" val="236093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A4C1-FD21-38BC-A434-A7EC57AE2C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E5796-4B2C-4D1C-0DFA-2F14A6CCF9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8CB3A-ADE7-1663-C194-A91B9646D9E5}"/>
              </a:ext>
            </a:extLst>
          </p:cNvPr>
          <p:cNvSpPr>
            <a:spLocks noGrp="1"/>
          </p:cNvSpPr>
          <p:nvPr>
            <p:ph type="dt" sz="half" idx="10"/>
          </p:nvPr>
        </p:nvSpPr>
        <p:spPr/>
        <p:txBody>
          <a:bodyPr/>
          <a:lstStyle/>
          <a:p>
            <a:fld id="{1DDC17A9-2C55-4A01-914B-A0B4FAD73474}" type="datetimeFigureOut">
              <a:rPr lang="en-US" smtClean="0"/>
              <a:t>6/11/2024</a:t>
            </a:fld>
            <a:endParaRPr lang="en-US" dirty="0"/>
          </a:p>
        </p:txBody>
      </p:sp>
      <p:sp>
        <p:nvSpPr>
          <p:cNvPr id="5" name="Footer Placeholder 4">
            <a:extLst>
              <a:ext uri="{FF2B5EF4-FFF2-40B4-BE49-F238E27FC236}">
                <a16:creationId xmlns:a16="http://schemas.microsoft.com/office/drawing/2014/main" id="{78D6097E-2F59-1545-945E-E1D683184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DD1A19-4A3E-E359-1CDF-31AACD495712}"/>
              </a:ext>
            </a:extLst>
          </p:cNvPr>
          <p:cNvSpPr>
            <a:spLocks noGrp="1"/>
          </p:cNvSpPr>
          <p:nvPr>
            <p:ph type="sldNum" sz="quarter" idx="12"/>
          </p:nvPr>
        </p:nvSpPr>
        <p:spPr/>
        <p:txBody>
          <a:bodyPr/>
          <a:lstStyle/>
          <a:p>
            <a:fld id="{130E2374-3B3B-4803-AF11-B856894505AC}" type="slidenum">
              <a:rPr lang="en-US" smtClean="0"/>
              <a:t>‹#›</a:t>
            </a:fld>
            <a:endParaRPr lang="en-US" dirty="0"/>
          </a:p>
        </p:txBody>
      </p:sp>
    </p:spTree>
    <p:extLst>
      <p:ext uri="{BB962C8B-B14F-4D97-AF65-F5344CB8AC3E}">
        <p14:creationId xmlns:p14="http://schemas.microsoft.com/office/powerpoint/2010/main" val="3737417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30ED-442B-7830-8012-37BAD1425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51A2A0-0AE1-62F5-A9CF-4C84C09929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AB90F-2B94-3C1A-E9C6-CF0140C46A7D}"/>
              </a:ext>
            </a:extLst>
          </p:cNvPr>
          <p:cNvSpPr>
            <a:spLocks noGrp="1"/>
          </p:cNvSpPr>
          <p:nvPr>
            <p:ph type="dt" sz="half" idx="10"/>
          </p:nvPr>
        </p:nvSpPr>
        <p:spPr/>
        <p:txBody>
          <a:bodyPr/>
          <a:lstStyle/>
          <a:p>
            <a:fld id="{1DDC17A9-2C55-4A01-914B-A0B4FAD73474}" type="datetimeFigureOut">
              <a:rPr lang="en-US" smtClean="0"/>
              <a:t>6/11/2024</a:t>
            </a:fld>
            <a:endParaRPr lang="en-US" dirty="0"/>
          </a:p>
        </p:txBody>
      </p:sp>
      <p:sp>
        <p:nvSpPr>
          <p:cNvPr id="5" name="Footer Placeholder 4">
            <a:extLst>
              <a:ext uri="{FF2B5EF4-FFF2-40B4-BE49-F238E27FC236}">
                <a16:creationId xmlns:a16="http://schemas.microsoft.com/office/drawing/2014/main" id="{4D400CFD-9241-A64E-376E-0F1BE59161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B8B9F3-4612-0297-99F0-203E0EC6E7BE}"/>
              </a:ext>
            </a:extLst>
          </p:cNvPr>
          <p:cNvSpPr>
            <a:spLocks noGrp="1"/>
          </p:cNvSpPr>
          <p:nvPr>
            <p:ph type="sldNum" sz="quarter" idx="12"/>
          </p:nvPr>
        </p:nvSpPr>
        <p:spPr/>
        <p:txBody>
          <a:bodyPr/>
          <a:lstStyle/>
          <a:p>
            <a:fld id="{130E2374-3B3B-4803-AF11-B856894505AC}" type="slidenum">
              <a:rPr lang="en-US" smtClean="0"/>
              <a:t>‹#›</a:t>
            </a:fld>
            <a:endParaRPr lang="en-US" dirty="0"/>
          </a:p>
        </p:txBody>
      </p:sp>
    </p:spTree>
    <p:extLst>
      <p:ext uri="{BB962C8B-B14F-4D97-AF65-F5344CB8AC3E}">
        <p14:creationId xmlns:p14="http://schemas.microsoft.com/office/powerpoint/2010/main" val="2992253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C518F-12CB-6063-C8F0-B03E2F4C16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AB4C1-DC2C-042A-EC24-FCFC2EBF4A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690ED8-F10F-4DBC-8EEA-BF2816BC96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B1683B-9E31-7F17-FCF5-68A3072E9313}"/>
              </a:ext>
            </a:extLst>
          </p:cNvPr>
          <p:cNvSpPr>
            <a:spLocks noGrp="1"/>
          </p:cNvSpPr>
          <p:nvPr>
            <p:ph type="dt" sz="half" idx="10"/>
          </p:nvPr>
        </p:nvSpPr>
        <p:spPr/>
        <p:txBody>
          <a:bodyPr/>
          <a:lstStyle/>
          <a:p>
            <a:fld id="{1DDC17A9-2C55-4A01-914B-A0B4FAD73474}" type="datetimeFigureOut">
              <a:rPr lang="en-US" smtClean="0"/>
              <a:t>6/11/2024</a:t>
            </a:fld>
            <a:endParaRPr lang="en-US" dirty="0"/>
          </a:p>
        </p:txBody>
      </p:sp>
      <p:sp>
        <p:nvSpPr>
          <p:cNvPr id="6" name="Footer Placeholder 5">
            <a:extLst>
              <a:ext uri="{FF2B5EF4-FFF2-40B4-BE49-F238E27FC236}">
                <a16:creationId xmlns:a16="http://schemas.microsoft.com/office/drawing/2014/main" id="{53339FAA-7983-AF07-3F0E-8452BE1BF0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448AB2-F0F8-99FB-2495-5E56792C7037}"/>
              </a:ext>
            </a:extLst>
          </p:cNvPr>
          <p:cNvSpPr>
            <a:spLocks noGrp="1"/>
          </p:cNvSpPr>
          <p:nvPr>
            <p:ph type="sldNum" sz="quarter" idx="12"/>
          </p:nvPr>
        </p:nvSpPr>
        <p:spPr/>
        <p:txBody>
          <a:bodyPr/>
          <a:lstStyle/>
          <a:p>
            <a:fld id="{130E2374-3B3B-4803-AF11-B856894505AC}" type="slidenum">
              <a:rPr lang="en-US" smtClean="0"/>
              <a:t>‹#›</a:t>
            </a:fld>
            <a:endParaRPr lang="en-US" dirty="0"/>
          </a:p>
        </p:txBody>
      </p:sp>
    </p:spTree>
    <p:extLst>
      <p:ext uri="{BB962C8B-B14F-4D97-AF65-F5344CB8AC3E}">
        <p14:creationId xmlns:p14="http://schemas.microsoft.com/office/powerpoint/2010/main" val="62483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ECEB5-0A01-4408-05BE-C9A8C5C6C6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718B46-8B01-E4FA-8004-301CD536D5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C6303C-3A3A-0C54-3ADD-03B7B85C1A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F18BB8-3131-10E3-B11F-9128FD1E4C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623D32-9A64-5736-9174-DBC0B4AC92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2360F8-03F1-0D83-84EB-C0AF3C4FC159}"/>
              </a:ext>
            </a:extLst>
          </p:cNvPr>
          <p:cNvSpPr>
            <a:spLocks noGrp="1"/>
          </p:cNvSpPr>
          <p:nvPr>
            <p:ph type="dt" sz="half" idx="10"/>
          </p:nvPr>
        </p:nvSpPr>
        <p:spPr/>
        <p:txBody>
          <a:bodyPr/>
          <a:lstStyle/>
          <a:p>
            <a:fld id="{1DDC17A9-2C55-4A01-914B-A0B4FAD73474}" type="datetimeFigureOut">
              <a:rPr lang="en-US" smtClean="0"/>
              <a:t>6/11/2024</a:t>
            </a:fld>
            <a:endParaRPr lang="en-US" dirty="0"/>
          </a:p>
        </p:txBody>
      </p:sp>
      <p:sp>
        <p:nvSpPr>
          <p:cNvPr id="8" name="Footer Placeholder 7">
            <a:extLst>
              <a:ext uri="{FF2B5EF4-FFF2-40B4-BE49-F238E27FC236}">
                <a16:creationId xmlns:a16="http://schemas.microsoft.com/office/drawing/2014/main" id="{BA21EA71-EB03-2572-1E06-59CDB4B1CF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C3D9472-0636-CA58-C93A-4E317509B0A5}"/>
              </a:ext>
            </a:extLst>
          </p:cNvPr>
          <p:cNvSpPr>
            <a:spLocks noGrp="1"/>
          </p:cNvSpPr>
          <p:nvPr>
            <p:ph type="sldNum" sz="quarter" idx="12"/>
          </p:nvPr>
        </p:nvSpPr>
        <p:spPr/>
        <p:txBody>
          <a:bodyPr/>
          <a:lstStyle/>
          <a:p>
            <a:fld id="{130E2374-3B3B-4803-AF11-B856894505AC}" type="slidenum">
              <a:rPr lang="en-US" smtClean="0"/>
              <a:t>‹#›</a:t>
            </a:fld>
            <a:endParaRPr lang="en-US" dirty="0"/>
          </a:p>
        </p:txBody>
      </p:sp>
    </p:spTree>
    <p:extLst>
      <p:ext uri="{BB962C8B-B14F-4D97-AF65-F5344CB8AC3E}">
        <p14:creationId xmlns:p14="http://schemas.microsoft.com/office/powerpoint/2010/main" val="3948346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E569-72CB-1A84-65B9-CB7536D3A5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B29607-1414-D4CD-67B6-C8C98E3554E4}"/>
              </a:ext>
            </a:extLst>
          </p:cNvPr>
          <p:cNvSpPr>
            <a:spLocks noGrp="1"/>
          </p:cNvSpPr>
          <p:nvPr>
            <p:ph type="dt" sz="half" idx="10"/>
          </p:nvPr>
        </p:nvSpPr>
        <p:spPr/>
        <p:txBody>
          <a:bodyPr/>
          <a:lstStyle/>
          <a:p>
            <a:fld id="{1DDC17A9-2C55-4A01-914B-A0B4FAD73474}" type="datetimeFigureOut">
              <a:rPr lang="en-US" smtClean="0"/>
              <a:t>6/11/2024</a:t>
            </a:fld>
            <a:endParaRPr lang="en-US" dirty="0"/>
          </a:p>
        </p:txBody>
      </p:sp>
      <p:sp>
        <p:nvSpPr>
          <p:cNvPr id="4" name="Footer Placeholder 3">
            <a:extLst>
              <a:ext uri="{FF2B5EF4-FFF2-40B4-BE49-F238E27FC236}">
                <a16:creationId xmlns:a16="http://schemas.microsoft.com/office/drawing/2014/main" id="{C553E4C6-EEF1-2BFB-D03B-727AA0FBB2A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A51FE16-FA5A-216C-4987-5AD71116A3E4}"/>
              </a:ext>
            </a:extLst>
          </p:cNvPr>
          <p:cNvSpPr>
            <a:spLocks noGrp="1"/>
          </p:cNvSpPr>
          <p:nvPr>
            <p:ph type="sldNum" sz="quarter" idx="12"/>
          </p:nvPr>
        </p:nvSpPr>
        <p:spPr/>
        <p:txBody>
          <a:bodyPr/>
          <a:lstStyle/>
          <a:p>
            <a:fld id="{130E2374-3B3B-4803-AF11-B856894505AC}" type="slidenum">
              <a:rPr lang="en-US" smtClean="0"/>
              <a:t>‹#›</a:t>
            </a:fld>
            <a:endParaRPr lang="en-US" dirty="0"/>
          </a:p>
        </p:txBody>
      </p:sp>
    </p:spTree>
    <p:extLst>
      <p:ext uri="{BB962C8B-B14F-4D97-AF65-F5344CB8AC3E}">
        <p14:creationId xmlns:p14="http://schemas.microsoft.com/office/powerpoint/2010/main" val="36717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478FE0-75FF-44DE-CC5B-EC7BF4FE0768}"/>
              </a:ext>
            </a:extLst>
          </p:cNvPr>
          <p:cNvSpPr>
            <a:spLocks noGrp="1"/>
          </p:cNvSpPr>
          <p:nvPr>
            <p:ph type="dt" sz="half" idx="10"/>
          </p:nvPr>
        </p:nvSpPr>
        <p:spPr/>
        <p:txBody>
          <a:bodyPr/>
          <a:lstStyle/>
          <a:p>
            <a:fld id="{1DDC17A9-2C55-4A01-914B-A0B4FAD73474}" type="datetimeFigureOut">
              <a:rPr lang="en-US" smtClean="0"/>
              <a:t>6/11/2024</a:t>
            </a:fld>
            <a:endParaRPr lang="en-US" dirty="0"/>
          </a:p>
        </p:txBody>
      </p:sp>
      <p:sp>
        <p:nvSpPr>
          <p:cNvPr id="3" name="Footer Placeholder 2">
            <a:extLst>
              <a:ext uri="{FF2B5EF4-FFF2-40B4-BE49-F238E27FC236}">
                <a16:creationId xmlns:a16="http://schemas.microsoft.com/office/drawing/2014/main" id="{7AEE9FFC-74BC-392F-B07A-A2E978CB2EA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C208DE1-B39B-26EF-A6B4-A79894F7876F}"/>
              </a:ext>
            </a:extLst>
          </p:cNvPr>
          <p:cNvSpPr>
            <a:spLocks noGrp="1"/>
          </p:cNvSpPr>
          <p:nvPr>
            <p:ph type="sldNum" sz="quarter" idx="12"/>
          </p:nvPr>
        </p:nvSpPr>
        <p:spPr/>
        <p:txBody>
          <a:bodyPr/>
          <a:lstStyle/>
          <a:p>
            <a:fld id="{130E2374-3B3B-4803-AF11-B856894505AC}" type="slidenum">
              <a:rPr lang="en-US" smtClean="0"/>
              <a:t>‹#›</a:t>
            </a:fld>
            <a:endParaRPr lang="en-US" dirty="0"/>
          </a:p>
        </p:txBody>
      </p:sp>
    </p:spTree>
    <p:extLst>
      <p:ext uri="{BB962C8B-B14F-4D97-AF65-F5344CB8AC3E}">
        <p14:creationId xmlns:p14="http://schemas.microsoft.com/office/powerpoint/2010/main" val="300661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5BE78-BE0C-D335-0BB3-F9F96543B9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059367-24E6-B920-CE50-AB5DB99E1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C60B3A-FC4B-558A-845C-17189F7D9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9413B-E4D6-3B62-D05A-2BFFA6B4ADEB}"/>
              </a:ext>
            </a:extLst>
          </p:cNvPr>
          <p:cNvSpPr>
            <a:spLocks noGrp="1"/>
          </p:cNvSpPr>
          <p:nvPr>
            <p:ph type="dt" sz="half" idx="10"/>
          </p:nvPr>
        </p:nvSpPr>
        <p:spPr/>
        <p:txBody>
          <a:bodyPr/>
          <a:lstStyle/>
          <a:p>
            <a:fld id="{1DDC17A9-2C55-4A01-914B-A0B4FAD73474}" type="datetimeFigureOut">
              <a:rPr lang="en-US" smtClean="0"/>
              <a:t>6/11/2024</a:t>
            </a:fld>
            <a:endParaRPr lang="en-US" dirty="0"/>
          </a:p>
        </p:txBody>
      </p:sp>
      <p:sp>
        <p:nvSpPr>
          <p:cNvPr id="6" name="Footer Placeholder 5">
            <a:extLst>
              <a:ext uri="{FF2B5EF4-FFF2-40B4-BE49-F238E27FC236}">
                <a16:creationId xmlns:a16="http://schemas.microsoft.com/office/drawing/2014/main" id="{689A196B-2ACD-3221-D170-F70D55DB1A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6742A58-B1C3-506C-8E17-830F3E803FA7}"/>
              </a:ext>
            </a:extLst>
          </p:cNvPr>
          <p:cNvSpPr>
            <a:spLocks noGrp="1"/>
          </p:cNvSpPr>
          <p:nvPr>
            <p:ph type="sldNum" sz="quarter" idx="12"/>
          </p:nvPr>
        </p:nvSpPr>
        <p:spPr/>
        <p:txBody>
          <a:bodyPr/>
          <a:lstStyle/>
          <a:p>
            <a:fld id="{130E2374-3B3B-4803-AF11-B856894505AC}" type="slidenum">
              <a:rPr lang="en-US" smtClean="0"/>
              <a:t>‹#›</a:t>
            </a:fld>
            <a:endParaRPr lang="en-US" dirty="0"/>
          </a:p>
        </p:txBody>
      </p:sp>
      <p:pic>
        <p:nvPicPr>
          <p:cNvPr id="9" name="Picture 8" descr="A blue and green logo&#10;&#10;Description automatically generated">
            <a:extLst>
              <a:ext uri="{FF2B5EF4-FFF2-40B4-BE49-F238E27FC236}">
                <a16:creationId xmlns:a16="http://schemas.microsoft.com/office/drawing/2014/main" id="{12090502-9174-F2F3-71A0-1BFDEBC4B8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7818" y="6215400"/>
            <a:ext cx="584182" cy="642600"/>
          </a:xfrm>
          <a:prstGeom prst="rect">
            <a:avLst/>
          </a:prstGeom>
        </p:spPr>
      </p:pic>
    </p:spTree>
    <p:extLst>
      <p:ext uri="{BB962C8B-B14F-4D97-AF65-F5344CB8AC3E}">
        <p14:creationId xmlns:p14="http://schemas.microsoft.com/office/powerpoint/2010/main" val="329712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59CE-D5BF-1942-595E-7440F67D49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E84357-521F-F912-6546-95B3325286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74F8A5D-5A9D-7001-1F6A-ED83E7F17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66AC83-2926-4BC7-B331-2A5D9DBDDC4B}"/>
              </a:ext>
            </a:extLst>
          </p:cNvPr>
          <p:cNvSpPr>
            <a:spLocks noGrp="1"/>
          </p:cNvSpPr>
          <p:nvPr>
            <p:ph type="dt" sz="half" idx="10"/>
          </p:nvPr>
        </p:nvSpPr>
        <p:spPr/>
        <p:txBody>
          <a:bodyPr/>
          <a:lstStyle/>
          <a:p>
            <a:fld id="{1DDC17A9-2C55-4A01-914B-A0B4FAD73474}" type="datetimeFigureOut">
              <a:rPr lang="en-US" smtClean="0"/>
              <a:t>6/11/2024</a:t>
            </a:fld>
            <a:endParaRPr lang="en-US" dirty="0"/>
          </a:p>
        </p:txBody>
      </p:sp>
      <p:sp>
        <p:nvSpPr>
          <p:cNvPr id="6" name="Footer Placeholder 5">
            <a:extLst>
              <a:ext uri="{FF2B5EF4-FFF2-40B4-BE49-F238E27FC236}">
                <a16:creationId xmlns:a16="http://schemas.microsoft.com/office/drawing/2014/main" id="{7282C762-8D9A-BA64-39B1-24B5D6EF81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B4BF5F-F6E9-173B-5B9F-151F0D3FB19F}"/>
              </a:ext>
            </a:extLst>
          </p:cNvPr>
          <p:cNvSpPr>
            <a:spLocks noGrp="1"/>
          </p:cNvSpPr>
          <p:nvPr>
            <p:ph type="sldNum" sz="quarter" idx="12"/>
          </p:nvPr>
        </p:nvSpPr>
        <p:spPr/>
        <p:txBody>
          <a:bodyPr/>
          <a:lstStyle/>
          <a:p>
            <a:fld id="{130E2374-3B3B-4803-AF11-B856894505AC}" type="slidenum">
              <a:rPr lang="en-US" smtClean="0"/>
              <a:t>‹#›</a:t>
            </a:fld>
            <a:endParaRPr lang="en-US" dirty="0"/>
          </a:p>
        </p:txBody>
      </p:sp>
    </p:spTree>
    <p:extLst>
      <p:ext uri="{BB962C8B-B14F-4D97-AF65-F5344CB8AC3E}">
        <p14:creationId xmlns:p14="http://schemas.microsoft.com/office/powerpoint/2010/main" val="357537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E3D379-63E7-E1D4-C69A-F080773F1C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17B4E9-1CFA-B18D-5FB2-30E8543F8D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C95DD-BAD6-8913-BB3A-1D6D041F5C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C17A9-2C55-4A01-914B-A0B4FAD73474}" type="datetimeFigureOut">
              <a:rPr lang="en-US" smtClean="0"/>
              <a:t>6/11/2024</a:t>
            </a:fld>
            <a:endParaRPr lang="en-US" dirty="0"/>
          </a:p>
        </p:txBody>
      </p:sp>
      <p:sp>
        <p:nvSpPr>
          <p:cNvPr id="5" name="Footer Placeholder 4">
            <a:extLst>
              <a:ext uri="{FF2B5EF4-FFF2-40B4-BE49-F238E27FC236}">
                <a16:creationId xmlns:a16="http://schemas.microsoft.com/office/drawing/2014/main" id="{FE458ED1-4576-6558-C9DA-189FAE6AB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9F15463-2F13-20DA-CFA3-491FD12BD1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E2374-3B3B-4803-AF11-B856894505AC}" type="slidenum">
              <a:rPr lang="en-US" smtClean="0"/>
              <a:t>‹#›</a:t>
            </a:fld>
            <a:endParaRPr lang="en-US" dirty="0"/>
          </a:p>
        </p:txBody>
      </p:sp>
    </p:spTree>
    <p:extLst>
      <p:ext uri="{BB962C8B-B14F-4D97-AF65-F5344CB8AC3E}">
        <p14:creationId xmlns:p14="http://schemas.microsoft.com/office/powerpoint/2010/main" val="2176397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6" name="Picture 15">
            <a:extLst>
              <a:ext uri="{FF2B5EF4-FFF2-40B4-BE49-F238E27FC236}">
                <a16:creationId xmlns:a16="http://schemas.microsoft.com/office/drawing/2014/main" id="{48EF037C-C4A8-04C0-1B68-EC837B4E4CCD}"/>
              </a:ext>
            </a:extLst>
          </p:cNvPr>
          <p:cNvPicPr>
            <a:picLocks noChangeAspect="1"/>
          </p:cNvPicPr>
          <p:nvPr/>
        </p:nvPicPr>
        <p:blipFill rotWithShape="1">
          <a:blip r:embed="rId2">
            <a:extLst>
              <a:ext uri="{28A0092B-C50C-407E-A947-70E740481C1C}">
                <a14:useLocalDpi xmlns:a14="http://schemas.microsoft.com/office/drawing/2010/main" val="0"/>
              </a:ext>
            </a:extLst>
          </a:blip>
          <a:srcRect l="14151" r="244"/>
          <a:stretch/>
        </p:blipFill>
        <p:spPr>
          <a:xfrm>
            <a:off x="0" y="8425"/>
            <a:ext cx="9539636" cy="6849576"/>
          </a:xfrm>
          <a:prstGeom prst="rect">
            <a:avLst/>
          </a:prstGeom>
        </p:spPr>
      </p:pic>
      <p:sp>
        <p:nvSpPr>
          <p:cNvPr id="23" name="Freeform: Shape 2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5" name="Freeform: Shape 24">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Meiryo"/>
            </a:endParaRPr>
          </a:p>
        </p:txBody>
      </p:sp>
      <p:sp>
        <p:nvSpPr>
          <p:cNvPr id="27" name="Freeform: Shape 2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23E9E4A0-05FD-4A91-75DE-056BBBF29A84}"/>
              </a:ext>
            </a:extLst>
          </p:cNvPr>
          <p:cNvSpPr>
            <a:spLocks noGrp="1"/>
          </p:cNvSpPr>
          <p:nvPr>
            <p:ph type="ctrTitle"/>
          </p:nvPr>
        </p:nvSpPr>
        <p:spPr>
          <a:xfrm>
            <a:off x="8046720" y="708992"/>
            <a:ext cx="3847106" cy="2941982"/>
          </a:xfrm>
        </p:spPr>
        <p:txBody>
          <a:bodyPr vert="horz" lIns="91440" tIns="45720" rIns="91440" bIns="45720" rtlCol="0" anchor="b">
            <a:normAutofit fontScale="90000"/>
          </a:bodyPr>
          <a:lstStyle/>
          <a:p>
            <a:pPr algn="l"/>
            <a:r>
              <a:rPr lang="en-US" sz="4000" b="1" dirty="0">
                <a:latin typeface="Amasis MT Pro Black" panose="02040A04050005020304" pitchFamily="18" charset="0"/>
              </a:rPr>
              <a:t>SA 220 – Quality Control in an Audit of Financial Statements</a:t>
            </a:r>
          </a:p>
        </p:txBody>
      </p:sp>
      <p:sp>
        <p:nvSpPr>
          <p:cNvPr id="3" name="Subtitle 2">
            <a:extLst>
              <a:ext uri="{FF2B5EF4-FFF2-40B4-BE49-F238E27FC236}">
                <a16:creationId xmlns:a16="http://schemas.microsoft.com/office/drawing/2014/main" id="{D88653A6-C966-BFE2-CC7B-D663EBB3E567}"/>
              </a:ext>
            </a:extLst>
          </p:cNvPr>
          <p:cNvSpPr>
            <a:spLocks noGrp="1"/>
          </p:cNvSpPr>
          <p:nvPr>
            <p:ph type="subTitle" idx="1"/>
          </p:nvPr>
        </p:nvSpPr>
        <p:spPr>
          <a:xfrm>
            <a:off x="8952413" y="4697303"/>
            <a:ext cx="3148146" cy="1451706"/>
          </a:xfrm>
        </p:spPr>
        <p:txBody>
          <a:bodyPr vert="horz" lIns="91440" tIns="45720" rIns="91440" bIns="45720" rtlCol="0">
            <a:noAutofit/>
          </a:bodyPr>
          <a:lstStyle/>
          <a:p>
            <a:pPr algn="l"/>
            <a:r>
              <a:rPr lang="en-US" sz="1600" b="1" dirty="0"/>
              <a:t>Seminar on Standards on Auditing</a:t>
            </a:r>
          </a:p>
          <a:p>
            <a:pPr algn="l"/>
            <a:r>
              <a:rPr lang="en-US" sz="1600" dirty="0"/>
              <a:t>12 June 2024</a:t>
            </a:r>
          </a:p>
          <a:p>
            <a:pPr algn="l"/>
            <a:r>
              <a:rPr lang="en-US" sz="1600" dirty="0"/>
              <a:t>ICAI – Bengaluru Branch</a:t>
            </a:r>
          </a:p>
          <a:p>
            <a:pPr algn="l"/>
            <a:endParaRPr lang="en-US" sz="1600" dirty="0"/>
          </a:p>
          <a:p>
            <a:pPr algn="l"/>
            <a:r>
              <a:rPr lang="en-US" sz="1600" b="1" dirty="0"/>
              <a:t>CA Shristi Sarayan</a:t>
            </a:r>
          </a:p>
        </p:txBody>
      </p:sp>
      <p:pic>
        <p:nvPicPr>
          <p:cNvPr id="62" name="Picture 61" descr="A blue and green logo&#10;&#10;Description automatically generated">
            <a:extLst>
              <a:ext uri="{FF2B5EF4-FFF2-40B4-BE49-F238E27FC236}">
                <a16:creationId xmlns:a16="http://schemas.microsoft.com/office/drawing/2014/main" id="{F03085F2-BD89-D7C9-2B73-C0473D328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sp>
        <p:nvSpPr>
          <p:cNvPr id="4" name="Rectangle 1">
            <a:extLst>
              <a:ext uri="{FF2B5EF4-FFF2-40B4-BE49-F238E27FC236}">
                <a16:creationId xmlns:a16="http://schemas.microsoft.com/office/drawing/2014/main" id="{42199356-E326-D554-F7FC-8E14D6AFA6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dirty="0"/>
          </a:p>
        </p:txBody>
      </p:sp>
    </p:spTree>
    <p:extLst>
      <p:ext uri="{BB962C8B-B14F-4D97-AF65-F5344CB8AC3E}">
        <p14:creationId xmlns:p14="http://schemas.microsoft.com/office/powerpoint/2010/main" val="2418599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D7DAB-DBF3-3702-15EC-CE0DE4141C69}"/>
              </a:ext>
            </a:extLst>
          </p:cNvPr>
          <p:cNvSpPr>
            <a:spLocks noGrp="1"/>
          </p:cNvSpPr>
          <p:nvPr>
            <p:ph type="title"/>
          </p:nvPr>
        </p:nvSpPr>
        <p:spPr/>
        <p:txBody>
          <a:bodyPr/>
          <a:lstStyle/>
          <a:p>
            <a:r>
              <a:rPr lang="en-US" dirty="0"/>
              <a:t>Common </a:t>
            </a:r>
            <a:br>
              <a:rPr lang="en-US" dirty="0"/>
            </a:br>
            <a:r>
              <a:rPr lang="en-US" dirty="0"/>
              <a:t>Pitfalls</a:t>
            </a:r>
            <a:endParaRPr lang="en-IN" dirty="0"/>
          </a:p>
        </p:txBody>
      </p:sp>
      <p:pic>
        <p:nvPicPr>
          <p:cNvPr id="5" name="Picture 4" descr="A person walking on a trap&#10;&#10;Description automatically generated">
            <a:extLst>
              <a:ext uri="{FF2B5EF4-FFF2-40B4-BE49-F238E27FC236}">
                <a16:creationId xmlns:a16="http://schemas.microsoft.com/office/drawing/2014/main" id="{EC86DA0D-6664-FA12-3668-CEABD4BB8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012" y="0"/>
            <a:ext cx="6469988" cy="6858000"/>
          </a:xfrm>
          <a:prstGeom prst="rect">
            <a:avLst/>
          </a:prstGeom>
        </p:spPr>
      </p:pic>
      <p:sp>
        <p:nvSpPr>
          <p:cNvPr id="6" name="Rectangle 5">
            <a:extLst>
              <a:ext uri="{FF2B5EF4-FFF2-40B4-BE49-F238E27FC236}">
                <a16:creationId xmlns:a16="http://schemas.microsoft.com/office/drawing/2014/main" id="{3F737D0B-3CD6-0205-94C3-C3DFEE8DE08C}"/>
              </a:ext>
            </a:extLst>
          </p:cNvPr>
          <p:cNvSpPr/>
          <p:nvPr/>
        </p:nvSpPr>
        <p:spPr>
          <a:xfrm>
            <a:off x="0" y="1946606"/>
            <a:ext cx="5722012" cy="2703931"/>
          </a:xfrm>
          <a:prstGeom prst="rect">
            <a:avLst/>
          </a:prstGeom>
          <a:solidFill>
            <a:srgbClr val="00206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200" dirty="0">
                <a:latin typeface="Amasis MT Pro Black" panose="02040A04050005020304" pitchFamily="18" charset="0"/>
              </a:rPr>
              <a:t>Need for compliance</a:t>
            </a:r>
          </a:p>
        </p:txBody>
      </p:sp>
    </p:spTree>
    <p:extLst>
      <p:ext uri="{BB962C8B-B14F-4D97-AF65-F5344CB8AC3E}">
        <p14:creationId xmlns:p14="http://schemas.microsoft.com/office/powerpoint/2010/main" val="165961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70D3D2-6D7D-EE99-04F5-8079E0C8F8FB}"/>
              </a:ext>
            </a:extLst>
          </p:cNvPr>
          <p:cNvSpPr>
            <a:spLocks noGrp="1"/>
          </p:cNvSpPr>
          <p:nvPr>
            <p:ph type="title"/>
          </p:nvPr>
        </p:nvSpPr>
        <p:spPr>
          <a:xfrm>
            <a:off x="330979" y="348865"/>
            <a:ext cx="11685247" cy="877729"/>
          </a:xfrm>
        </p:spPr>
        <p:txBody>
          <a:bodyPr anchor="ctr">
            <a:normAutofit fontScale="90000"/>
          </a:bodyPr>
          <a:lstStyle/>
          <a:p>
            <a:pPr algn="ctr"/>
            <a:r>
              <a:rPr lang="en-US" sz="4000" dirty="0">
                <a:solidFill>
                  <a:srgbClr val="FFFFFF"/>
                </a:solidFill>
                <a:latin typeface="Amasis MT Pro Black" panose="02040A04050005020304" pitchFamily="18" charset="0"/>
              </a:rPr>
              <a:t>Leadership Responsibilities for Quality on Audits</a:t>
            </a:r>
          </a:p>
        </p:txBody>
      </p:sp>
      <p:pic>
        <p:nvPicPr>
          <p:cNvPr id="7" name="Picture 6" descr="A blue and green logo&#10;&#10;Description automatically generated">
            <a:extLst>
              <a:ext uri="{FF2B5EF4-FFF2-40B4-BE49-F238E27FC236}">
                <a16:creationId xmlns:a16="http://schemas.microsoft.com/office/drawing/2014/main" id="{05973939-9861-D193-A87A-BFE838E76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sp>
        <p:nvSpPr>
          <p:cNvPr id="12" name="Rectangle: Rounded Corners 11">
            <a:extLst>
              <a:ext uri="{FF2B5EF4-FFF2-40B4-BE49-F238E27FC236}">
                <a16:creationId xmlns:a16="http://schemas.microsoft.com/office/drawing/2014/main" id="{123A4B94-39DE-4459-C6C6-B37AC609D905}"/>
              </a:ext>
            </a:extLst>
          </p:cNvPr>
          <p:cNvSpPr/>
          <p:nvPr/>
        </p:nvSpPr>
        <p:spPr>
          <a:xfrm>
            <a:off x="104747" y="1782211"/>
            <a:ext cx="11982506" cy="4633415"/>
          </a:xfrm>
          <a:prstGeom prst="roundRect">
            <a:avLst/>
          </a:prstGeom>
          <a:solidFill>
            <a:srgbClr val="70AD47">
              <a:alpha val="61961"/>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Responsibility of the engagement partner in an audit engagement and the actions to be undertaken by him/her</a:t>
            </a:r>
            <a:r>
              <a:rPr lang="en-US" sz="1500" dirty="0">
                <a:solidFill>
                  <a:srgbClr val="000000"/>
                </a:solidFill>
                <a:latin typeface="Verdana" panose="020B0604030504040204" pitchFamily="34" charset="0"/>
                <a:ea typeface="Verdana" panose="020B0604030504040204" pitchFamily="34" charset="0"/>
              </a:rPr>
              <a:t> to deliver his/her responsibility or appropriate messages to the other members of the engagement team, to include emphasis on: </a:t>
            </a:r>
          </a:p>
          <a:p>
            <a:pPr marL="742950" lvl="1" indent="-285750">
              <a:buFont typeface="Arial" panose="020B0604020202020204" pitchFamily="34" charset="0"/>
              <a:buChar char="•"/>
            </a:pPr>
            <a:r>
              <a:rPr lang="en-US" sz="1500" dirty="0">
                <a:solidFill>
                  <a:srgbClr val="000000"/>
                </a:solidFill>
                <a:latin typeface="Verdana" panose="020B0604030504040204" pitchFamily="34" charset="0"/>
                <a:ea typeface="Verdana" panose="020B0604030504040204" pitchFamily="34" charset="0"/>
              </a:rPr>
              <a:t>The importance to audit quality of </a:t>
            </a:r>
          </a:p>
          <a:p>
            <a:pPr marL="1200150" lvl="2" indent="-285750">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Performing work that complies with professional standards and regulatory and legal requirements;</a:t>
            </a:r>
          </a:p>
          <a:p>
            <a:pPr marL="1200150" lvl="2" indent="-285750">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Complying with the firm’s quality control policies and procedures as applicable; </a:t>
            </a:r>
          </a:p>
          <a:p>
            <a:pPr marL="1200150" lvl="2" indent="-285750">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Issuing auditor’s reports that are appropriate in the circumstances; and </a:t>
            </a:r>
          </a:p>
          <a:p>
            <a:pPr marL="1200150" lvl="2" indent="-285750">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The engagement team’s ability to raise concerns without fear of reprisals; and</a:t>
            </a:r>
          </a:p>
          <a:p>
            <a:pPr marL="742950" lvl="1" indent="-285750">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The fact that quality is essential in performing audit engagements.</a:t>
            </a:r>
          </a:p>
          <a:p>
            <a:pPr marL="742950" lvl="1" indent="-285750">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dirty="0">
                <a:solidFill>
                  <a:srgbClr val="000000"/>
                </a:solidFill>
                <a:latin typeface="Verdana" panose="020B0604030504040204" pitchFamily="34" charset="0"/>
                <a:ea typeface="Verdana" panose="020B0604030504040204" pitchFamily="34" charset="0"/>
              </a:rPr>
              <a:t>There should be clear demarcation in the role and responsibilities of the engagement partner and other partners (if any)</a:t>
            </a:r>
            <a:r>
              <a:rPr lang="en-US" sz="1500" b="0" i="0" u="none" strike="noStrike" baseline="0" dirty="0">
                <a:solidFill>
                  <a:srgbClr val="000000"/>
                </a:solidFill>
                <a:latin typeface="Verdana" panose="020B0604030504040204" pitchFamily="34" charset="0"/>
                <a:ea typeface="Verdana" panose="020B0604030504040204" pitchFamily="34" charset="0"/>
              </a:rPr>
              <a:t> on the engagement</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Engagement Quality Control Reviewer (EQCR) should be appointed on a timely basis for audits of financial statements of listed entities, and those other audit engagements, if any, for which the firm has determined that an engagement quality control review is required. </a:t>
            </a:r>
            <a:r>
              <a:rPr lang="en-US" sz="1500" b="1" i="0" u="sng" strike="noStrike" baseline="0" dirty="0">
                <a:solidFill>
                  <a:srgbClr val="000000"/>
                </a:solidFill>
                <a:latin typeface="Verdana" panose="020B0604030504040204" pitchFamily="34" charset="0"/>
                <a:ea typeface="Verdana" panose="020B0604030504040204" pitchFamily="34" charset="0"/>
              </a:rPr>
              <a:t>EQCR is not part of Engagement Team</a:t>
            </a:r>
          </a:p>
          <a:p>
            <a:pPr marL="285750" marR="0" indent="-285750" algn="l">
              <a:buFont typeface="Arial" panose="020B0604020202020204" pitchFamily="34" charset="0"/>
              <a:buChar char="•"/>
            </a:pPr>
            <a:endParaRPr lang="en-US" sz="1500" b="1" u="sng" dirty="0">
              <a:solidFill>
                <a:srgbClr val="00000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Engagement partner has to independently carry out his responsibility and must not rely purely on the review carried out by the EQCR</a:t>
            </a:r>
          </a:p>
        </p:txBody>
      </p:sp>
    </p:spTree>
    <p:extLst>
      <p:ext uri="{BB962C8B-B14F-4D97-AF65-F5344CB8AC3E}">
        <p14:creationId xmlns:p14="http://schemas.microsoft.com/office/powerpoint/2010/main" val="1784258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70D3D2-6D7D-EE99-04F5-8079E0C8F8FB}"/>
              </a:ext>
            </a:extLst>
          </p:cNvPr>
          <p:cNvSpPr>
            <a:spLocks noGrp="1"/>
          </p:cNvSpPr>
          <p:nvPr>
            <p:ph type="title"/>
          </p:nvPr>
        </p:nvSpPr>
        <p:spPr>
          <a:xfrm>
            <a:off x="1371597" y="348865"/>
            <a:ext cx="10044023" cy="877729"/>
          </a:xfrm>
        </p:spPr>
        <p:txBody>
          <a:bodyPr anchor="ctr">
            <a:normAutofit/>
          </a:bodyPr>
          <a:lstStyle/>
          <a:p>
            <a:pPr algn="ctr"/>
            <a:r>
              <a:rPr lang="en-US" sz="4000" dirty="0">
                <a:solidFill>
                  <a:srgbClr val="FFFFFF"/>
                </a:solidFill>
                <a:latin typeface="Amasis MT Pro Black" panose="02040A04050005020304" pitchFamily="18" charset="0"/>
              </a:rPr>
              <a:t>Relevant Ethical Requirements</a:t>
            </a:r>
          </a:p>
        </p:txBody>
      </p:sp>
      <p:pic>
        <p:nvPicPr>
          <p:cNvPr id="7" name="Picture 6" descr="A blue and green logo&#10;&#10;Description automatically generated">
            <a:extLst>
              <a:ext uri="{FF2B5EF4-FFF2-40B4-BE49-F238E27FC236}">
                <a16:creationId xmlns:a16="http://schemas.microsoft.com/office/drawing/2014/main" id="{05973939-9861-D193-A87A-BFE838E76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sp>
        <p:nvSpPr>
          <p:cNvPr id="3" name="Rectangle: Rounded Corners 2">
            <a:extLst>
              <a:ext uri="{FF2B5EF4-FFF2-40B4-BE49-F238E27FC236}">
                <a16:creationId xmlns:a16="http://schemas.microsoft.com/office/drawing/2014/main" id="{31864F08-C8C8-4612-23B4-D2444F537F0C}"/>
              </a:ext>
            </a:extLst>
          </p:cNvPr>
          <p:cNvSpPr/>
          <p:nvPr/>
        </p:nvSpPr>
        <p:spPr>
          <a:xfrm>
            <a:off x="379267" y="1732203"/>
            <a:ext cx="11480638" cy="4637423"/>
          </a:xfrm>
          <a:prstGeom prst="roundRect">
            <a:avLst/>
          </a:prstGeom>
          <a:solidFill>
            <a:srgbClr val="00B050">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sz="1500" b="0" i="0" u="none" strike="noStrike" baseline="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dirty="0">
                <a:solidFill>
                  <a:srgbClr val="000000"/>
                </a:solidFill>
                <a:latin typeface="Verdana" panose="020B0604030504040204" pitchFamily="34" charset="0"/>
                <a:ea typeface="Verdana" panose="020B0604030504040204" pitchFamily="34" charset="0"/>
              </a:rPr>
              <a:t>Sufficient inquiries should be carried out by the engagement partner with the engagement team for any non-compliance with relevant ethical requirements</a:t>
            </a:r>
          </a:p>
          <a:p>
            <a:pPr marL="285750" marR="0" indent="-285750" algn="l">
              <a:buFont typeface="Arial" panose="020B0604020202020204" pitchFamily="34" charset="0"/>
              <a:buChar char="•"/>
            </a:pPr>
            <a:endParaRPr lang="en-US" sz="1500" b="0" i="0" u="none" strike="noStrike" baseline="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Compliance with all the components of Code of Ethics (i.e. Integrity, Objectivity, Professional competence and due care, confidentiality and professional behavior) to be ensured in the engagements</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While evaluating compliance with the ethical and independence requirements, all relevant details of firm/ network/ network firms </a:t>
            </a:r>
            <a:r>
              <a:rPr lang="en-US" sz="1500" dirty="0">
                <a:solidFill>
                  <a:srgbClr val="000000"/>
                </a:solidFill>
                <a:latin typeface="Verdana" panose="020B0604030504040204" pitchFamily="34" charset="0"/>
                <a:ea typeface="Verdana" panose="020B0604030504040204" pitchFamily="34" charset="0"/>
              </a:rPr>
              <a:t>to be</a:t>
            </a:r>
            <a:r>
              <a:rPr lang="en-US" sz="1500" b="0" i="0" u="none" strike="noStrike" baseline="0" dirty="0">
                <a:solidFill>
                  <a:srgbClr val="000000"/>
                </a:solidFill>
                <a:latin typeface="Verdana" panose="020B0604030504040204" pitchFamily="34" charset="0"/>
                <a:ea typeface="Verdana" panose="020B0604030504040204" pitchFamily="34" charset="0"/>
              </a:rPr>
              <a:t> considered</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dirty="0">
                <a:solidFill>
                  <a:srgbClr val="000000"/>
                </a:solidFill>
                <a:latin typeface="Verdana" panose="020B0604030504040204" pitchFamily="34" charset="0"/>
                <a:ea typeface="Verdana" panose="020B0604030504040204" pitchFamily="34" charset="0"/>
              </a:rPr>
              <a:t>Information on identified breaches to the firm’s independence policies and procedures, if any, to be evaluated for the audit engagement’s threat to independence</a:t>
            </a:r>
          </a:p>
          <a:p>
            <a:pPr marL="285750" marR="0" indent="-285750" algn="l">
              <a:buFont typeface="Arial" panose="020B0604020202020204" pitchFamily="34" charset="0"/>
              <a:buChar char="•"/>
            </a:pPr>
            <a:endParaRPr lang="en-US" sz="1500" b="0" i="0" u="none" strike="noStrike" baseline="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Actions taken for eliminating independence threats (identified if any) in an audit engagement to be communicated within the firm as per firm’s independence policies and procedures</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Engagement partner’s conclusion on compliance with relevant ethical and independence requirements by the engagement team to be documented in the audit file</a:t>
            </a:r>
          </a:p>
          <a:p>
            <a:pPr marL="285750" marR="0" indent="-285750" algn="l">
              <a:buFont typeface="Arial" panose="020B0604020202020204" pitchFamily="34" charset="0"/>
              <a:buChar char="•"/>
            </a:pPr>
            <a:endParaRPr lang="en-US" sz="1500" b="0" i="0" u="none" strike="noStrike" baseline="0" dirty="0">
              <a:solidFill>
                <a:srgbClr val="0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05345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70D3D2-6D7D-EE99-04F5-8079E0C8F8FB}"/>
              </a:ext>
            </a:extLst>
          </p:cNvPr>
          <p:cNvSpPr>
            <a:spLocks noGrp="1"/>
          </p:cNvSpPr>
          <p:nvPr>
            <p:ph type="title"/>
          </p:nvPr>
        </p:nvSpPr>
        <p:spPr>
          <a:xfrm>
            <a:off x="1377829" y="320816"/>
            <a:ext cx="10044023" cy="877729"/>
          </a:xfrm>
        </p:spPr>
        <p:txBody>
          <a:bodyPr anchor="ctr">
            <a:normAutofit fontScale="90000"/>
          </a:bodyPr>
          <a:lstStyle/>
          <a:p>
            <a:pPr algn="ctr"/>
            <a:r>
              <a:rPr lang="en-US" sz="4000" dirty="0">
                <a:solidFill>
                  <a:srgbClr val="FFFFFF"/>
                </a:solidFill>
                <a:latin typeface="Amasis MT Pro Black" panose="02040A04050005020304" pitchFamily="18" charset="0"/>
              </a:rPr>
              <a:t>Acceptance &amp; Continuance of Client Relationships and Audit Engagements</a:t>
            </a:r>
          </a:p>
        </p:txBody>
      </p:sp>
      <p:pic>
        <p:nvPicPr>
          <p:cNvPr id="7" name="Picture 6" descr="A blue and green logo&#10;&#10;Description automatically generated">
            <a:extLst>
              <a:ext uri="{FF2B5EF4-FFF2-40B4-BE49-F238E27FC236}">
                <a16:creationId xmlns:a16="http://schemas.microsoft.com/office/drawing/2014/main" id="{05973939-9861-D193-A87A-BFE838E76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sp>
        <p:nvSpPr>
          <p:cNvPr id="3" name="Rectangle: Rounded Corners 2">
            <a:extLst>
              <a:ext uri="{FF2B5EF4-FFF2-40B4-BE49-F238E27FC236}">
                <a16:creationId xmlns:a16="http://schemas.microsoft.com/office/drawing/2014/main" id="{31864F08-C8C8-4612-23B4-D2444F537F0C}"/>
              </a:ext>
            </a:extLst>
          </p:cNvPr>
          <p:cNvSpPr/>
          <p:nvPr/>
        </p:nvSpPr>
        <p:spPr>
          <a:xfrm>
            <a:off x="285749" y="1795141"/>
            <a:ext cx="11620502" cy="4633708"/>
          </a:xfrm>
          <a:prstGeom prst="roundRect">
            <a:avLst/>
          </a:prstGeom>
          <a:solidFill>
            <a:srgbClr val="33CC33">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Appropriate procedures as per SQC 1 to be carried out before accepting</a:t>
            </a:r>
          </a:p>
          <a:p>
            <a:pPr marL="742950" lvl="1" indent="-285750">
              <a:buFont typeface="Arial" panose="020B0604020202020204" pitchFamily="34" charset="0"/>
              <a:buChar char="•"/>
            </a:pPr>
            <a:r>
              <a:rPr lang="en-US" sz="1500" dirty="0">
                <a:solidFill>
                  <a:srgbClr val="000000"/>
                </a:solidFill>
                <a:latin typeface="Verdana" panose="020B0604030504040204" pitchFamily="34" charset="0"/>
                <a:ea typeface="Verdana" panose="020B0604030504040204" pitchFamily="34" charset="0"/>
              </a:rPr>
              <a:t>an engagement with a new client</a:t>
            </a:r>
          </a:p>
          <a:p>
            <a:pPr marL="742950" lvl="1" indent="-285750">
              <a:buFont typeface="Arial" panose="020B0604020202020204" pitchFamily="34" charset="0"/>
              <a:buChar char="•"/>
            </a:pPr>
            <a:r>
              <a:rPr lang="en-US" sz="1500" dirty="0">
                <a:solidFill>
                  <a:srgbClr val="000000"/>
                </a:solidFill>
                <a:latin typeface="Verdana" panose="020B0604030504040204" pitchFamily="34" charset="0"/>
                <a:ea typeface="Verdana" panose="020B0604030504040204" pitchFamily="34" charset="0"/>
              </a:rPr>
              <a:t>continuance of an existing engagement </a:t>
            </a:r>
          </a:p>
          <a:p>
            <a:pPr marL="742950" lvl="1" indent="-285750">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a new engagement with an existing client</a:t>
            </a:r>
          </a:p>
          <a:p>
            <a:pPr marL="285750" marR="0" indent="-285750" algn="l">
              <a:buFont typeface="Arial" panose="020B0604020202020204" pitchFamily="34" charset="0"/>
              <a:buChar char="•"/>
            </a:pPr>
            <a:endParaRPr lang="en-US" sz="1500" b="0" i="0" u="none" strike="noStrike" baseline="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All the relevant information </a:t>
            </a:r>
            <a:r>
              <a:rPr lang="en-US" sz="1500" dirty="0">
                <a:solidFill>
                  <a:srgbClr val="000000"/>
                </a:solidFill>
                <a:latin typeface="Verdana" panose="020B0604030504040204" pitchFamily="34" charset="0"/>
                <a:ea typeface="Verdana" panose="020B0604030504040204" pitchFamily="34" charset="0"/>
              </a:rPr>
              <a:t>should be</a:t>
            </a:r>
            <a:r>
              <a:rPr lang="en-US" sz="1500" b="0" i="0" u="none" strike="noStrike" baseline="0" dirty="0">
                <a:solidFill>
                  <a:srgbClr val="000000"/>
                </a:solidFill>
                <a:latin typeface="Verdana" panose="020B0604030504040204" pitchFamily="34" charset="0"/>
                <a:ea typeface="Verdana" panose="020B0604030504040204" pitchFamily="34" charset="0"/>
              </a:rPr>
              <a:t> considered when evaluating the acceptance and continuance of client relationship and audit engagement</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In case of an engagement with a new client, communication with predecessor auditor to be carried out in written form by providing adequate time to respond</a:t>
            </a:r>
          </a:p>
          <a:p>
            <a:pPr marL="285750" marR="0" indent="-285750" algn="l">
              <a:buFont typeface="Arial" panose="020B0604020202020204" pitchFamily="34" charset="0"/>
              <a:buChar char="•"/>
            </a:pPr>
            <a:endParaRPr lang="en-US" sz="1500" b="0" i="0" u="none" strike="noStrike" baseline="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Audit work should not be performed before communicating with predecessor auditor in case of initial audit engagements</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Observations/ reports of predecessor auditor should be considered while accepting and continuing the client relationships and audit engagements</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dirty="0">
                <a:solidFill>
                  <a:srgbClr val="000000"/>
                </a:solidFill>
                <a:latin typeface="Verdana" panose="020B0604030504040204" pitchFamily="34" charset="0"/>
                <a:ea typeface="Verdana" panose="020B0604030504040204" pitchFamily="34" charset="0"/>
              </a:rPr>
              <a:t>Information obtained that could have caused the firm to decline the engagement should be communicated to the firm by the engagement partner</a:t>
            </a:r>
          </a:p>
        </p:txBody>
      </p:sp>
    </p:spTree>
    <p:extLst>
      <p:ext uri="{BB962C8B-B14F-4D97-AF65-F5344CB8AC3E}">
        <p14:creationId xmlns:p14="http://schemas.microsoft.com/office/powerpoint/2010/main" val="2878645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70D3D2-6D7D-EE99-04F5-8079E0C8F8FB}"/>
              </a:ext>
            </a:extLst>
          </p:cNvPr>
          <p:cNvSpPr>
            <a:spLocks noGrp="1"/>
          </p:cNvSpPr>
          <p:nvPr>
            <p:ph type="title"/>
          </p:nvPr>
        </p:nvSpPr>
        <p:spPr>
          <a:xfrm>
            <a:off x="1377829" y="320816"/>
            <a:ext cx="10044023" cy="877729"/>
          </a:xfrm>
        </p:spPr>
        <p:txBody>
          <a:bodyPr anchor="ctr">
            <a:normAutofit fontScale="90000"/>
          </a:bodyPr>
          <a:lstStyle/>
          <a:p>
            <a:pPr algn="ctr"/>
            <a:r>
              <a:rPr lang="en-US" sz="4000" dirty="0">
                <a:solidFill>
                  <a:srgbClr val="FFFFFF"/>
                </a:solidFill>
                <a:latin typeface="Amasis MT Pro Black" panose="02040A04050005020304" pitchFamily="18" charset="0"/>
              </a:rPr>
              <a:t>Acceptance &amp; Continuance of Client Relationships and Audit Engagements </a:t>
            </a:r>
            <a:br>
              <a:rPr lang="en-US" sz="4000" dirty="0">
                <a:solidFill>
                  <a:srgbClr val="FFFFFF"/>
                </a:solidFill>
                <a:latin typeface="Amasis MT Pro Black" panose="02040A04050005020304" pitchFamily="18" charset="0"/>
              </a:rPr>
            </a:br>
            <a:r>
              <a:rPr lang="en-US" sz="1800" dirty="0">
                <a:solidFill>
                  <a:srgbClr val="FFFFFF"/>
                </a:solidFill>
                <a:latin typeface="Amasis MT Pro Black" panose="02040A04050005020304" pitchFamily="18" charset="0"/>
              </a:rPr>
              <a:t>                                                                                                                                                        contd.</a:t>
            </a:r>
            <a:endParaRPr lang="en-US" sz="4000" dirty="0">
              <a:solidFill>
                <a:srgbClr val="FFFFFF"/>
              </a:solidFill>
              <a:latin typeface="Amasis MT Pro Black" panose="02040A04050005020304" pitchFamily="18" charset="0"/>
            </a:endParaRPr>
          </a:p>
        </p:txBody>
      </p:sp>
      <p:pic>
        <p:nvPicPr>
          <p:cNvPr id="7" name="Picture 6" descr="A blue and green logo&#10;&#10;Description automatically generated">
            <a:extLst>
              <a:ext uri="{FF2B5EF4-FFF2-40B4-BE49-F238E27FC236}">
                <a16:creationId xmlns:a16="http://schemas.microsoft.com/office/drawing/2014/main" id="{05973939-9861-D193-A87A-BFE838E76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sp>
        <p:nvSpPr>
          <p:cNvPr id="3" name="Rectangle: Rounded Corners 2">
            <a:extLst>
              <a:ext uri="{FF2B5EF4-FFF2-40B4-BE49-F238E27FC236}">
                <a16:creationId xmlns:a16="http://schemas.microsoft.com/office/drawing/2014/main" id="{31864F08-C8C8-4612-23B4-D2444F537F0C}"/>
              </a:ext>
            </a:extLst>
          </p:cNvPr>
          <p:cNvSpPr/>
          <p:nvPr/>
        </p:nvSpPr>
        <p:spPr>
          <a:xfrm>
            <a:off x="285749" y="1795140"/>
            <a:ext cx="11620502" cy="4919809"/>
          </a:xfrm>
          <a:prstGeom prst="roundRect">
            <a:avLst/>
          </a:prstGeom>
          <a:solidFill>
            <a:srgbClr val="33CC33">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Reasons for non-continuance / non-appointment of the previous firm </a:t>
            </a:r>
            <a:r>
              <a:rPr lang="en-US" sz="1500" dirty="0">
                <a:solidFill>
                  <a:srgbClr val="000000"/>
                </a:solidFill>
                <a:latin typeface="Verdana" panose="020B0604030504040204" pitchFamily="34" charset="0"/>
                <a:ea typeface="Verdana" panose="020B0604030504040204" pitchFamily="34" charset="0"/>
              </a:rPr>
              <a:t>should be</a:t>
            </a:r>
            <a:r>
              <a:rPr lang="en-US" sz="1500" b="0" i="0" u="none" strike="noStrike" baseline="0" dirty="0">
                <a:solidFill>
                  <a:srgbClr val="000000"/>
                </a:solidFill>
                <a:latin typeface="Verdana" panose="020B0604030504040204" pitchFamily="34" charset="0"/>
                <a:ea typeface="Verdana" panose="020B0604030504040204" pitchFamily="34" charset="0"/>
              </a:rPr>
              <a:t> considered when evaluating acceptance and continuance decision</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dirty="0">
                <a:solidFill>
                  <a:srgbClr val="000000"/>
                </a:solidFill>
                <a:latin typeface="Verdana" panose="020B0604030504040204" pitchFamily="34" charset="0"/>
                <a:ea typeface="Verdana" panose="020B0604030504040204" pitchFamily="34" charset="0"/>
              </a:rPr>
              <a:t>Client’s aggressiveness with maintaining firm’s fee as low as possible to be evaluated when considering acceptance and continuance decision</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dirty="0">
                <a:solidFill>
                  <a:srgbClr val="000000"/>
                </a:solidFill>
                <a:latin typeface="Verdana" panose="020B0604030504040204" pitchFamily="34" charset="0"/>
                <a:ea typeface="Verdana" panose="020B0604030504040204" pitchFamily="34" charset="0"/>
              </a:rPr>
              <a:t>Engagement partner’s satisfaction of whether the appropriate procedures were followed, and appropriate conclusions reached regarding the acceptance and continuance of client relationships and audit engagement should be documented</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dirty="0">
                <a:solidFill>
                  <a:srgbClr val="000000"/>
                </a:solidFill>
                <a:latin typeface="Verdana" panose="020B0604030504040204" pitchFamily="34" charset="0"/>
                <a:ea typeface="Verdana" panose="020B0604030504040204" pitchFamily="34" charset="0"/>
              </a:rPr>
              <a:t>Competence and capabilities required for the audit engagement whether available with the engagement team to be evaluated before acceptance/ continuance</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dirty="0">
                <a:solidFill>
                  <a:srgbClr val="000000"/>
                </a:solidFill>
                <a:latin typeface="Verdana" panose="020B0604030504040204" pitchFamily="34" charset="0"/>
                <a:ea typeface="Verdana" panose="020B0604030504040204" pitchFamily="34" charset="0"/>
              </a:rPr>
              <a:t>Involvement of auditor’s experts should be considered in audit engagements, which may require such expertise which may not be available with the engagement team</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dirty="0">
                <a:solidFill>
                  <a:srgbClr val="000000"/>
                </a:solidFill>
                <a:latin typeface="Verdana" panose="020B0604030504040204" pitchFamily="34" charset="0"/>
                <a:ea typeface="Verdana" panose="020B0604030504040204" pitchFamily="34" charset="0"/>
              </a:rPr>
              <a:t>Engagement partner’s satisfaction of the competence and capability of the engagement team and auditor’s experts to perform the audit engagement in accordance with professional standards and regulatory and legal requirements and enable an auditor’s report that is appropriate in the circumstances to be issued, should be documented</a:t>
            </a:r>
          </a:p>
        </p:txBody>
      </p:sp>
    </p:spTree>
    <p:extLst>
      <p:ext uri="{BB962C8B-B14F-4D97-AF65-F5344CB8AC3E}">
        <p14:creationId xmlns:p14="http://schemas.microsoft.com/office/powerpoint/2010/main" val="1744097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70D3D2-6D7D-EE99-04F5-8079E0C8F8FB}"/>
              </a:ext>
            </a:extLst>
          </p:cNvPr>
          <p:cNvSpPr>
            <a:spLocks noGrp="1"/>
          </p:cNvSpPr>
          <p:nvPr>
            <p:ph type="title"/>
          </p:nvPr>
        </p:nvSpPr>
        <p:spPr>
          <a:xfrm>
            <a:off x="1371597" y="348865"/>
            <a:ext cx="10044023" cy="877729"/>
          </a:xfrm>
        </p:spPr>
        <p:txBody>
          <a:bodyPr anchor="ctr">
            <a:normAutofit/>
          </a:bodyPr>
          <a:lstStyle/>
          <a:p>
            <a:pPr algn="ctr"/>
            <a:r>
              <a:rPr lang="en-US" sz="4000" dirty="0">
                <a:solidFill>
                  <a:srgbClr val="FFFFFF"/>
                </a:solidFill>
                <a:latin typeface="Amasis MT Pro Black" panose="02040A04050005020304" pitchFamily="18" charset="0"/>
              </a:rPr>
              <a:t>Engagement Performance</a:t>
            </a:r>
          </a:p>
        </p:txBody>
      </p:sp>
      <p:pic>
        <p:nvPicPr>
          <p:cNvPr id="7" name="Picture 6" descr="A blue and green logo&#10;&#10;Description automatically generated">
            <a:extLst>
              <a:ext uri="{FF2B5EF4-FFF2-40B4-BE49-F238E27FC236}">
                <a16:creationId xmlns:a16="http://schemas.microsoft.com/office/drawing/2014/main" id="{05973939-9861-D193-A87A-BFE838E76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graphicFrame>
        <p:nvGraphicFramePr>
          <p:cNvPr id="6" name="Diagram 5">
            <a:extLst>
              <a:ext uri="{FF2B5EF4-FFF2-40B4-BE49-F238E27FC236}">
                <a16:creationId xmlns:a16="http://schemas.microsoft.com/office/drawing/2014/main" id="{F4C5286A-FC47-6402-AE8B-D06A05818D2C}"/>
              </a:ext>
            </a:extLst>
          </p:cNvPr>
          <p:cNvGraphicFramePr/>
          <p:nvPr>
            <p:extLst>
              <p:ext uri="{D42A27DB-BD31-4B8C-83A1-F6EECF244321}">
                <p14:modId xmlns:p14="http://schemas.microsoft.com/office/powerpoint/2010/main" val="1617154882"/>
              </p:ext>
            </p:extLst>
          </p:nvPr>
        </p:nvGraphicFramePr>
        <p:xfrm>
          <a:off x="823441" y="1754223"/>
          <a:ext cx="10592179" cy="557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1654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70D3D2-6D7D-EE99-04F5-8079E0C8F8FB}"/>
              </a:ext>
            </a:extLst>
          </p:cNvPr>
          <p:cNvSpPr>
            <a:spLocks noGrp="1"/>
          </p:cNvSpPr>
          <p:nvPr>
            <p:ph type="title"/>
          </p:nvPr>
        </p:nvSpPr>
        <p:spPr>
          <a:xfrm>
            <a:off x="1371597" y="348865"/>
            <a:ext cx="10044023" cy="877729"/>
          </a:xfrm>
        </p:spPr>
        <p:txBody>
          <a:bodyPr anchor="ctr">
            <a:normAutofit fontScale="90000"/>
          </a:bodyPr>
          <a:lstStyle/>
          <a:p>
            <a:pPr algn="ctr"/>
            <a:r>
              <a:rPr lang="en-US" sz="2200" dirty="0">
                <a:solidFill>
                  <a:srgbClr val="FFFFFF"/>
                </a:solidFill>
                <a:latin typeface="Amasis MT Pro Black" panose="02040A04050005020304" pitchFamily="18" charset="0"/>
              </a:rPr>
              <a:t>Engagement Performance</a:t>
            </a:r>
            <a:br>
              <a:rPr lang="en-US" sz="4000" dirty="0">
                <a:solidFill>
                  <a:srgbClr val="FFFFFF"/>
                </a:solidFill>
                <a:latin typeface="Amasis MT Pro Black" panose="02040A04050005020304" pitchFamily="18" charset="0"/>
              </a:rPr>
            </a:br>
            <a:r>
              <a:rPr lang="en-US" sz="4000" dirty="0">
                <a:solidFill>
                  <a:srgbClr val="FFFFFF"/>
                </a:solidFill>
                <a:latin typeface="Amasis MT Pro Black" panose="02040A04050005020304" pitchFamily="18" charset="0"/>
              </a:rPr>
              <a:t>Direction, supervision and performance</a:t>
            </a:r>
          </a:p>
        </p:txBody>
      </p:sp>
      <p:pic>
        <p:nvPicPr>
          <p:cNvPr id="7" name="Picture 6" descr="A blue and green logo&#10;&#10;Description automatically generated">
            <a:extLst>
              <a:ext uri="{FF2B5EF4-FFF2-40B4-BE49-F238E27FC236}">
                <a16:creationId xmlns:a16="http://schemas.microsoft.com/office/drawing/2014/main" id="{05973939-9861-D193-A87A-BFE838E76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sp>
        <p:nvSpPr>
          <p:cNvPr id="3" name="Rectangle: Rounded Corners 2">
            <a:extLst>
              <a:ext uri="{FF2B5EF4-FFF2-40B4-BE49-F238E27FC236}">
                <a16:creationId xmlns:a16="http://schemas.microsoft.com/office/drawing/2014/main" id="{31864F08-C8C8-4612-23B4-D2444F537F0C}"/>
              </a:ext>
            </a:extLst>
          </p:cNvPr>
          <p:cNvSpPr/>
          <p:nvPr/>
        </p:nvSpPr>
        <p:spPr>
          <a:xfrm>
            <a:off x="4258101" y="1685500"/>
            <a:ext cx="7711959" cy="49200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Engagement team </a:t>
            </a:r>
            <a:r>
              <a:rPr lang="en-US" sz="1500" dirty="0">
                <a:solidFill>
                  <a:srgbClr val="000000"/>
                </a:solidFill>
                <a:latin typeface="Verdana" panose="020B0604030504040204" pitchFamily="34" charset="0"/>
                <a:ea typeface="Verdana" panose="020B0604030504040204" pitchFamily="34" charset="0"/>
              </a:rPr>
              <a:t>should be</a:t>
            </a:r>
            <a:r>
              <a:rPr lang="en-US" sz="1500" b="0" i="0" u="none" strike="noStrike" baseline="0" dirty="0">
                <a:solidFill>
                  <a:srgbClr val="000000"/>
                </a:solidFill>
                <a:latin typeface="Verdana" panose="020B0604030504040204" pitchFamily="34" charset="0"/>
                <a:ea typeface="Verdana" panose="020B0604030504040204" pitchFamily="34" charset="0"/>
              </a:rPr>
              <a:t> informed of their roles and responsibilities, including the need to comply with the ethical requirements</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Engagement team </a:t>
            </a:r>
            <a:r>
              <a:rPr lang="en-US" sz="1500" dirty="0">
                <a:solidFill>
                  <a:srgbClr val="000000"/>
                </a:solidFill>
                <a:latin typeface="Verdana" panose="020B0604030504040204" pitchFamily="34" charset="0"/>
                <a:ea typeface="Verdana" panose="020B0604030504040204" pitchFamily="34" charset="0"/>
              </a:rPr>
              <a:t>must be</a:t>
            </a:r>
            <a:r>
              <a:rPr lang="en-US" sz="1500" b="0" i="0" u="none" strike="noStrike" baseline="0" dirty="0">
                <a:solidFill>
                  <a:srgbClr val="000000"/>
                </a:solidFill>
                <a:latin typeface="Verdana" panose="020B0604030504040204" pitchFamily="34" charset="0"/>
                <a:ea typeface="Verdana" panose="020B0604030504040204" pitchFamily="34" charset="0"/>
              </a:rPr>
              <a:t> informed/ stressed upon to plan and perform the audit with professional skepticism</a:t>
            </a:r>
          </a:p>
          <a:p>
            <a:pPr marL="285750" marR="0" indent="-285750" algn="l">
              <a:buFont typeface="Arial" panose="020B0604020202020204" pitchFamily="34" charset="0"/>
              <a:buChar char="•"/>
            </a:pPr>
            <a:endParaRPr lang="en-US" sz="1500" b="0" i="0" u="none" strike="noStrike" baseline="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Culture </a:t>
            </a:r>
            <a:r>
              <a:rPr lang="en-US" sz="1500" dirty="0">
                <a:solidFill>
                  <a:srgbClr val="000000"/>
                </a:solidFill>
                <a:latin typeface="Verdana" panose="020B0604030504040204" pitchFamily="34" charset="0"/>
                <a:ea typeface="Verdana" panose="020B0604030504040204" pitchFamily="34" charset="0"/>
              </a:rPr>
              <a:t>to be</a:t>
            </a:r>
            <a:r>
              <a:rPr lang="en-US" sz="1500" b="0" i="0" u="none" strike="noStrike" baseline="0" dirty="0">
                <a:solidFill>
                  <a:srgbClr val="000000"/>
                </a:solidFill>
                <a:latin typeface="Verdana" panose="020B0604030504040204" pitchFamily="34" charset="0"/>
                <a:ea typeface="Verdana" panose="020B0604030504040204" pitchFamily="34" charset="0"/>
              </a:rPr>
              <a:t> developed or environment </a:t>
            </a:r>
            <a:r>
              <a:rPr lang="en-US" sz="1500" dirty="0">
                <a:solidFill>
                  <a:srgbClr val="000000"/>
                </a:solidFill>
                <a:latin typeface="Verdana" panose="020B0604030504040204" pitchFamily="34" charset="0"/>
                <a:ea typeface="Verdana" panose="020B0604030504040204" pitchFamily="34" charset="0"/>
              </a:rPr>
              <a:t>to be</a:t>
            </a:r>
            <a:r>
              <a:rPr lang="en-US" sz="1500" b="0" i="0" u="none" strike="noStrike" baseline="0" dirty="0">
                <a:solidFill>
                  <a:srgbClr val="000000"/>
                </a:solidFill>
                <a:latin typeface="Verdana" panose="020B0604030504040204" pitchFamily="34" charset="0"/>
                <a:ea typeface="Verdana" panose="020B0604030504040204" pitchFamily="34" charset="0"/>
              </a:rPr>
              <a:t> provided for the less experienced engagement team member to have appropriate communication/ discussions with more experienced team members</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Appropriate guidance and training to be provided to the engagement team to clearly </a:t>
            </a:r>
            <a:r>
              <a:rPr lang="en-US" sz="1500" dirty="0">
                <a:solidFill>
                  <a:srgbClr val="000000"/>
                </a:solidFill>
                <a:latin typeface="Verdana" panose="020B0604030504040204" pitchFamily="34" charset="0"/>
                <a:ea typeface="Verdana" panose="020B0604030504040204" pitchFamily="34" charset="0"/>
              </a:rPr>
              <a:t>understand the objectives of the assigned work</a:t>
            </a:r>
            <a:endParaRPr lang="en-US" sz="1500" b="0" i="0" u="none" strike="noStrike" baseline="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endParaRPr lang="en-US" sz="1500" b="0" i="0" u="none" strike="noStrike" baseline="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dirty="0">
                <a:solidFill>
                  <a:srgbClr val="000000"/>
                </a:solidFill>
                <a:latin typeface="Verdana" panose="020B0604030504040204" pitchFamily="34" charset="0"/>
                <a:ea typeface="Verdana" panose="020B0604030504040204" pitchFamily="34" charset="0"/>
              </a:rPr>
              <a:t>Engagement team to be made aware of the nature of entity’s business/ risks related issues or the problems that may arise</a:t>
            </a:r>
          </a:p>
          <a:p>
            <a:pPr marL="285750" marR="0" indent="-285750" algn="l">
              <a:buFont typeface="Arial" panose="020B0604020202020204" pitchFamily="34" charset="0"/>
              <a:buChar char="•"/>
            </a:pPr>
            <a:endParaRPr lang="en-US" sz="1500" b="0" i="0" u="none" strike="noStrike" baseline="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dirty="0">
                <a:solidFill>
                  <a:srgbClr val="000000"/>
                </a:solidFill>
                <a:latin typeface="Verdana" panose="020B0604030504040204" pitchFamily="34" charset="0"/>
                <a:ea typeface="Verdana" panose="020B0604030504040204" pitchFamily="34" charset="0"/>
              </a:rPr>
              <a:t>Engagement team to be informed of the detailed audit approach to the performance of the engagement</a:t>
            </a:r>
            <a:r>
              <a:rPr lang="en-US" sz="1500" b="0" i="0" u="none" strike="noStrike" baseline="0" dirty="0">
                <a:solidFill>
                  <a:srgbClr val="000000"/>
                </a:solidFill>
                <a:latin typeface="Verdana" panose="020B0604030504040204" pitchFamily="34" charset="0"/>
                <a:ea typeface="Verdana" panose="020B0604030504040204" pitchFamily="34" charset="0"/>
              </a:rPr>
              <a:t> </a:t>
            </a:r>
          </a:p>
        </p:txBody>
      </p:sp>
      <p:pic>
        <p:nvPicPr>
          <p:cNvPr id="5" name="Picture 4">
            <a:extLst>
              <a:ext uri="{FF2B5EF4-FFF2-40B4-BE49-F238E27FC236}">
                <a16:creationId xmlns:a16="http://schemas.microsoft.com/office/drawing/2014/main" id="{E5A76FB2-B841-CEE1-3437-1F3ECCAA2B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575458"/>
            <a:ext cx="3951027" cy="5282541"/>
          </a:xfrm>
          <a:prstGeom prst="rect">
            <a:avLst/>
          </a:prstGeom>
        </p:spPr>
      </p:pic>
    </p:spTree>
    <p:extLst>
      <p:ext uri="{BB962C8B-B14F-4D97-AF65-F5344CB8AC3E}">
        <p14:creationId xmlns:p14="http://schemas.microsoft.com/office/powerpoint/2010/main" val="939787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70D3D2-6D7D-EE99-04F5-8079E0C8F8FB}"/>
              </a:ext>
            </a:extLst>
          </p:cNvPr>
          <p:cNvSpPr>
            <a:spLocks noGrp="1"/>
          </p:cNvSpPr>
          <p:nvPr>
            <p:ph type="title"/>
          </p:nvPr>
        </p:nvSpPr>
        <p:spPr>
          <a:xfrm>
            <a:off x="1371597" y="348865"/>
            <a:ext cx="10044023" cy="877729"/>
          </a:xfrm>
        </p:spPr>
        <p:txBody>
          <a:bodyPr anchor="ctr">
            <a:normAutofit fontScale="90000"/>
          </a:bodyPr>
          <a:lstStyle/>
          <a:p>
            <a:pPr algn="ctr"/>
            <a:r>
              <a:rPr lang="en-US" sz="2200" dirty="0">
                <a:solidFill>
                  <a:srgbClr val="FFFFFF"/>
                </a:solidFill>
                <a:latin typeface="Amasis MT Pro Black" panose="02040A04050005020304" pitchFamily="18" charset="0"/>
              </a:rPr>
              <a:t>Engagement Performance</a:t>
            </a:r>
            <a:br>
              <a:rPr lang="en-US" sz="4000" dirty="0">
                <a:solidFill>
                  <a:srgbClr val="FFFFFF"/>
                </a:solidFill>
                <a:latin typeface="Amasis MT Pro Black" panose="02040A04050005020304" pitchFamily="18" charset="0"/>
              </a:rPr>
            </a:br>
            <a:r>
              <a:rPr lang="en-US" sz="4000" dirty="0">
                <a:solidFill>
                  <a:srgbClr val="FFFFFF"/>
                </a:solidFill>
                <a:latin typeface="Amasis MT Pro Black" panose="02040A04050005020304" pitchFamily="18" charset="0"/>
              </a:rPr>
              <a:t>Direction, supervision and performance</a:t>
            </a:r>
            <a:r>
              <a:rPr lang="en-US" sz="1800" dirty="0">
                <a:solidFill>
                  <a:srgbClr val="FFFFFF"/>
                </a:solidFill>
                <a:latin typeface="Amasis MT Pro Black" panose="02040A04050005020304" pitchFamily="18" charset="0"/>
              </a:rPr>
              <a:t> </a:t>
            </a:r>
            <a:br>
              <a:rPr lang="en-US" sz="1800" dirty="0">
                <a:solidFill>
                  <a:srgbClr val="FFFFFF"/>
                </a:solidFill>
                <a:latin typeface="Amasis MT Pro Black" panose="02040A04050005020304" pitchFamily="18" charset="0"/>
              </a:rPr>
            </a:br>
            <a:r>
              <a:rPr lang="en-US" sz="1800" dirty="0">
                <a:solidFill>
                  <a:srgbClr val="FFFFFF"/>
                </a:solidFill>
                <a:latin typeface="Amasis MT Pro Black" panose="02040A04050005020304" pitchFamily="18" charset="0"/>
              </a:rPr>
              <a:t>									                contd.</a:t>
            </a:r>
          </a:p>
        </p:txBody>
      </p:sp>
      <p:pic>
        <p:nvPicPr>
          <p:cNvPr id="7" name="Picture 6" descr="A blue and green logo&#10;&#10;Description automatically generated">
            <a:extLst>
              <a:ext uri="{FF2B5EF4-FFF2-40B4-BE49-F238E27FC236}">
                <a16:creationId xmlns:a16="http://schemas.microsoft.com/office/drawing/2014/main" id="{05973939-9861-D193-A87A-BFE838E76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sp>
        <p:nvSpPr>
          <p:cNvPr id="3" name="Rectangle: Rounded Corners 2">
            <a:extLst>
              <a:ext uri="{FF2B5EF4-FFF2-40B4-BE49-F238E27FC236}">
                <a16:creationId xmlns:a16="http://schemas.microsoft.com/office/drawing/2014/main" id="{31864F08-C8C8-4612-23B4-D2444F537F0C}"/>
              </a:ext>
            </a:extLst>
          </p:cNvPr>
          <p:cNvSpPr/>
          <p:nvPr/>
        </p:nvSpPr>
        <p:spPr>
          <a:xfrm>
            <a:off x="4258101" y="1685500"/>
            <a:ext cx="7711959" cy="49200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indent="-285750" algn="l">
              <a:buFont typeface="Arial" panose="020B0604020202020204" pitchFamily="34" charset="0"/>
              <a:buChar char="•"/>
            </a:pPr>
            <a:endParaRPr lang="en-US" sz="1500" b="0" i="0" u="none" strike="noStrike" baseline="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Audit Engagement’s progress is </a:t>
            </a:r>
            <a:r>
              <a:rPr lang="en-US" sz="1500" dirty="0">
                <a:solidFill>
                  <a:srgbClr val="000000"/>
                </a:solidFill>
                <a:latin typeface="Verdana" panose="020B0604030504040204" pitchFamily="34" charset="0"/>
                <a:ea typeface="Verdana" panose="020B0604030504040204" pitchFamily="34" charset="0"/>
              </a:rPr>
              <a:t>to be </a:t>
            </a:r>
            <a:r>
              <a:rPr lang="en-US" sz="1500" b="0" i="0" u="none" strike="noStrike" baseline="0" dirty="0">
                <a:solidFill>
                  <a:srgbClr val="000000"/>
                </a:solidFill>
                <a:latin typeface="Verdana" panose="020B0604030504040204" pitchFamily="34" charset="0"/>
                <a:ea typeface="Verdana" panose="020B0604030504040204" pitchFamily="34" charset="0"/>
              </a:rPr>
              <a:t>tracked</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dirty="0">
                <a:solidFill>
                  <a:srgbClr val="000000"/>
                </a:solidFill>
                <a:latin typeface="Verdana" panose="020B0604030504040204" pitchFamily="34" charset="0"/>
                <a:ea typeface="Verdana" panose="020B0604030504040204" pitchFamily="34" charset="0"/>
              </a:rPr>
              <a:t>C</a:t>
            </a:r>
            <a:r>
              <a:rPr lang="en-US" sz="1500" b="0" i="0" u="none" strike="noStrike" baseline="0" dirty="0">
                <a:solidFill>
                  <a:srgbClr val="000000"/>
                </a:solidFill>
                <a:latin typeface="Verdana" panose="020B0604030504040204" pitchFamily="34" charset="0"/>
                <a:ea typeface="Verdana" panose="020B0604030504040204" pitchFamily="34" charset="0"/>
              </a:rPr>
              <a:t>ompetence and capabilities of individual members of the engagement team to be considered when evaluating whether they have sufficient time to carry out their work</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Appro</a:t>
            </a:r>
            <a:r>
              <a:rPr lang="en-US" sz="1500" dirty="0">
                <a:solidFill>
                  <a:srgbClr val="000000"/>
                </a:solidFill>
                <a:latin typeface="Verdana" panose="020B0604030504040204" pitchFamily="34" charset="0"/>
                <a:ea typeface="Verdana" panose="020B0604030504040204" pitchFamily="34" charset="0"/>
              </a:rPr>
              <a:t>priate supervision should be there to confirm whether the engagement team has understood the instructions and whether the work is being carried out in accordance with the planned approach to the audit engagement</a:t>
            </a:r>
          </a:p>
          <a:p>
            <a:pPr marL="285750" marR="0" indent="-285750" algn="l">
              <a:buFont typeface="Arial" panose="020B0604020202020204" pitchFamily="34" charset="0"/>
              <a:buChar char="•"/>
            </a:pPr>
            <a:endParaRPr lang="en-US" sz="1500" b="0" i="0" u="none" strike="noStrike" baseline="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Significant matters arising during the audit engagement should be considered for modification of the planned audit approach</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Matters for consultation or consideration </a:t>
            </a:r>
            <a:r>
              <a:rPr lang="en-US" sz="1500" dirty="0">
                <a:solidFill>
                  <a:srgbClr val="000000"/>
                </a:solidFill>
                <a:latin typeface="Verdana" panose="020B0604030504040204" pitchFamily="34" charset="0"/>
                <a:ea typeface="Verdana" panose="020B0604030504040204" pitchFamily="34" charset="0"/>
              </a:rPr>
              <a:t>to be</a:t>
            </a:r>
            <a:r>
              <a:rPr lang="en-US" sz="1500" b="0" i="0" u="none" strike="noStrike" baseline="0" dirty="0">
                <a:solidFill>
                  <a:srgbClr val="000000"/>
                </a:solidFill>
                <a:latin typeface="Verdana" panose="020B0604030504040204" pitchFamily="34" charset="0"/>
                <a:ea typeface="Verdana" panose="020B0604030504040204" pitchFamily="34" charset="0"/>
              </a:rPr>
              <a:t> identified by more experienced engagement team members</a:t>
            </a:r>
          </a:p>
        </p:txBody>
      </p:sp>
      <p:pic>
        <p:nvPicPr>
          <p:cNvPr id="5" name="Picture 4">
            <a:extLst>
              <a:ext uri="{FF2B5EF4-FFF2-40B4-BE49-F238E27FC236}">
                <a16:creationId xmlns:a16="http://schemas.microsoft.com/office/drawing/2014/main" id="{E5A76FB2-B841-CEE1-3437-1F3ECCAA2B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575458"/>
            <a:ext cx="3951027" cy="5282541"/>
          </a:xfrm>
          <a:prstGeom prst="rect">
            <a:avLst/>
          </a:prstGeom>
        </p:spPr>
      </p:pic>
    </p:spTree>
    <p:extLst>
      <p:ext uri="{BB962C8B-B14F-4D97-AF65-F5344CB8AC3E}">
        <p14:creationId xmlns:p14="http://schemas.microsoft.com/office/powerpoint/2010/main" val="2360879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70D3D2-6D7D-EE99-04F5-8079E0C8F8FB}"/>
              </a:ext>
            </a:extLst>
          </p:cNvPr>
          <p:cNvSpPr>
            <a:spLocks noGrp="1"/>
          </p:cNvSpPr>
          <p:nvPr>
            <p:ph type="title"/>
          </p:nvPr>
        </p:nvSpPr>
        <p:spPr>
          <a:xfrm>
            <a:off x="1371597" y="348865"/>
            <a:ext cx="10044023" cy="877729"/>
          </a:xfrm>
        </p:spPr>
        <p:txBody>
          <a:bodyPr anchor="ctr">
            <a:normAutofit fontScale="90000"/>
          </a:bodyPr>
          <a:lstStyle/>
          <a:p>
            <a:pPr algn="ctr"/>
            <a:r>
              <a:rPr lang="en-US" sz="2200" dirty="0">
                <a:solidFill>
                  <a:srgbClr val="FFFFFF"/>
                </a:solidFill>
                <a:latin typeface="Amasis MT Pro Black" panose="02040A04050005020304" pitchFamily="18" charset="0"/>
              </a:rPr>
              <a:t>Engagement Performance</a:t>
            </a:r>
            <a:br>
              <a:rPr lang="en-US" sz="4000" dirty="0">
                <a:solidFill>
                  <a:srgbClr val="FFFFFF"/>
                </a:solidFill>
                <a:latin typeface="Amasis MT Pro Black" panose="02040A04050005020304" pitchFamily="18" charset="0"/>
              </a:rPr>
            </a:br>
            <a:r>
              <a:rPr lang="en-US" sz="4000" dirty="0">
                <a:solidFill>
                  <a:srgbClr val="FFFFFF"/>
                </a:solidFill>
                <a:latin typeface="Amasis MT Pro Black" panose="02040A04050005020304" pitchFamily="18" charset="0"/>
              </a:rPr>
              <a:t>Reviews</a:t>
            </a:r>
          </a:p>
        </p:txBody>
      </p:sp>
      <p:pic>
        <p:nvPicPr>
          <p:cNvPr id="7" name="Picture 6" descr="A blue and green logo&#10;&#10;Description automatically generated">
            <a:extLst>
              <a:ext uri="{FF2B5EF4-FFF2-40B4-BE49-F238E27FC236}">
                <a16:creationId xmlns:a16="http://schemas.microsoft.com/office/drawing/2014/main" id="{05973939-9861-D193-A87A-BFE838E76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sp>
        <p:nvSpPr>
          <p:cNvPr id="3" name="Rectangle: Rounded Corners 2">
            <a:extLst>
              <a:ext uri="{FF2B5EF4-FFF2-40B4-BE49-F238E27FC236}">
                <a16:creationId xmlns:a16="http://schemas.microsoft.com/office/drawing/2014/main" id="{31864F08-C8C8-4612-23B4-D2444F537F0C}"/>
              </a:ext>
            </a:extLst>
          </p:cNvPr>
          <p:cNvSpPr/>
          <p:nvPr/>
        </p:nvSpPr>
        <p:spPr>
          <a:xfrm>
            <a:off x="4258101" y="1685500"/>
            <a:ext cx="7711959" cy="49200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indent="-285750" algn="l">
              <a:buFont typeface="Arial" panose="020B0604020202020204" pitchFamily="34" charset="0"/>
              <a:buChar char="•"/>
            </a:pPr>
            <a:r>
              <a:rPr lang="en-US" sz="1450" dirty="0">
                <a:solidFill>
                  <a:srgbClr val="000000"/>
                </a:solidFill>
                <a:latin typeface="Verdana" panose="020B0604030504040204" pitchFamily="34" charset="0"/>
                <a:ea typeface="Verdana" panose="020B0604030504040204" pitchFamily="34" charset="0"/>
              </a:rPr>
              <a:t>Engagement team’s work should be reviewed in accordance with firm policies and procedures</a:t>
            </a:r>
            <a:endParaRPr lang="en-US" sz="1450" b="0" i="0" u="none" strike="noStrike" baseline="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endParaRPr lang="en-US" sz="1450" b="0" i="0" u="none" strike="noStrike" baseline="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450" b="0" i="0" u="none" strike="noStrike" baseline="0" dirty="0">
                <a:solidFill>
                  <a:srgbClr val="000000"/>
                </a:solidFill>
                <a:latin typeface="Verdana" panose="020B0604030504040204" pitchFamily="34" charset="0"/>
                <a:ea typeface="Verdana" panose="020B0604030504040204" pitchFamily="34" charset="0"/>
              </a:rPr>
              <a:t>Work of less experienced engagement team members </a:t>
            </a:r>
            <a:r>
              <a:rPr lang="en-US" sz="1450" dirty="0">
                <a:solidFill>
                  <a:srgbClr val="000000"/>
                </a:solidFill>
                <a:latin typeface="Verdana" panose="020B0604030504040204" pitchFamily="34" charset="0"/>
                <a:ea typeface="Verdana" panose="020B0604030504040204" pitchFamily="34" charset="0"/>
              </a:rPr>
              <a:t>should be</a:t>
            </a:r>
            <a:r>
              <a:rPr lang="en-US" sz="1450" b="0" i="0" u="none" strike="noStrike" baseline="0" dirty="0">
                <a:solidFill>
                  <a:srgbClr val="000000"/>
                </a:solidFill>
                <a:latin typeface="Verdana" panose="020B0604030504040204" pitchFamily="34" charset="0"/>
                <a:ea typeface="Verdana" panose="020B0604030504040204" pitchFamily="34" charset="0"/>
              </a:rPr>
              <a:t> reviewed by more experienced team members as required as per SQC1</a:t>
            </a:r>
          </a:p>
          <a:p>
            <a:pPr marL="285750" marR="0" indent="-285750" algn="l">
              <a:buFont typeface="Arial" panose="020B0604020202020204" pitchFamily="34" charset="0"/>
              <a:buChar char="•"/>
            </a:pPr>
            <a:endParaRPr lang="en-US" sz="145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450" b="0" i="0" u="none" strike="noStrike" baseline="0" dirty="0">
                <a:solidFill>
                  <a:srgbClr val="000000"/>
                </a:solidFill>
                <a:latin typeface="Verdana" panose="020B0604030504040204" pitchFamily="34" charset="0"/>
                <a:ea typeface="Verdana" panose="020B0604030504040204" pitchFamily="34" charset="0"/>
              </a:rPr>
              <a:t>Work should be reviewed at appropriate stages of audit or </a:t>
            </a:r>
            <a:r>
              <a:rPr lang="en-US" sz="1450" dirty="0">
                <a:solidFill>
                  <a:srgbClr val="000000"/>
                </a:solidFill>
                <a:latin typeface="Verdana" panose="020B0604030504040204" pitchFamily="34" charset="0"/>
                <a:ea typeface="Verdana" panose="020B0604030504040204" pitchFamily="34" charset="0"/>
              </a:rPr>
              <a:t>on a timely basis</a:t>
            </a:r>
          </a:p>
          <a:p>
            <a:pPr marR="0" algn="l"/>
            <a:r>
              <a:rPr lang="en-US" sz="1450" b="0" i="0" u="none" strike="noStrike" baseline="0" dirty="0">
                <a:solidFill>
                  <a:srgbClr val="000000"/>
                </a:solidFill>
                <a:latin typeface="Verdana" panose="020B0604030504040204" pitchFamily="34" charset="0"/>
                <a:ea typeface="Verdana" panose="020B0604030504040204" pitchFamily="34" charset="0"/>
              </a:rPr>
              <a:t> </a:t>
            </a:r>
          </a:p>
          <a:p>
            <a:pPr marL="285750" marR="0" indent="-285750" algn="l">
              <a:buFont typeface="Arial" panose="020B0604020202020204" pitchFamily="34" charset="0"/>
              <a:buChar char="•"/>
            </a:pPr>
            <a:r>
              <a:rPr lang="en-US" sz="1450" b="0" i="0" u="none" strike="noStrike" baseline="0" dirty="0">
                <a:solidFill>
                  <a:srgbClr val="000000"/>
                </a:solidFill>
                <a:latin typeface="Verdana" panose="020B0604030504040204" pitchFamily="34" charset="0"/>
                <a:ea typeface="Verdana" panose="020B0604030504040204" pitchFamily="34" charset="0"/>
              </a:rPr>
              <a:t>Work should be performed in accordance with professional standards and regulatory and legal requirements</a:t>
            </a:r>
          </a:p>
          <a:p>
            <a:pPr marL="285750" marR="0" indent="-285750" algn="l">
              <a:buFont typeface="Arial" panose="020B0604020202020204" pitchFamily="34" charset="0"/>
              <a:buChar char="•"/>
            </a:pPr>
            <a:endParaRPr lang="en-US" sz="145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450" b="0" i="0" u="none" strike="noStrike" baseline="0" dirty="0">
                <a:solidFill>
                  <a:srgbClr val="000000"/>
                </a:solidFill>
                <a:latin typeface="Verdana" panose="020B0604030504040204" pitchFamily="34" charset="0"/>
                <a:ea typeface="Verdana" panose="020B0604030504040204" pitchFamily="34" charset="0"/>
              </a:rPr>
              <a:t>Significant matters to be raised for further consideration</a:t>
            </a:r>
          </a:p>
          <a:p>
            <a:pPr marL="285750" marR="0" indent="-285750" algn="l">
              <a:buFont typeface="Arial" panose="020B0604020202020204" pitchFamily="34" charset="0"/>
              <a:buChar char="•"/>
            </a:pPr>
            <a:endParaRPr lang="en-US" sz="145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450" b="0" i="0" u="none" strike="noStrike" baseline="0" dirty="0">
                <a:solidFill>
                  <a:srgbClr val="000000"/>
                </a:solidFill>
                <a:latin typeface="Verdana" panose="020B0604030504040204" pitchFamily="34" charset="0"/>
                <a:ea typeface="Verdana" panose="020B0604030504040204" pitchFamily="34" charset="0"/>
              </a:rPr>
              <a:t>Appropriate consultations to be undertaken by the engagement team </a:t>
            </a:r>
          </a:p>
          <a:p>
            <a:pPr marL="285750" marR="0" indent="-285750" algn="l">
              <a:buFont typeface="Arial" panose="020B0604020202020204" pitchFamily="34" charset="0"/>
              <a:buChar char="•"/>
            </a:pPr>
            <a:endParaRPr lang="en-US" sz="145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450" b="0" i="0" u="none" strike="noStrike" baseline="0" dirty="0">
                <a:solidFill>
                  <a:srgbClr val="000000"/>
                </a:solidFill>
                <a:latin typeface="Verdana" panose="020B0604030504040204" pitchFamily="34" charset="0"/>
                <a:ea typeface="Verdana" panose="020B0604030504040204" pitchFamily="34" charset="0"/>
              </a:rPr>
              <a:t>Resulting conclusions of consultations undertaken should be documented and implemented</a:t>
            </a:r>
          </a:p>
          <a:p>
            <a:pPr marL="285750" marR="0" indent="-285750" algn="l">
              <a:buFont typeface="Arial" panose="020B0604020202020204" pitchFamily="34" charset="0"/>
              <a:buChar char="•"/>
            </a:pPr>
            <a:endParaRPr lang="en-US" sz="145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450" b="0" i="0" u="none" strike="noStrike" baseline="0" dirty="0">
                <a:solidFill>
                  <a:srgbClr val="000000"/>
                </a:solidFill>
                <a:latin typeface="Verdana" panose="020B0604030504040204" pitchFamily="34" charset="0"/>
                <a:ea typeface="Verdana" panose="020B0604030504040204" pitchFamily="34" charset="0"/>
              </a:rPr>
              <a:t>Revision to be done to the nature, timing and extent of work performed</a:t>
            </a:r>
            <a:endParaRPr lang="en-US" sz="1450" dirty="0">
              <a:solidFill>
                <a:srgbClr val="000000"/>
              </a:solidFill>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E5A76FB2-B841-CEE1-3437-1F3ECCAA2B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575458"/>
            <a:ext cx="3951027" cy="5282541"/>
          </a:xfrm>
          <a:prstGeom prst="rect">
            <a:avLst/>
          </a:prstGeom>
        </p:spPr>
      </p:pic>
    </p:spTree>
    <p:extLst>
      <p:ext uri="{BB962C8B-B14F-4D97-AF65-F5344CB8AC3E}">
        <p14:creationId xmlns:p14="http://schemas.microsoft.com/office/powerpoint/2010/main" val="876039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70D3D2-6D7D-EE99-04F5-8079E0C8F8FB}"/>
              </a:ext>
            </a:extLst>
          </p:cNvPr>
          <p:cNvSpPr>
            <a:spLocks noGrp="1"/>
          </p:cNvSpPr>
          <p:nvPr>
            <p:ph type="title"/>
          </p:nvPr>
        </p:nvSpPr>
        <p:spPr>
          <a:xfrm>
            <a:off x="1371597" y="348865"/>
            <a:ext cx="10044023" cy="877729"/>
          </a:xfrm>
        </p:spPr>
        <p:txBody>
          <a:bodyPr anchor="ctr">
            <a:normAutofit fontScale="90000"/>
          </a:bodyPr>
          <a:lstStyle/>
          <a:p>
            <a:pPr algn="ctr"/>
            <a:r>
              <a:rPr lang="en-US" sz="2200" dirty="0">
                <a:solidFill>
                  <a:srgbClr val="FFFFFF"/>
                </a:solidFill>
                <a:latin typeface="Amasis MT Pro Black" panose="02040A04050005020304" pitchFamily="18" charset="0"/>
              </a:rPr>
              <a:t>Engagement Performance</a:t>
            </a:r>
            <a:br>
              <a:rPr lang="en-US" sz="4000" dirty="0">
                <a:solidFill>
                  <a:srgbClr val="FFFFFF"/>
                </a:solidFill>
                <a:latin typeface="Amasis MT Pro Black" panose="02040A04050005020304" pitchFamily="18" charset="0"/>
              </a:rPr>
            </a:br>
            <a:r>
              <a:rPr lang="en-US" sz="4000" dirty="0">
                <a:solidFill>
                  <a:srgbClr val="FFFFFF"/>
                </a:solidFill>
                <a:latin typeface="Amasis MT Pro Black" panose="02040A04050005020304" pitchFamily="18" charset="0"/>
              </a:rPr>
              <a:t>Reviews </a:t>
            </a:r>
            <a:r>
              <a:rPr lang="en-US" sz="1800" dirty="0">
                <a:solidFill>
                  <a:srgbClr val="FFFFFF"/>
                </a:solidFill>
                <a:latin typeface="Amasis MT Pro Black" panose="02040A04050005020304" pitchFamily="18" charset="0"/>
              </a:rPr>
              <a:t> </a:t>
            </a:r>
            <a:br>
              <a:rPr lang="en-US" sz="1800" dirty="0">
                <a:solidFill>
                  <a:srgbClr val="FFFFFF"/>
                </a:solidFill>
                <a:latin typeface="Amasis MT Pro Black" panose="02040A04050005020304" pitchFamily="18" charset="0"/>
              </a:rPr>
            </a:br>
            <a:r>
              <a:rPr lang="en-US" sz="1800" dirty="0">
                <a:solidFill>
                  <a:srgbClr val="FFFFFF"/>
                </a:solidFill>
                <a:latin typeface="Amasis MT Pro Black" panose="02040A04050005020304" pitchFamily="18" charset="0"/>
              </a:rPr>
              <a:t>                                                                                                                                                    contd.</a:t>
            </a:r>
            <a:endParaRPr lang="en-US" sz="4000" dirty="0">
              <a:solidFill>
                <a:srgbClr val="FFFFFF"/>
              </a:solidFill>
              <a:latin typeface="Amasis MT Pro Black" panose="02040A04050005020304" pitchFamily="18" charset="0"/>
            </a:endParaRPr>
          </a:p>
        </p:txBody>
      </p:sp>
      <p:pic>
        <p:nvPicPr>
          <p:cNvPr id="7" name="Picture 6" descr="A blue and green logo&#10;&#10;Description automatically generated">
            <a:extLst>
              <a:ext uri="{FF2B5EF4-FFF2-40B4-BE49-F238E27FC236}">
                <a16:creationId xmlns:a16="http://schemas.microsoft.com/office/drawing/2014/main" id="{05973939-9861-D193-A87A-BFE838E76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sp>
        <p:nvSpPr>
          <p:cNvPr id="3" name="Rectangle: Rounded Corners 2">
            <a:extLst>
              <a:ext uri="{FF2B5EF4-FFF2-40B4-BE49-F238E27FC236}">
                <a16:creationId xmlns:a16="http://schemas.microsoft.com/office/drawing/2014/main" id="{31864F08-C8C8-4612-23B4-D2444F537F0C}"/>
              </a:ext>
            </a:extLst>
          </p:cNvPr>
          <p:cNvSpPr/>
          <p:nvPr/>
        </p:nvSpPr>
        <p:spPr>
          <a:xfrm>
            <a:off x="4258101" y="1685500"/>
            <a:ext cx="7711959" cy="49200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500" dirty="0">
                <a:solidFill>
                  <a:srgbClr val="000000"/>
                </a:solidFill>
                <a:latin typeface="Verdana" panose="020B0604030504040204" pitchFamily="34" charset="0"/>
                <a:ea typeface="Verdana" panose="020B0604030504040204" pitchFamily="34" charset="0"/>
              </a:rPr>
              <a:t>W</a:t>
            </a:r>
            <a:r>
              <a:rPr lang="en-US" sz="1500" b="0" i="0" u="none" strike="noStrike" baseline="0" dirty="0">
                <a:solidFill>
                  <a:srgbClr val="000000"/>
                </a:solidFill>
                <a:latin typeface="Verdana" panose="020B0604030504040204" pitchFamily="34" charset="0"/>
                <a:ea typeface="Verdana" panose="020B0604030504040204" pitchFamily="34" charset="0"/>
              </a:rPr>
              <a:t>ork performed should support the conclusions reached </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dirty="0">
                <a:solidFill>
                  <a:srgbClr val="000000"/>
                </a:solidFill>
                <a:latin typeface="Verdana" panose="020B0604030504040204" pitchFamily="34" charset="0"/>
                <a:ea typeface="Verdana" panose="020B0604030504040204" pitchFamily="34" charset="0"/>
              </a:rPr>
              <a:t>Evidence obtained by the engagement team to be sufficient and appropriate to support the auditor’s report</a:t>
            </a:r>
          </a:p>
          <a:p>
            <a:pPr marL="285750" marR="0" indent="-285750" algn="l">
              <a:buFont typeface="Arial" panose="020B0604020202020204" pitchFamily="34" charset="0"/>
              <a:buChar char="•"/>
            </a:pPr>
            <a:endParaRPr lang="en-US" sz="1500" b="0" i="0" u="none" strike="noStrike" baseline="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dirty="0">
                <a:solidFill>
                  <a:srgbClr val="000000"/>
                </a:solidFill>
                <a:latin typeface="Verdana" panose="020B0604030504040204" pitchFamily="34" charset="0"/>
                <a:ea typeface="Verdana" panose="020B0604030504040204" pitchFamily="34" charset="0"/>
              </a:rPr>
              <a:t>O</a:t>
            </a:r>
            <a:r>
              <a:rPr lang="en-US" sz="1500" b="0" i="0" u="none" strike="noStrike" baseline="0" dirty="0">
                <a:solidFill>
                  <a:srgbClr val="000000"/>
                </a:solidFill>
                <a:latin typeface="Verdana" panose="020B0604030504040204" pitchFamily="34" charset="0"/>
                <a:ea typeface="Verdana" panose="020B0604030504040204" pitchFamily="34" charset="0"/>
              </a:rPr>
              <a:t>bjectives of the engagement procedures mus</a:t>
            </a:r>
            <a:r>
              <a:rPr lang="en-US" sz="1500" dirty="0">
                <a:solidFill>
                  <a:srgbClr val="000000"/>
                </a:solidFill>
                <a:latin typeface="Verdana" panose="020B0604030504040204" pitchFamily="34" charset="0"/>
                <a:ea typeface="Verdana" panose="020B0604030504040204" pitchFamily="34" charset="0"/>
              </a:rPr>
              <a:t>t be</a:t>
            </a:r>
            <a:r>
              <a:rPr lang="en-US" sz="1500" b="0" i="0" u="none" strike="noStrike" baseline="0" dirty="0">
                <a:solidFill>
                  <a:srgbClr val="000000"/>
                </a:solidFill>
                <a:latin typeface="Verdana" panose="020B0604030504040204" pitchFamily="34" charset="0"/>
                <a:ea typeface="Verdana" panose="020B0604030504040204" pitchFamily="34" charset="0"/>
              </a:rPr>
              <a:t> achieved</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Engagement partner to be involved in review of at appropriate stages of audit </a:t>
            </a:r>
            <a:r>
              <a:rPr lang="en-US" sz="1500" dirty="0">
                <a:solidFill>
                  <a:srgbClr val="000000"/>
                </a:solidFill>
                <a:latin typeface="Verdana" panose="020B0604030504040204" pitchFamily="34" charset="0"/>
                <a:ea typeface="Verdana" panose="020B0604030504040204" pitchFamily="34" charset="0"/>
              </a:rPr>
              <a:t>and</a:t>
            </a:r>
            <a:r>
              <a:rPr lang="en-US" sz="1500" b="0" i="0" u="none" strike="noStrike" baseline="0" dirty="0">
                <a:solidFill>
                  <a:srgbClr val="000000"/>
                </a:solidFill>
                <a:latin typeface="Verdana" panose="020B0604030504040204" pitchFamily="34" charset="0"/>
                <a:ea typeface="Verdana" panose="020B0604030504040204" pitchFamily="34" charset="0"/>
              </a:rPr>
              <a:t> significant matters </a:t>
            </a:r>
            <a:r>
              <a:rPr lang="en-US" sz="1500" dirty="0">
                <a:solidFill>
                  <a:srgbClr val="000000"/>
                </a:solidFill>
                <a:latin typeface="Verdana" panose="020B0604030504040204" pitchFamily="34" charset="0"/>
                <a:ea typeface="Verdana" panose="020B0604030504040204" pitchFamily="34" charset="0"/>
              </a:rPr>
              <a:t>to be</a:t>
            </a:r>
            <a:r>
              <a:rPr lang="en-US" sz="1500" b="0" i="0" u="none" strike="noStrike" baseline="0" dirty="0">
                <a:solidFill>
                  <a:srgbClr val="000000"/>
                </a:solidFill>
                <a:latin typeface="Verdana" panose="020B0604030504040204" pitchFamily="34" charset="0"/>
                <a:ea typeface="Verdana" panose="020B0604030504040204" pitchFamily="34" charset="0"/>
              </a:rPr>
              <a:t> resolved on a timely basis such as:</a:t>
            </a:r>
          </a:p>
          <a:p>
            <a:pPr marL="742950" lvl="1" indent="-285750">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Critical areas of judgment, especially those relating to difficult or contentious matters identified during the course of the engagement; </a:t>
            </a:r>
          </a:p>
          <a:p>
            <a:pPr marL="742950" lvl="1" indent="-285750">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Significant risks; and </a:t>
            </a:r>
          </a:p>
          <a:p>
            <a:pPr marL="742950" lvl="1" indent="-285750">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Other areas the engagement partner considers important</a:t>
            </a:r>
          </a:p>
          <a:p>
            <a:pPr marL="742950" lvl="1" indent="-285750">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Review comments/observations to be resolved and actioned upon and appropriately documented</a:t>
            </a:r>
          </a:p>
        </p:txBody>
      </p:sp>
      <p:pic>
        <p:nvPicPr>
          <p:cNvPr id="5" name="Picture 4">
            <a:extLst>
              <a:ext uri="{FF2B5EF4-FFF2-40B4-BE49-F238E27FC236}">
                <a16:creationId xmlns:a16="http://schemas.microsoft.com/office/drawing/2014/main" id="{E5A76FB2-B841-CEE1-3437-1F3ECCAA2B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575458"/>
            <a:ext cx="3951027" cy="5282541"/>
          </a:xfrm>
          <a:prstGeom prst="rect">
            <a:avLst/>
          </a:prstGeom>
        </p:spPr>
      </p:pic>
    </p:spTree>
    <p:extLst>
      <p:ext uri="{BB962C8B-B14F-4D97-AF65-F5344CB8AC3E}">
        <p14:creationId xmlns:p14="http://schemas.microsoft.com/office/powerpoint/2010/main" val="2127823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EA2D87-1E91-89A5-A9F5-E9357B1DBDAB}"/>
              </a:ext>
            </a:extLst>
          </p:cNvPr>
          <p:cNvPicPr>
            <a:picLocks noChangeAspect="1"/>
          </p:cNvPicPr>
          <p:nvPr/>
        </p:nvPicPr>
        <p:blipFill>
          <a:blip r:embed="rId2"/>
          <a:stretch>
            <a:fillRect/>
          </a:stretch>
        </p:blipFill>
        <p:spPr>
          <a:xfrm>
            <a:off x="133251" y="99010"/>
            <a:ext cx="10915730" cy="2295542"/>
          </a:xfrm>
          <a:prstGeom prst="rect">
            <a:avLst/>
          </a:prstGeom>
        </p:spPr>
      </p:pic>
      <p:grpSp>
        <p:nvGrpSpPr>
          <p:cNvPr id="10" name="Group 9">
            <a:extLst>
              <a:ext uri="{FF2B5EF4-FFF2-40B4-BE49-F238E27FC236}">
                <a16:creationId xmlns:a16="http://schemas.microsoft.com/office/drawing/2014/main" id="{F6303781-308C-1F5F-D008-41B0C02017AF}"/>
              </a:ext>
            </a:extLst>
          </p:cNvPr>
          <p:cNvGrpSpPr/>
          <p:nvPr/>
        </p:nvGrpSpPr>
        <p:grpSpPr>
          <a:xfrm>
            <a:off x="395088" y="2708702"/>
            <a:ext cx="5854247" cy="3882832"/>
            <a:chOff x="395088" y="2708702"/>
            <a:chExt cx="5854247" cy="3882832"/>
          </a:xfrm>
        </p:grpSpPr>
        <p:pic>
          <p:nvPicPr>
            <p:cNvPr id="7" name="Picture 6">
              <a:extLst>
                <a:ext uri="{FF2B5EF4-FFF2-40B4-BE49-F238E27FC236}">
                  <a16:creationId xmlns:a16="http://schemas.microsoft.com/office/drawing/2014/main" id="{E9CFD823-1403-2C19-18FA-5A0F5E4D55E5}"/>
                </a:ext>
              </a:extLst>
            </p:cNvPr>
            <p:cNvPicPr>
              <a:picLocks noChangeAspect="1"/>
            </p:cNvPicPr>
            <p:nvPr/>
          </p:nvPicPr>
          <p:blipFill rotWithShape="1">
            <a:blip r:embed="rId3"/>
            <a:srcRect r="10537"/>
            <a:stretch/>
          </p:blipFill>
          <p:spPr>
            <a:xfrm>
              <a:off x="395088" y="2708702"/>
              <a:ext cx="5854247" cy="800106"/>
            </a:xfrm>
            <a:prstGeom prst="rect">
              <a:avLst/>
            </a:prstGeom>
          </p:spPr>
        </p:pic>
        <p:pic>
          <p:nvPicPr>
            <p:cNvPr id="9" name="Picture 8">
              <a:extLst>
                <a:ext uri="{FF2B5EF4-FFF2-40B4-BE49-F238E27FC236}">
                  <a16:creationId xmlns:a16="http://schemas.microsoft.com/office/drawing/2014/main" id="{667857C6-4EC5-61A1-2317-23E53FC3F07E}"/>
                </a:ext>
              </a:extLst>
            </p:cNvPr>
            <p:cNvPicPr>
              <a:picLocks noChangeAspect="1"/>
            </p:cNvPicPr>
            <p:nvPr/>
          </p:nvPicPr>
          <p:blipFill>
            <a:blip r:embed="rId4"/>
            <a:stretch>
              <a:fillRect/>
            </a:stretch>
          </p:blipFill>
          <p:spPr>
            <a:xfrm>
              <a:off x="421886" y="3429000"/>
              <a:ext cx="5800650" cy="3162534"/>
            </a:xfrm>
            <a:prstGeom prst="rect">
              <a:avLst/>
            </a:prstGeom>
          </p:spPr>
        </p:pic>
      </p:grpSp>
      <p:grpSp>
        <p:nvGrpSpPr>
          <p:cNvPr id="15" name="Group 14">
            <a:extLst>
              <a:ext uri="{FF2B5EF4-FFF2-40B4-BE49-F238E27FC236}">
                <a16:creationId xmlns:a16="http://schemas.microsoft.com/office/drawing/2014/main" id="{B8843FA9-7C15-46F7-8C88-F262A4E4C7B0}"/>
              </a:ext>
            </a:extLst>
          </p:cNvPr>
          <p:cNvGrpSpPr/>
          <p:nvPr/>
        </p:nvGrpSpPr>
        <p:grpSpPr>
          <a:xfrm>
            <a:off x="4530803" y="1546066"/>
            <a:ext cx="7266109" cy="3045571"/>
            <a:chOff x="4901582" y="2316371"/>
            <a:chExt cx="6753274" cy="2541389"/>
          </a:xfrm>
        </p:grpSpPr>
        <p:pic>
          <p:nvPicPr>
            <p:cNvPr id="12" name="Picture 11">
              <a:extLst>
                <a:ext uri="{FF2B5EF4-FFF2-40B4-BE49-F238E27FC236}">
                  <a16:creationId xmlns:a16="http://schemas.microsoft.com/office/drawing/2014/main" id="{F511D0F3-D11F-1CE1-C13B-A76896075DD5}"/>
                </a:ext>
              </a:extLst>
            </p:cNvPr>
            <p:cNvPicPr>
              <a:picLocks noChangeAspect="1"/>
            </p:cNvPicPr>
            <p:nvPr/>
          </p:nvPicPr>
          <p:blipFill>
            <a:blip r:embed="rId5"/>
            <a:stretch>
              <a:fillRect/>
            </a:stretch>
          </p:blipFill>
          <p:spPr>
            <a:xfrm>
              <a:off x="4901582" y="2316371"/>
              <a:ext cx="6753274" cy="1504961"/>
            </a:xfrm>
            <a:prstGeom prst="rect">
              <a:avLst/>
            </a:prstGeom>
          </p:spPr>
        </p:pic>
        <p:pic>
          <p:nvPicPr>
            <p:cNvPr id="14" name="Picture 13">
              <a:extLst>
                <a:ext uri="{FF2B5EF4-FFF2-40B4-BE49-F238E27FC236}">
                  <a16:creationId xmlns:a16="http://schemas.microsoft.com/office/drawing/2014/main" id="{DC599908-05C8-F0C4-F8BD-BD2158C004C2}"/>
                </a:ext>
              </a:extLst>
            </p:cNvPr>
            <p:cNvPicPr>
              <a:picLocks noChangeAspect="1"/>
            </p:cNvPicPr>
            <p:nvPr/>
          </p:nvPicPr>
          <p:blipFill>
            <a:blip r:embed="rId6"/>
            <a:stretch>
              <a:fillRect/>
            </a:stretch>
          </p:blipFill>
          <p:spPr>
            <a:xfrm>
              <a:off x="4968257" y="3429000"/>
              <a:ext cx="6686599" cy="1428760"/>
            </a:xfrm>
            <a:prstGeom prst="rect">
              <a:avLst/>
            </a:prstGeom>
          </p:spPr>
        </p:pic>
      </p:grpSp>
      <p:grpSp>
        <p:nvGrpSpPr>
          <p:cNvPr id="16" name="Group 15">
            <a:extLst>
              <a:ext uri="{FF2B5EF4-FFF2-40B4-BE49-F238E27FC236}">
                <a16:creationId xmlns:a16="http://schemas.microsoft.com/office/drawing/2014/main" id="{DCC6509A-0526-08ED-67BF-DCAC12D9C8F3}"/>
              </a:ext>
            </a:extLst>
          </p:cNvPr>
          <p:cNvGrpSpPr/>
          <p:nvPr/>
        </p:nvGrpSpPr>
        <p:grpSpPr>
          <a:xfrm>
            <a:off x="1221672" y="204811"/>
            <a:ext cx="9055511" cy="6540053"/>
            <a:chOff x="268003" y="260909"/>
            <a:chExt cx="9055511" cy="6540053"/>
          </a:xfrm>
        </p:grpSpPr>
        <p:pic>
          <p:nvPicPr>
            <p:cNvPr id="17" name="Picture 16">
              <a:extLst>
                <a:ext uri="{FF2B5EF4-FFF2-40B4-BE49-F238E27FC236}">
                  <a16:creationId xmlns:a16="http://schemas.microsoft.com/office/drawing/2014/main" id="{A11FD514-6C5B-E3EA-CE9A-7F05C65E1CB6}"/>
                </a:ext>
              </a:extLst>
            </p:cNvPr>
            <p:cNvPicPr>
              <a:picLocks noChangeAspect="1"/>
            </p:cNvPicPr>
            <p:nvPr/>
          </p:nvPicPr>
          <p:blipFill>
            <a:blip r:embed="rId7"/>
            <a:stretch>
              <a:fillRect/>
            </a:stretch>
          </p:blipFill>
          <p:spPr>
            <a:xfrm>
              <a:off x="268003" y="260909"/>
              <a:ext cx="8505749" cy="1123401"/>
            </a:xfrm>
            <a:prstGeom prst="rect">
              <a:avLst/>
            </a:prstGeom>
          </p:spPr>
        </p:pic>
        <p:pic>
          <p:nvPicPr>
            <p:cNvPr id="18" name="Picture 17">
              <a:extLst>
                <a:ext uri="{FF2B5EF4-FFF2-40B4-BE49-F238E27FC236}">
                  <a16:creationId xmlns:a16="http://schemas.microsoft.com/office/drawing/2014/main" id="{4FB111E1-A8EC-05E0-526A-F9ECA17FAEE6}"/>
                </a:ext>
              </a:extLst>
            </p:cNvPr>
            <p:cNvPicPr>
              <a:picLocks noChangeAspect="1"/>
            </p:cNvPicPr>
            <p:nvPr/>
          </p:nvPicPr>
          <p:blipFill>
            <a:blip r:embed="rId8"/>
            <a:stretch>
              <a:fillRect/>
            </a:stretch>
          </p:blipFill>
          <p:spPr>
            <a:xfrm>
              <a:off x="268003" y="1165347"/>
              <a:ext cx="8833673" cy="983213"/>
            </a:xfrm>
            <a:prstGeom prst="rect">
              <a:avLst/>
            </a:prstGeom>
          </p:spPr>
        </p:pic>
        <p:pic>
          <p:nvPicPr>
            <p:cNvPr id="19" name="Picture 18">
              <a:extLst>
                <a:ext uri="{FF2B5EF4-FFF2-40B4-BE49-F238E27FC236}">
                  <a16:creationId xmlns:a16="http://schemas.microsoft.com/office/drawing/2014/main" id="{56EF92BF-60C0-39A4-97BA-16582EE26805}"/>
                </a:ext>
              </a:extLst>
            </p:cNvPr>
            <p:cNvPicPr>
              <a:picLocks noChangeAspect="1"/>
            </p:cNvPicPr>
            <p:nvPr/>
          </p:nvPicPr>
          <p:blipFill>
            <a:blip r:embed="rId9"/>
            <a:stretch>
              <a:fillRect/>
            </a:stretch>
          </p:blipFill>
          <p:spPr>
            <a:xfrm>
              <a:off x="622719" y="2227097"/>
              <a:ext cx="8700795" cy="4573865"/>
            </a:xfrm>
            <a:prstGeom prst="rect">
              <a:avLst/>
            </a:prstGeom>
          </p:spPr>
        </p:pic>
      </p:grpSp>
    </p:spTree>
    <p:extLst>
      <p:ext uri="{BB962C8B-B14F-4D97-AF65-F5344CB8AC3E}">
        <p14:creationId xmlns:p14="http://schemas.microsoft.com/office/powerpoint/2010/main" val="148191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8750" fill="hold"/>
                                        <p:tgtEl>
                                          <p:spTgt spid="16"/>
                                        </p:tgtEl>
                                        <p:attrNameLst>
                                          <p:attrName>ppt_x</p:attrName>
                                        </p:attrNameLst>
                                      </p:cBhvr>
                                      <p:tavLst>
                                        <p:tav tm="0">
                                          <p:val>
                                            <p:strVal val="#ppt_x"/>
                                          </p:val>
                                        </p:tav>
                                        <p:tav tm="100000">
                                          <p:val>
                                            <p:strVal val="#ppt_x"/>
                                          </p:val>
                                        </p:tav>
                                      </p:tavLst>
                                    </p:anim>
                                    <p:anim calcmode="lin" valueType="num">
                                      <p:cBhvr additive="base">
                                        <p:cTn id="8" dur="875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8750"/>
                            </p:stCondLst>
                            <p:childTnLst>
                              <p:par>
                                <p:cTn id="10" presetID="1" presetClass="exit" presetSubtype="0" fill="hold" nodeType="afterEffect">
                                  <p:stCondLst>
                                    <p:cond delay="2000"/>
                                  </p:stCondLst>
                                  <p:childTnLst>
                                    <p:set>
                                      <p:cBhvr>
                                        <p:cTn id="11" dur="1" fill="hold">
                                          <p:stCondLst>
                                            <p:cond delay="0"/>
                                          </p:stCondLst>
                                        </p:cTn>
                                        <p:tgtEl>
                                          <p:spTgt spid="16"/>
                                        </p:tgtEl>
                                        <p:attrNameLst>
                                          <p:attrName>style.visibility</p:attrName>
                                        </p:attrNameLst>
                                      </p:cBhvr>
                                      <p:to>
                                        <p:strVal val="hidden"/>
                                      </p:to>
                                    </p:set>
                                  </p:childTnLst>
                                </p:cTn>
                              </p:par>
                            </p:childTnLst>
                          </p:cTn>
                        </p:par>
                        <p:par>
                          <p:cTn id="12" fill="hold">
                            <p:stCondLst>
                              <p:cond delay="10750"/>
                            </p:stCondLst>
                            <p:childTnLst>
                              <p:par>
                                <p:cTn id="13" presetID="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8750" fill="hold"/>
                                        <p:tgtEl>
                                          <p:spTgt spid="10"/>
                                        </p:tgtEl>
                                        <p:attrNameLst>
                                          <p:attrName>ppt_x</p:attrName>
                                        </p:attrNameLst>
                                      </p:cBhvr>
                                      <p:tavLst>
                                        <p:tav tm="0">
                                          <p:val>
                                            <p:strVal val="#ppt_x"/>
                                          </p:val>
                                        </p:tav>
                                        <p:tav tm="100000">
                                          <p:val>
                                            <p:strVal val="#ppt_x"/>
                                          </p:val>
                                        </p:tav>
                                      </p:tavLst>
                                    </p:anim>
                                    <p:anim calcmode="lin" valueType="num">
                                      <p:cBhvr additive="base">
                                        <p:cTn id="16" dur="875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9500"/>
                            </p:stCondLst>
                            <p:childTnLst>
                              <p:par>
                                <p:cTn id="18" presetID="1" presetClass="exit" presetSubtype="0" fill="hold" nodeType="afterEffect">
                                  <p:stCondLst>
                                    <p:cond delay="2000"/>
                                  </p:stCondLst>
                                  <p:childTnLst>
                                    <p:set>
                                      <p:cBhvr>
                                        <p:cTn id="19" dur="1" fill="hold">
                                          <p:stCondLst>
                                            <p:cond delay="0"/>
                                          </p:stCondLst>
                                        </p:cTn>
                                        <p:tgtEl>
                                          <p:spTgt spid="10"/>
                                        </p:tgtEl>
                                        <p:attrNameLst>
                                          <p:attrName>style.visibility</p:attrName>
                                        </p:attrNameLst>
                                      </p:cBhvr>
                                      <p:to>
                                        <p:strVal val="hidden"/>
                                      </p:to>
                                    </p:set>
                                  </p:childTnLst>
                                </p:cTn>
                              </p:par>
                            </p:childTnLst>
                          </p:cTn>
                        </p:par>
                        <p:par>
                          <p:cTn id="20" fill="hold">
                            <p:stCondLst>
                              <p:cond delay="21500"/>
                            </p:stCondLst>
                            <p:childTnLst>
                              <p:par>
                                <p:cTn id="21" presetID="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8750" fill="hold"/>
                                        <p:tgtEl>
                                          <p:spTgt spid="15"/>
                                        </p:tgtEl>
                                        <p:attrNameLst>
                                          <p:attrName>ppt_x</p:attrName>
                                        </p:attrNameLst>
                                      </p:cBhvr>
                                      <p:tavLst>
                                        <p:tav tm="0">
                                          <p:val>
                                            <p:strVal val="#ppt_x"/>
                                          </p:val>
                                        </p:tav>
                                        <p:tav tm="100000">
                                          <p:val>
                                            <p:strVal val="#ppt_x"/>
                                          </p:val>
                                        </p:tav>
                                      </p:tavLst>
                                    </p:anim>
                                    <p:anim calcmode="lin" valueType="num">
                                      <p:cBhvr additive="base">
                                        <p:cTn id="24" dur="875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30250"/>
                            </p:stCondLst>
                            <p:childTnLst>
                              <p:par>
                                <p:cTn id="26" presetID="1" presetClass="exit" presetSubtype="0" fill="hold" nodeType="afterEffect">
                                  <p:stCondLst>
                                    <p:cond delay="2000"/>
                                  </p:stCondLst>
                                  <p:childTnLst>
                                    <p:set>
                                      <p:cBhvr>
                                        <p:cTn id="27" dur="1" fill="hold">
                                          <p:stCondLst>
                                            <p:cond delay="0"/>
                                          </p:stCondLst>
                                        </p:cTn>
                                        <p:tgtEl>
                                          <p:spTgt spid="15"/>
                                        </p:tgtEl>
                                        <p:attrNameLst>
                                          <p:attrName>style.visibility</p:attrName>
                                        </p:attrNameLst>
                                      </p:cBhvr>
                                      <p:to>
                                        <p:strVal val="hidden"/>
                                      </p:to>
                                    </p:set>
                                  </p:childTnLst>
                                </p:cTn>
                              </p:par>
                            </p:childTnLst>
                          </p:cTn>
                        </p:par>
                        <p:par>
                          <p:cTn id="28" fill="hold">
                            <p:stCondLst>
                              <p:cond delay="32250"/>
                            </p:stCondLst>
                            <p:childTnLst>
                              <p:par>
                                <p:cTn id="29" presetID="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3250" fill="hold"/>
                                        <p:tgtEl>
                                          <p:spTgt spid="5"/>
                                        </p:tgtEl>
                                        <p:attrNameLst>
                                          <p:attrName>ppt_x</p:attrName>
                                        </p:attrNameLst>
                                      </p:cBhvr>
                                      <p:tavLst>
                                        <p:tav tm="0">
                                          <p:val>
                                            <p:strVal val="#ppt_x"/>
                                          </p:val>
                                        </p:tav>
                                        <p:tav tm="100000">
                                          <p:val>
                                            <p:strVal val="#ppt_x"/>
                                          </p:val>
                                        </p:tav>
                                      </p:tavLst>
                                    </p:anim>
                                    <p:anim calcmode="lin" valueType="num">
                                      <p:cBhvr additive="base">
                                        <p:cTn id="32" dur="3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70D3D2-6D7D-EE99-04F5-8079E0C8F8FB}"/>
              </a:ext>
            </a:extLst>
          </p:cNvPr>
          <p:cNvSpPr>
            <a:spLocks noGrp="1"/>
          </p:cNvSpPr>
          <p:nvPr>
            <p:ph type="title"/>
          </p:nvPr>
        </p:nvSpPr>
        <p:spPr>
          <a:xfrm>
            <a:off x="1371597" y="348865"/>
            <a:ext cx="10044023" cy="877729"/>
          </a:xfrm>
        </p:spPr>
        <p:txBody>
          <a:bodyPr anchor="ctr">
            <a:normAutofit fontScale="90000"/>
          </a:bodyPr>
          <a:lstStyle/>
          <a:p>
            <a:pPr algn="ctr"/>
            <a:r>
              <a:rPr lang="en-US" sz="2200" dirty="0">
                <a:solidFill>
                  <a:srgbClr val="FFFFFF"/>
                </a:solidFill>
                <a:latin typeface="Amasis MT Pro Black" panose="02040A04050005020304" pitchFamily="18" charset="0"/>
              </a:rPr>
              <a:t>Engagement Performance</a:t>
            </a:r>
            <a:br>
              <a:rPr lang="en-US" sz="4000" dirty="0">
                <a:solidFill>
                  <a:srgbClr val="FFFFFF"/>
                </a:solidFill>
                <a:latin typeface="Amasis MT Pro Black" panose="02040A04050005020304" pitchFamily="18" charset="0"/>
              </a:rPr>
            </a:br>
            <a:r>
              <a:rPr lang="en-US" sz="4000" dirty="0">
                <a:solidFill>
                  <a:srgbClr val="FFFFFF"/>
                </a:solidFill>
                <a:latin typeface="Amasis MT Pro Black" panose="02040A04050005020304" pitchFamily="18" charset="0"/>
              </a:rPr>
              <a:t>Consultation</a:t>
            </a:r>
          </a:p>
        </p:txBody>
      </p:sp>
      <p:pic>
        <p:nvPicPr>
          <p:cNvPr id="7" name="Picture 6" descr="A blue and green logo&#10;&#10;Description automatically generated">
            <a:extLst>
              <a:ext uri="{FF2B5EF4-FFF2-40B4-BE49-F238E27FC236}">
                <a16:creationId xmlns:a16="http://schemas.microsoft.com/office/drawing/2014/main" id="{05973939-9861-D193-A87A-BFE838E76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sp>
        <p:nvSpPr>
          <p:cNvPr id="3" name="Rectangle: Rounded Corners 2">
            <a:extLst>
              <a:ext uri="{FF2B5EF4-FFF2-40B4-BE49-F238E27FC236}">
                <a16:creationId xmlns:a16="http://schemas.microsoft.com/office/drawing/2014/main" id="{31864F08-C8C8-4612-23B4-D2444F537F0C}"/>
              </a:ext>
            </a:extLst>
          </p:cNvPr>
          <p:cNvSpPr/>
          <p:nvPr/>
        </p:nvSpPr>
        <p:spPr>
          <a:xfrm>
            <a:off x="4258101" y="1685500"/>
            <a:ext cx="7711959" cy="49200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Engagement team shall undertake appropriate consultation on difficult or contentious matters</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Such consultations shall be done with appropriate parties/ levels- i.e. either they have appropriate knowledge, seniority and/or experience (within the engagement team, and between the engagement team and others within or outside the firm)</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Where firm lacks appropriate resources, consultations to be done outside the firm, if the requirement exists</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All the relevant facts </a:t>
            </a:r>
            <a:r>
              <a:rPr lang="en-US" sz="1500" dirty="0">
                <a:solidFill>
                  <a:srgbClr val="000000"/>
                </a:solidFill>
                <a:latin typeface="Verdana" panose="020B0604030504040204" pitchFamily="34" charset="0"/>
                <a:ea typeface="Verdana" panose="020B0604030504040204" pitchFamily="34" charset="0"/>
              </a:rPr>
              <a:t>must be</a:t>
            </a:r>
            <a:r>
              <a:rPr lang="en-US" sz="1500" b="0" i="0" u="none" strike="noStrike" baseline="0" dirty="0">
                <a:solidFill>
                  <a:srgbClr val="000000"/>
                </a:solidFill>
                <a:latin typeface="Verdana" panose="020B0604030504040204" pitchFamily="34" charset="0"/>
                <a:ea typeface="Verdana" panose="020B0604030504040204" pitchFamily="34" charset="0"/>
              </a:rPr>
              <a:t> provided for consultation</a:t>
            </a:r>
          </a:p>
          <a:p>
            <a:pPr marL="285750" marR="0" indent="-285750" algn="l">
              <a:buFont typeface="Arial" panose="020B0604020202020204" pitchFamily="34" charset="0"/>
              <a:buChar char="•"/>
            </a:pPr>
            <a:endParaRPr lang="en-US" sz="1500" b="0" i="0" u="none" strike="noStrike" baseline="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b="0" i="0" u="none" strike="noStrike" baseline="0" dirty="0">
                <a:solidFill>
                  <a:srgbClr val="000000"/>
                </a:solidFill>
                <a:latin typeface="Verdana" panose="020B0604030504040204" pitchFamily="34" charset="0"/>
                <a:ea typeface="Verdana" panose="020B0604030504040204" pitchFamily="34" charset="0"/>
              </a:rPr>
              <a:t>Nature and scope of, and conclusions resulting from, such consultations to be agreed by the engagement partner with the party consulted</a:t>
            </a:r>
          </a:p>
          <a:p>
            <a:pPr marL="285750" marR="0" indent="-285750" algn="l">
              <a:buFont typeface="Arial" panose="020B0604020202020204" pitchFamily="34" charset="0"/>
              <a:buChar char="•"/>
            </a:pPr>
            <a:endParaRPr lang="en-US" sz="15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500" dirty="0">
                <a:solidFill>
                  <a:srgbClr val="000000"/>
                </a:solidFill>
                <a:latin typeface="Verdana" panose="020B0604030504040204" pitchFamily="34" charset="0"/>
                <a:ea typeface="Verdana" panose="020B0604030504040204" pitchFamily="34" charset="0"/>
              </a:rPr>
              <a:t>Implementation of the c</a:t>
            </a:r>
            <a:r>
              <a:rPr lang="en-US" sz="1500" b="0" i="0" u="none" strike="noStrike" baseline="0" dirty="0">
                <a:solidFill>
                  <a:srgbClr val="000000"/>
                </a:solidFill>
                <a:latin typeface="Verdana" panose="020B0604030504040204" pitchFamily="34" charset="0"/>
                <a:ea typeface="Verdana" panose="020B0604030504040204" pitchFamily="34" charset="0"/>
              </a:rPr>
              <a:t>onclusions resulting from such consultations </a:t>
            </a:r>
            <a:r>
              <a:rPr lang="en-US" sz="1500" dirty="0">
                <a:solidFill>
                  <a:srgbClr val="000000"/>
                </a:solidFill>
                <a:latin typeface="Verdana" panose="020B0604030504040204" pitchFamily="34" charset="0"/>
                <a:ea typeface="Verdana" panose="020B0604030504040204" pitchFamily="34" charset="0"/>
              </a:rPr>
              <a:t>to be</a:t>
            </a:r>
            <a:r>
              <a:rPr lang="en-US" sz="1500" b="0" i="0" u="none" strike="noStrike" baseline="0" dirty="0">
                <a:solidFill>
                  <a:srgbClr val="000000"/>
                </a:solidFill>
                <a:latin typeface="Verdana" panose="020B0604030504040204" pitchFamily="34" charset="0"/>
                <a:ea typeface="Verdana" panose="020B0604030504040204" pitchFamily="34" charset="0"/>
              </a:rPr>
              <a:t> ensured by the engagement partner</a:t>
            </a:r>
          </a:p>
        </p:txBody>
      </p:sp>
      <p:pic>
        <p:nvPicPr>
          <p:cNvPr id="5" name="Picture 4" descr="A person in a white coat talking to a person&#10;&#10;Description automatically generated">
            <a:extLst>
              <a:ext uri="{FF2B5EF4-FFF2-40B4-BE49-F238E27FC236}">
                <a16:creationId xmlns:a16="http://schemas.microsoft.com/office/drawing/2014/main" id="{E5A76FB2-B841-CEE1-3437-1F3ECCAA2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75458"/>
            <a:ext cx="3951027" cy="5282541"/>
          </a:xfrm>
          <a:prstGeom prst="rect">
            <a:avLst/>
          </a:prstGeom>
        </p:spPr>
      </p:pic>
    </p:spTree>
    <p:extLst>
      <p:ext uri="{BB962C8B-B14F-4D97-AF65-F5344CB8AC3E}">
        <p14:creationId xmlns:p14="http://schemas.microsoft.com/office/powerpoint/2010/main" val="1465441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70D3D2-6D7D-EE99-04F5-8079E0C8F8FB}"/>
              </a:ext>
            </a:extLst>
          </p:cNvPr>
          <p:cNvSpPr>
            <a:spLocks noGrp="1"/>
          </p:cNvSpPr>
          <p:nvPr>
            <p:ph type="title"/>
          </p:nvPr>
        </p:nvSpPr>
        <p:spPr>
          <a:xfrm>
            <a:off x="1371597" y="348865"/>
            <a:ext cx="10044023" cy="877729"/>
          </a:xfrm>
        </p:spPr>
        <p:txBody>
          <a:bodyPr anchor="ctr">
            <a:normAutofit fontScale="90000"/>
          </a:bodyPr>
          <a:lstStyle/>
          <a:p>
            <a:pPr algn="ctr"/>
            <a:r>
              <a:rPr lang="en-US" sz="2200" dirty="0">
                <a:solidFill>
                  <a:srgbClr val="FFFFFF"/>
                </a:solidFill>
                <a:latin typeface="Amasis MT Pro Black" panose="02040A04050005020304" pitchFamily="18" charset="0"/>
              </a:rPr>
              <a:t>Engagement Performance</a:t>
            </a:r>
            <a:br>
              <a:rPr lang="en-US" sz="4000" dirty="0">
                <a:solidFill>
                  <a:srgbClr val="FFFFFF"/>
                </a:solidFill>
                <a:latin typeface="Amasis MT Pro Black" panose="02040A04050005020304" pitchFamily="18" charset="0"/>
              </a:rPr>
            </a:br>
            <a:r>
              <a:rPr lang="en-US" sz="4000" dirty="0">
                <a:solidFill>
                  <a:srgbClr val="FFFFFF"/>
                </a:solidFill>
                <a:latin typeface="Amasis MT Pro Black" panose="02040A04050005020304" pitchFamily="18" charset="0"/>
              </a:rPr>
              <a:t>Engagement Quality Control Reviews</a:t>
            </a:r>
          </a:p>
        </p:txBody>
      </p:sp>
      <p:pic>
        <p:nvPicPr>
          <p:cNvPr id="7" name="Picture 6" descr="A blue and green logo&#10;&#10;Description automatically generated">
            <a:extLst>
              <a:ext uri="{FF2B5EF4-FFF2-40B4-BE49-F238E27FC236}">
                <a16:creationId xmlns:a16="http://schemas.microsoft.com/office/drawing/2014/main" id="{05973939-9861-D193-A87A-BFE838E76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5620" y="6025486"/>
            <a:ext cx="724427" cy="796870"/>
          </a:xfrm>
          <a:prstGeom prst="rect">
            <a:avLst/>
          </a:prstGeom>
        </p:spPr>
      </p:pic>
      <p:sp>
        <p:nvSpPr>
          <p:cNvPr id="3" name="Rectangle: Rounded Corners 2">
            <a:extLst>
              <a:ext uri="{FF2B5EF4-FFF2-40B4-BE49-F238E27FC236}">
                <a16:creationId xmlns:a16="http://schemas.microsoft.com/office/drawing/2014/main" id="{31864F08-C8C8-4612-23B4-D2444F537F0C}"/>
              </a:ext>
            </a:extLst>
          </p:cNvPr>
          <p:cNvSpPr/>
          <p:nvPr/>
        </p:nvSpPr>
        <p:spPr>
          <a:xfrm>
            <a:off x="3746089" y="1702493"/>
            <a:ext cx="8235499" cy="492001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indent="-285750" algn="l">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rPr>
              <a:t>Engagement quality control review should be conducted in a timely manner at appropriate stages so that it does not result in unresolved significant matters to the EQCR’s satisfaction on or before the auditor’s report date</a:t>
            </a:r>
          </a:p>
          <a:p>
            <a:pPr marL="285750" marR="0" indent="-285750" algn="l">
              <a:buFont typeface="Arial" panose="020B0604020202020204" pitchFamily="34" charset="0"/>
              <a:buChar char="•"/>
            </a:pPr>
            <a:endParaRPr lang="en-US" sz="1400" b="0" i="0" u="none" strike="noStrike" baseline="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400" b="0" i="0" u="none" strike="noStrike" baseline="0" dirty="0">
                <a:solidFill>
                  <a:srgbClr val="000000"/>
                </a:solidFill>
                <a:latin typeface="Verdana" panose="020B0604030504040204" pitchFamily="34" charset="0"/>
                <a:ea typeface="Verdana" panose="020B0604030504040204" pitchFamily="34" charset="0"/>
              </a:rPr>
              <a:t>EQCR </a:t>
            </a:r>
            <a:r>
              <a:rPr lang="en-US" sz="1400" dirty="0">
                <a:solidFill>
                  <a:srgbClr val="000000"/>
                </a:solidFill>
                <a:latin typeface="Verdana" panose="020B0604030504040204" pitchFamily="34" charset="0"/>
                <a:ea typeface="Verdana" panose="020B0604030504040204" pitchFamily="34" charset="0"/>
              </a:rPr>
              <a:t>to be</a:t>
            </a:r>
            <a:r>
              <a:rPr lang="en-US" sz="1400" b="0" i="0" u="none" strike="noStrike" baseline="0" dirty="0">
                <a:solidFill>
                  <a:srgbClr val="000000"/>
                </a:solidFill>
                <a:latin typeface="Verdana" panose="020B0604030504040204" pitchFamily="34" charset="0"/>
                <a:ea typeface="Verdana" panose="020B0604030504040204" pitchFamily="34" charset="0"/>
              </a:rPr>
              <a:t> involved in </a:t>
            </a:r>
          </a:p>
          <a:p>
            <a:pPr marL="742950" lvl="1" indent="-285750">
              <a:buFont typeface="Arial" panose="020B0604020202020204" pitchFamily="34" charset="0"/>
              <a:buChar char="•"/>
            </a:pPr>
            <a:r>
              <a:rPr lang="en-US" sz="1400" b="0" i="0" u="none" strike="noStrike" baseline="0" dirty="0">
                <a:solidFill>
                  <a:srgbClr val="000000"/>
                </a:solidFill>
                <a:latin typeface="Verdana" panose="020B0604030504040204" pitchFamily="34" charset="0"/>
                <a:ea typeface="Verdana" panose="020B0604030504040204" pitchFamily="34" charset="0"/>
              </a:rPr>
              <a:t>review of consultations undertaken by the engagement team</a:t>
            </a:r>
          </a:p>
          <a:p>
            <a:pPr marL="742950" lvl="1" indent="-285750">
              <a:buFont typeface="Arial" panose="020B0604020202020204" pitchFamily="34" charset="0"/>
              <a:buChar char="•"/>
            </a:pPr>
            <a:r>
              <a:rPr lang="en-US" sz="1400" b="0" i="0" u="none" strike="noStrike" baseline="0" dirty="0">
                <a:solidFill>
                  <a:srgbClr val="000000"/>
                </a:solidFill>
                <a:latin typeface="Verdana" panose="020B0604030504040204" pitchFamily="34" charset="0"/>
                <a:ea typeface="Verdana" panose="020B0604030504040204" pitchFamily="34" charset="0"/>
              </a:rPr>
              <a:t>determining the use of experts and specialists</a:t>
            </a:r>
          </a:p>
          <a:p>
            <a:pPr marL="742950" lvl="1" indent="-285750">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rPr>
              <a:t>review of a</a:t>
            </a:r>
            <a:r>
              <a:rPr lang="en-US" sz="1400" b="0" i="0" u="none" strike="noStrike" baseline="0" dirty="0">
                <a:solidFill>
                  <a:srgbClr val="000000"/>
                </a:solidFill>
                <a:latin typeface="Verdana" panose="020B0604030504040204" pitchFamily="34" charset="0"/>
                <a:ea typeface="Verdana" panose="020B0604030504040204" pitchFamily="34" charset="0"/>
              </a:rPr>
              <a:t>udit documentation relating to the significant judgments the engagement team made and the conclusions reached</a:t>
            </a:r>
          </a:p>
          <a:p>
            <a:pPr marL="285750" indent="-285750">
              <a:buFont typeface="Arial" panose="020B0604020202020204" pitchFamily="34" charset="0"/>
              <a:buChar char="•"/>
            </a:pPr>
            <a:endParaRPr lang="en-US" sz="1400" b="0" i="0" u="none" strike="noStrike" baseline="0" dirty="0">
              <a:solidFill>
                <a:srgbClr val="00000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b="0" i="0" u="none" strike="noStrike" baseline="0" dirty="0">
                <a:solidFill>
                  <a:srgbClr val="000000"/>
                </a:solidFill>
                <a:latin typeface="Verdana" panose="020B0604030504040204" pitchFamily="34" charset="0"/>
                <a:ea typeface="Verdana" panose="020B0604030504040204" pitchFamily="34" charset="0"/>
              </a:rPr>
              <a:t>EQCR to carry out an objective evaluation of the significant judgments made by the engagement team and the conclusions reached in formulating the auditor’s report (including identification, communication and reporting of Key Audit matters, where applicable, matters for communicating to TCWG</a:t>
            </a:r>
            <a:r>
              <a:rPr lang="en-US" sz="1400" b="0" i="0" u="none" strike="noStrike" baseline="0">
                <a:solidFill>
                  <a:srgbClr val="000000"/>
                </a:solidFill>
                <a:latin typeface="Verdana" panose="020B0604030504040204" pitchFamily="34" charset="0"/>
                <a:ea typeface="Verdana" panose="020B0604030504040204" pitchFamily="34" charset="0"/>
              </a:rPr>
              <a:t>, etc</a:t>
            </a:r>
            <a:r>
              <a:rPr lang="en-US" sz="1400" b="0" i="0" u="none" strike="noStrike" baseline="0" dirty="0">
                <a:solidFill>
                  <a:srgbClr val="000000"/>
                </a:solidFill>
                <a:latin typeface="Verdana" panose="020B0604030504040204" pitchFamily="34" charset="0"/>
                <a:ea typeface="Verdana" panose="020B0604030504040204" pitchFamily="34" charset="0"/>
              </a:rPr>
              <a:t>.)</a:t>
            </a:r>
          </a:p>
          <a:p>
            <a:pPr marL="285750" marR="0" indent="-285750" algn="l">
              <a:buFont typeface="Arial" panose="020B0604020202020204" pitchFamily="34" charset="0"/>
              <a:buChar char="•"/>
            </a:pPr>
            <a:endParaRPr lang="en-US" sz="1400" b="0" i="0" u="none" strike="noStrike" baseline="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400" b="0" i="0" u="none" strike="noStrike" baseline="0" dirty="0">
                <a:solidFill>
                  <a:srgbClr val="000000"/>
                </a:solidFill>
                <a:latin typeface="Verdana" panose="020B0604030504040204" pitchFamily="34" charset="0"/>
                <a:ea typeface="Verdana" panose="020B0604030504040204" pitchFamily="34" charset="0"/>
              </a:rPr>
              <a:t>Significant matters arising during the audit engagement, including  those identified during the engagement quality control review should be discussed by the engagement partner with the EQCR</a:t>
            </a:r>
          </a:p>
          <a:p>
            <a:pPr marL="285750" marR="0" indent="-285750" algn="l">
              <a:buFont typeface="Arial" panose="020B0604020202020204" pitchFamily="34" charset="0"/>
              <a:buChar char="•"/>
            </a:pPr>
            <a:endParaRPr lang="en-US" sz="140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400" b="0" i="0" u="none" strike="noStrike" baseline="0" dirty="0">
                <a:solidFill>
                  <a:srgbClr val="000000"/>
                </a:solidFill>
                <a:latin typeface="Verdana" panose="020B0604030504040204" pitchFamily="34" charset="0"/>
                <a:ea typeface="Verdana" panose="020B0604030504040204" pitchFamily="34" charset="0"/>
              </a:rPr>
              <a:t>Auditor’s report must not be dated prior to completion of the engagement quality control review</a:t>
            </a:r>
          </a:p>
          <a:p>
            <a:pPr marR="0" algn="l"/>
            <a:endParaRPr lang="en-US" sz="1400" b="0" i="0" u="none" strike="noStrike" baseline="0" dirty="0">
              <a:solidFill>
                <a:srgbClr val="000000"/>
              </a:solidFill>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6E613D99-5FCD-5962-2E42-9F982E3F7B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 y="1575458"/>
            <a:ext cx="3692998" cy="5282541"/>
          </a:xfrm>
          <a:prstGeom prst="rect">
            <a:avLst/>
          </a:prstGeom>
        </p:spPr>
      </p:pic>
    </p:spTree>
    <p:extLst>
      <p:ext uri="{BB962C8B-B14F-4D97-AF65-F5344CB8AC3E}">
        <p14:creationId xmlns:p14="http://schemas.microsoft.com/office/powerpoint/2010/main" val="3889390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70D3D2-6D7D-EE99-04F5-8079E0C8F8FB}"/>
              </a:ext>
            </a:extLst>
          </p:cNvPr>
          <p:cNvSpPr>
            <a:spLocks noGrp="1"/>
          </p:cNvSpPr>
          <p:nvPr>
            <p:ph type="title"/>
          </p:nvPr>
        </p:nvSpPr>
        <p:spPr>
          <a:xfrm>
            <a:off x="1371597" y="348865"/>
            <a:ext cx="10044023" cy="877729"/>
          </a:xfrm>
        </p:spPr>
        <p:txBody>
          <a:bodyPr anchor="ctr">
            <a:normAutofit fontScale="90000"/>
          </a:bodyPr>
          <a:lstStyle/>
          <a:p>
            <a:pPr algn="ctr"/>
            <a:r>
              <a:rPr lang="en-US" sz="2200" dirty="0">
                <a:solidFill>
                  <a:srgbClr val="FFFFFF"/>
                </a:solidFill>
                <a:latin typeface="Amasis MT Pro Black" panose="02040A04050005020304" pitchFamily="18" charset="0"/>
              </a:rPr>
              <a:t>Engagement Performance</a:t>
            </a:r>
            <a:br>
              <a:rPr lang="en-US" sz="4000" dirty="0">
                <a:solidFill>
                  <a:srgbClr val="FFFFFF"/>
                </a:solidFill>
                <a:latin typeface="Amasis MT Pro Black" panose="02040A04050005020304" pitchFamily="18" charset="0"/>
              </a:rPr>
            </a:br>
            <a:r>
              <a:rPr lang="en-US" sz="4000" dirty="0">
                <a:solidFill>
                  <a:srgbClr val="FFFFFF"/>
                </a:solidFill>
                <a:latin typeface="Amasis MT Pro Black" panose="02040A04050005020304" pitchFamily="18" charset="0"/>
              </a:rPr>
              <a:t>Engagement Quality Control Reviews </a:t>
            </a:r>
            <a:r>
              <a:rPr lang="en-US" sz="1600" dirty="0">
                <a:solidFill>
                  <a:srgbClr val="FFFFFF"/>
                </a:solidFill>
                <a:latin typeface="Amasis MT Pro Black" panose="02040A04050005020304" pitchFamily="18" charset="0"/>
              </a:rPr>
              <a:t>contd.</a:t>
            </a:r>
            <a:endParaRPr lang="en-US" sz="4000" dirty="0">
              <a:solidFill>
                <a:srgbClr val="FFFFFF"/>
              </a:solidFill>
              <a:latin typeface="Amasis MT Pro Black" panose="02040A04050005020304" pitchFamily="18" charset="0"/>
            </a:endParaRPr>
          </a:p>
        </p:txBody>
      </p:sp>
      <p:pic>
        <p:nvPicPr>
          <p:cNvPr id="7" name="Picture 6" descr="A blue and green logo&#10;&#10;Description automatically generated">
            <a:extLst>
              <a:ext uri="{FF2B5EF4-FFF2-40B4-BE49-F238E27FC236}">
                <a16:creationId xmlns:a16="http://schemas.microsoft.com/office/drawing/2014/main" id="{05973939-9861-D193-A87A-BFE838E76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5620" y="6025486"/>
            <a:ext cx="724427" cy="796870"/>
          </a:xfrm>
          <a:prstGeom prst="rect">
            <a:avLst/>
          </a:prstGeom>
        </p:spPr>
      </p:pic>
      <p:sp>
        <p:nvSpPr>
          <p:cNvPr id="3" name="Rectangle: Rounded Corners 2">
            <a:extLst>
              <a:ext uri="{FF2B5EF4-FFF2-40B4-BE49-F238E27FC236}">
                <a16:creationId xmlns:a16="http://schemas.microsoft.com/office/drawing/2014/main" id="{31864F08-C8C8-4612-23B4-D2444F537F0C}"/>
              </a:ext>
            </a:extLst>
          </p:cNvPr>
          <p:cNvSpPr/>
          <p:nvPr/>
        </p:nvSpPr>
        <p:spPr>
          <a:xfrm>
            <a:off x="3923731" y="1678675"/>
            <a:ext cx="8052179" cy="499508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indent="-285750" algn="l">
              <a:buFont typeface="Arial" panose="020B0604020202020204" pitchFamily="34" charset="0"/>
              <a:buChar char="•"/>
            </a:pPr>
            <a:r>
              <a:rPr lang="en-US" sz="1400" b="0" i="0" u="none" strike="noStrike" baseline="0" dirty="0">
                <a:solidFill>
                  <a:srgbClr val="000000"/>
                </a:solidFill>
                <a:latin typeface="Verdana" panose="020B0604030504040204" pitchFamily="34" charset="0"/>
                <a:ea typeface="Verdana" panose="020B0604030504040204" pitchFamily="34" charset="0"/>
              </a:rPr>
              <a:t>In case of listed entity audit engagement, below items to be reviewed by EQCR in specific:</a:t>
            </a:r>
          </a:p>
          <a:p>
            <a:pPr marL="742950" lvl="1" indent="-285750">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rPr>
              <a:t>Engagement team’s evaluation of the firm’s independence in relation to the audit engagement</a:t>
            </a:r>
          </a:p>
          <a:p>
            <a:pPr marL="742950" lvl="1" indent="-285750">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rPr>
              <a:t>Whether appropriate consultation has taken place on matters involving differences of opinion or other difficult or contentious matters</a:t>
            </a:r>
          </a:p>
          <a:p>
            <a:pPr marL="742950" lvl="1" indent="-285750">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rPr>
              <a:t>conclusions arising from those consultations</a:t>
            </a:r>
          </a:p>
          <a:p>
            <a:pPr marL="742950" lvl="1" indent="-285750">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rPr>
              <a:t>Significant judgements used by the engagement team to identify significant risks as per SA 315, and the responses to those risks in accordance with SA 330 </a:t>
            </a:r>
          </a:p>
          <a:p>
            <a:pPr marL="742950" lvl="1" indent="-285750">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rPr>
              <a:t>Significant judgements used by the engagement team to identify and response to fraud risks in accordance with SA 240</a:t>
            </a:r>
          </a:p>
          <a:p>
            <a:pPr marL="742950" lvl="1" indent="-285750">
              <a:buFont typeface="Arial" panose="020B0604020202020204" pitchFamily="34" charset="0"/>
              <a:buChar char="•"/>
            </a:pPr>
            <a:r>
              <a:rPr lang="en-US" sz="1400" b="0" i="0" u="none" strike="noStrike" baseline="0" dirty="0">
                <a:solidFill>
                  <a:srgbClr val="000000"/>
                </a:solidFill>
                <a:latin typeface="Verdana" panose="020B0604030504040204" pitchFamily="34" charset="0"/>
                <a:ea typeface="Verdana" panose="020B0604030504040204" pitchFamily="34" charset="0"/>
              </a:rPr>
              <a:t>Judgements made by the engagement team to determine materiality</a:t>
            </a:r>
          </a:p>
          <a:p>
            <a:pPr marL="742950" lvl="1" indent="-285750">
              <a:buFont typeface="Arial" panose="020B0604020202020204" pitchFamily="34" charset="0"/>
              <a:buChar char="•"/>
            </a:pPr>
            <a:r>
              <a:rPr lang="en-US" sz="1400" b="0" i="0" u="none" strike="noStrike" baseline="0" dirty="0">
                <a:solidFill>
                  <a:srgbClr val="000000"/>
                </a:solidFill>
                <a:latin typeface="Verdana" panose="020B0604030504040204" pitchFamily="34" charset="0"/>
                <a:ea typeface="Verdana" panose="020B0604030504040204" pitchFamily="34" charset="0"/>
              </a:rPr>
              <a:t>Significance and disposition of corrected and uncorrected misstatements identified during the audit.</a:t>
            </a:r>
          </a:p>
          <a:p>
            <a:pPr marL="742950" lvl="1" indent="-285750">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rPr>
              <a:t>M</a:t>
            </a:r>
            <a:r>
              <a:rPr lang="en-US" sz="1400" b="0" i="0" u="none" strike="noStrike" baseline="0" dirty="0">
                <a:solidFill>
                  <a:srgbClr val="000000"/>
                </a:solidFill>
                <a:latin typeface="Verdana" panose="020B0604030504040204" pitchFamily="34" charset="0"/>
                <a:ea typeface="Verdana" panose="020B0604030504040204" pitchFamily="34" charset="0"/>
              </a:rPr>
              <a:t>atters to be communicated to management and those charged with governance and, where applicable, other parties such as regulatory bodies. </a:t>
            </a:r>
          </a:p>
          <a:p>
            <a:pPr marL="742950" lvl="1" indent="-285750">
              <a:buFont typeface="Arial" panose="020B0604020202020204" pitchFamily="34" charset="0"/>
              <a:buChar char="•"/>
            </a:pPr>
            <a:endParaRPr lang="en-US" sz="1400" dirty="0">
              <a:solidFill>
                <a:srgbClr val="00000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b="0" i="0" u="none" strike="noStrike" baseline="0" dirty="0">
                <a:solidFill>
                  <a:srgbClr val="000000"/>
                </a:solidFill>
                <a:latin typeface="Verdana" panose="020B0604030504040204" pitchFamily="34" charset="0"/>
                <a:ea typeface="Verdana" panose="020B0604030504040204" pitchFamily="34" charset="0"/>
              </a:rPr>
              <a:t>The above items shall be considered for review by EQCR, when circumstances exist in audit of financial statements of other entities.</a:t>
            </a:r>
          </a:p>
        </p:txBody>
      </p:sp>
      <p:pic>
        <p:nvPicPr>
          <p:cNvPr id="5" name="Picture 4">
            <a:extLst>
              <a:ext uri="{FF2B5EF4-FFF2-40B4-BE49-F238E27FC236}">
                <a16:creationId xmlns:a16="http://schemas.microsoft.com/office/drawing/2014/main" id="{6E613D99-5FCD-5962-2E42-9F982E3F7B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575687"/>
            <a:ext cx="3807725" cy="5282541"/>
          </a:xfrm>
          <a:prstGeom prst="rect">
            <a:avLst/>
          </a:prstGeom>
        </p:spPr>
      </p:pic>
    </p:spTree>
    <p:extLst>
      <p:ext uri="{BB962C8B-B14F-4D97-AF65-F5344CB8AC3E}">
        <p14:creationId xmlns:p14="http://schemas.microsoft.com/office/powerpoint/2010/main" val="1386939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70D3D2-6D7D-EE99-04F5-8079E0C8F8FB}"/>
              </a:ext>
            </a:extLst>
          </p:cNvPr>
          <p:cNvSpPr>
            <a:spLocks noGrp="1"/>
          </p:cNvSpPr>
          <p:nvPr>
            <p:ph type="title"/>
          </p:nvPr>
        </p:nvSpPr>
        <p:spPr>
          <a:xfrm>
            <a:off x="1371597" y="348865"/>
            <a:ext cx="10044023" cy="877729"/>
          </a:xfrm>
        </p:spPr>
        <p:txBody>
          <a:bodyPr anchor="ctr">
            <a:normAutofit fontScale="90000"/>
          </a:bodyPr>
          <a:lstStyle/>
          <a:p>
            <a:pPr algn="ctr"/>
            <a:r>
              <a:rPr lang="en-US" sz="2200" dirty="0">
                <a:solidFill>
                  <a:srgbClr val="FFFFFF"/>
                </a:solidFill>
                <a:latin typeface="Amasis MT Pro Black" panose="02040A04050005020304" pitchFamily="18" charset="0"/>
              </a:rPr>
              <a:t>Engagement Performance</a:t>
            </a:r>
            <a:br>
              <a:rPr lang="en-US" sz="4000" dirty="0">
                <a:solidFill>
                  <a:srgbClr val="FFFFFF"/>
                </a:solidFill>
                <a:latin typeface="Amasis MT Pro Black" panose="02040A04050005020304" pitchFamily="18" charset="0"/>
              </a:rPr>
            </a:br>
            <a:r>
              <a:rPr lang="en-US" sz="4000" dirty="0">
                <a:solidFill>
                  <a:srgbClr val="FFFFFF"/>
                </a:solidFill>
                <a:latin typeface="Amasis MT Pro Black" panose="02040A04050005020304" pitchFamily="18" charset="0"/>
              </a:rPr>
              <a:t>Differences of Opinion</a:t>
            </a:r>
          </a:p>
        </p:txBody>
      </p:sp>
      <p:pic>
        <p:nvPicPr>
          <p:cNvPr id="7" name="Picture 6" descr="A blue and green logo&#10;&#10;Description automatically generated">
            <a:extLst>
              <a:ext uri="{FF2B5EF4-FFF2-40B4-BE49-F238E27FC236}">
                <a16:creationId xmlns:a16="http://schemas.microsoft.com/office/drawing/2014/main" id="{05973939-9861-D193-A87A-BFE838E76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5620" y="6025486"/>
            <a:ext cx="724427" cy="796870"/>
          </a:xfrm>
          <a:prstGeom prst="rect">
            <a:avLst/>
          </a:prstGeom>
        </p:spPr>
      </p:pic>
      <p:sp>
        <p:nvSpPr>
          <p:cNvPr id="3" name="Rectangle: Rounded Corners 2">
            <a:extLst>
              <a:ext uri="{FF2B5EF4-FFF2-40B4-BE49-F238E27FC236}">
                <a16:creationId xmlns:a16="http://schemas.microsoft.com/office/drawing/2014/main" id="{31864F08-C8C8-4612-23B4-D2444F537F0C}"/>
              </a:ext>
            </a:extLst>
          </p:cNvPr>
          <p:cNvSpPr/>
          <p:nvPr/>
        </p:nvSpPr>
        <p:spPr>
          <a:xfrm>
            <a:off x="4094842" y="1876567"/>
            <a:ext cx="7729916" cy="414891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indent="-285750" algn="l">
              <a:buFont typeface="Arial" panose="020B0604020202020204" pitchFamily="34" charset="0"/>
              <a:buChar char="•"/>
            </a:pPr>
            <a:r>
              <a:rPr lang="en-US" sz="1800" b="0" i="0" u="none" strike="noStrike" baseline="0" dirty="0">
                <a:solidFill>
                  <a:srgbClr val="000000"/>
                </a:solidFill>
                <a:latin typeface="Verdana" panose="020B0604030504040204" pitchFamily="34" charset="0"/>
                <a:ea typeface="Verdana" panose="020B0604030504040204" pitchFamily="34" charset="0"/>
              </a:rPr>
              <a:t>Differences of opinion within the engagement team, with those consulted or, where applicable, between the engagement partner and the engagement quality control reviewer must not remain unresolved or undealt.</a:t>
            </a:r>
          </a:p>
          <a:p>
            <a:pPr marL="285750" marR="0" indent="-285750" algn="l">
              <a:buFont typeface="Arial" panose="020B0604020202020204" pitchFamily="34" charset="0"/>
              <a:buChar char="•"/>
            </a:pPr>
            <a:endParaRPr lang="en-US"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800" b="0" i="0" u="none" strike="noStrike" baseline="0" dirty="0">
                <a:solidFill>
                  <a:srgbClr val="000000"/>
                </a:solidFill>
                <a:latin typeface="Verdana" panose="020B0604030504040204" pitchFamily="34" charset="0"/>
                <a:ea typeface="Verdana" panose="020B0604030504040204" pitchFamily="34" charset="0"/>
              </a:rPr>
              <a:t>Differences of opinion within the engagement team, with those consulted or, where applicable, between the engagement partner and the engagement quality control reviewer are to be dealt and resolved </a:t>
            </a:r>
            <a:r>
              <a:rPr lang="en-US" dirty="0">
                <a:solidFill>
                  <a:srgbClr val="000000"/>
                </a:solidFill>
                <a:latin typeface="Verdana" panose="020B0604030504040204" pitchFamily="34" charset="0"/>
                <a:ea typeface="Verdana" panose="020B0604030504040204" pitchFamily="34" charset="0"/>
              </a:rPr>
              <a:t>as per the firm’s policies and procedures for dealing with and resolving differences of opinion.</a:t>
            </a:r>
            <a:endParaRPr lang="en-US" sz="1800" b="0" i="0" u="none" strike="noStrike" baseline="0" dirty="0">
              <a:solidFill>
                <a:srgbClr val="000000"/>
              </a:solidFill>
              <a:latin typeface="Verdana" panose="020B0604030504040204" pitchFamily="34" charset="0"/>
              <a:ea typeface="Verdana" panose="020B0604030504040204" pitchFamily="34" charset="0"/>
            </a:endParaRPr>
          </a:p>
        </p:txBody>
      </p:sp>
      <p:pic>
        <p:nvPicPr>
          <p:cNvPr id="5" name="Picture 4" descr="A hand reaching out to a person's hand over a green and red figure&#10;&#10;Description automatically generated">
            <a:extLst>
              <a:ext uri="{FF2B5EF4-FFF2-40B4-BE49-F238E27FC236}">
                <a16:creationId xmlns:a16="http://schemas.microsoft.com/office/drawing/2014/main" id="{6E613D99-5FCD-5962-2E42-9F982E3F7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575687"/>
            <a:ext cx="3762961" cy="5282541"/>
          </a:xfrm>
          <a:prstGeom prst="rect">
            <a:avLst/>
          </a:prstGeom>
        </p:spPr>
      </p:pic>
    </p:spTree>
    <p:extLst>
      <p:ext uri="{BB962C8B-B14F-4D97-AF65-F5344CB8AC3E}">
        <p14:creationId xmlns:p14="http://schemas.microsoft.com/office/powerpoint/2010/main" val="2027302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70D3D2-6D7D-EE99-04F5-8079E0C8F8FB}"/>
              </a:ext>
            </a:extLst>
          </p:cNvPr>
          <p:cNvSpPr>
            <a:spLocks noGrp="1"/>
          </p:cNvSpPr>
          <p:nvPr>
            <p:ph type="title"/>
          </p:nvPr>
        </p:nvSpPr>
        <p:spPr>
          <a:xfrm>
            <a:off x="1371597" y="348865"/>
            <a:ext cx="10044023" cy="877729"/>
          </a:xfrm>
        </p:spPr>
        <p:txBody>
          <a:bodyPr anchor="ctr">
            <a:normAutofit/>
          </a:bodyPr>
          <a:lstStyle/>
          <a:p>
            <a:pPr algn="ctr"/>
            <a:r>
              <a:rPr lang="en-US" sz="4000" dirty="0">
                <a:solidFill>
                  <a:srgbClr val="FFFFFF"/>
                </a:solidFill>
                <a:latin typeface="Amasis MT Pro Black" panose="02040A04050005020304" pitchFamily="18" charset="0"/>
              </a:rPr>
              <a:t>Monitoring</a:t>
            </a:r>
          </a:p>
        </p:txBody>
      </p:sp>
      <p:pic>
        <p:nvPicPr>
          <p:cNvPr id="7" name="Picture 6" descr="A blue and green logo&#10;&#10;Description automatically generated">
            <a:extLst>
              <a:ext uri="{FF2B5EF4-FFF2-40B4-BE49-F238E27FC236}">
                <a16:creationId xmlns:a16="http://schemas.microsoft.com/office/drawing/2014/main" id="{05973939-9861-D193-A87A-BFE838E76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sp>
        <p:nvSpPr>
          <p:cNvPr id="3" name="Rectangle: Rounded Corners 2">
            <a:extLst>
              <a:ext uri="{FF2B5EF4-FFF2-40B4-BE49-F238E27FC236}">
                <a16:creationId xmlns:a16="http://schemas.microsoft.com/office/drawing/2014/main" id="{31864F08-C8C8-4612-23B4-D2444F537F0C}"/>
              </a:ext>
            </a:extLst>
          </p:cNvPr>
          <p:cNvSpPr/>
          <p:nvPr/>
        </p:nvSpPr>
        <p:spPr>
          <a:xfrm>
            <a:off x="390525" y="3541202"/>
            <a:ext cx="11239500" cy="243205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indent="-285750" algn="l">
              <a:buFont typeface="Arial" panose="020B0604020202020204" pitchFamily="34" charset="0"/>
              <a:buChar char="•"/>
            </a:pPr>
            <a:r>
              <a:rPr lang="en-US" sz="1600" dirty="0">
                <a:solidFill>
                  <a:srgbClr val="000000"/>
                </a:solidFill>
                <a:latin typeface="Verdana" panose="020B0604030504040204" pitchFamily="34" charset="0"/>
                <a:ea typeface="Verdana" panose="020B0604030504040204" pitchFamily="34" charset="0"/>
              </a:rPr>
              <a:t>R</a:t>
            </a:r>
            <a:r>
              <a:rPr lang="en-US" sz="1600" b="0" i="0" u="none" strike="noStrike" baseline="0" dirty="0">
                <a:solidFill>
                  <a:srgbClr val="000000"/>
                </a:solidFill>
                <a:latin typeface="Verdana" panose="020B0604030504040204" pitchFamily="34" charset="0"/>
                <a:ea typeface="Verdana" panose="020B0604030504040204" pitchFamily="34" charset="0"/>
              </a:rPr>
              <a:t>esults of the firm’s monitoring process (as per SQC 1) as evidenced in the latest information circulated by the firm and, if applicable, other network firms and the deficiencies noted therein which may affect the audit engagements </a:t>
            </a:r>
            <a:r>
              <a:rPr lang="en-US" sz="1600" dirty="0">
                <a:solidFill>
                  <a:srgbClr val="000000"/>
                </a:solidFill>
                <a:latin typeface="Verdana" panose="020B0604030504040204" pitchFamily="34" charset="0"/>
                <a:ea typeface="Verdana" panose="020B0604030504040204" pitchFamily="34" charset="0"/>
              </a:rPr>
              <a:t>should be</a:t>
            </a:r>
            <a:r>
              <a:rPr lang="en-US" sz="1600" b="0" i="0" u="none" strike="noStrike" baseline="0" dirty="0">
                <a:solidFill>
                  <a:srgbClr val="000000"/>
                </a:solidFill>
                <a:latin typeface="Verdana" panose="020B0604030504040204" pitchFamily="34" charset="0"/>
                <a:ea typeface="Verdana" panose="020B0604030504040204" pitchFamily="34" charset="0"/>
              </a:rPr>
              <a:t> evaluated </a:t>
            </a:r>
            <a:r>
              <a:rPr lang="en-US" sz="1600" dirty="0">
                <a:solidFill>
                  <a:srgbClr val="000000"/>
                </a:solidFill>
                <a:latin typeface="Verdana" panose="020B0604030504040204" pitchFamily="34" charset="0"/>
                <a:ea typeface="Verdana" panose="020B0604030504040204" pitchFamily="34" charset="0"/>
              </a:rPr>
              <a:t>and</a:t>
            </a:r>
            <a:r>
              <a:rPr lang="en-US" sz="1600" b="0" i="0" u="none" strike="noStrike" baseline="0" dirty="0">
                <a:solidFill>
                  <a:srgbClr val="000000"/>
                </a:solidFill>
                <a:latin typeface="Verdana" panose="020B0604030504040204" pitchFamily="34" charset="0"/>
                <a:ea typeface="Verdana" panose="020B0604030504040204" pitchFamily="34" charset="0"/>
              </a:rPr>
              <a:t> considered by the engagement partner in the audit engagement.</a:t>
            </a:r>
          </a:p>
          <a:p>
            <a:pPr marL="285750" marR="0" indent="-285750" algn="l">
              <a:buFont typeface="Arial" panose="020B0604020202020204" pitchFamily="34" charset="0"/>
              <a:buChar char="•"/>
            </a:pPr>
            <a:endParaRPr lang="en-US" sz="1600" b="0" i="0" u="none" strike="noStrike" baseline="0" dirty="0">
              <a:solidFill>
                <a:srgbClr val="000000"/>
              </a:solidFill>
              <a:latin typeface="Verdana" panose="020B0604030504040204" pitchFamily="34" charset="0"/>
              <a:ea typeface="Verdana" panose="020B0604030504040204" pitchFamily="34" charset="0"/>
            </a:endParaRPr>
          </a:p>
          <a:p>
            <a:pPr marL="285750" marR="0" indent="-285750" algn="l">
              <a:buFont typeface="Arial" panose="020B0604020202020204" pitchFamily="34" charset="0"/>
              <a:buChar char="•"/>
            </a:pPr>
            <a:r>
              <a:rPr lang="en-US" sz="1600" dirty="0">
                <a:solidFill>
                  <a:srgbClr val="000000"/>
                </a:solidFill>
                <a:latin typeface="Verdana" panose="020B0604030504040204" pitchFamily="34" charset="0"/>
                <a:ea typeface="Verdana" panose="020B0604030504040204" pitchFamily="34" charset="0"/>
              </a:rPr>
              <a:t>The above shall be considered for both the observations wherein the deficiencies were noted for the audit engagements where the engagement partner was the same individual and also for the deficiencies noted at the firm level, which if circulated by the firm </a:t>
            </a:r>
            <a:endParaRPr lang="en-US" sz="1600" b="0" i="0" u="none" strike="noStrike" baseline="0" dirty="0">
              <a:solidFill>
                <a:srgbClr val="000000"/>
              </a:solidFill>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00732FE7-F5DA-3DC9-7387-B87E7E0A2D2F}"/>
              </a:ext>
            </a:extLst>
          </p:cNvPr>
          <p:cNvSpPr txBox="1"/>
          <p:nvPr/>
        </p:nvSpPr>
        <p:spPr>
          <a:xfrm>
            <a:off x="285750" y="1698772"/>
            <a:ext cx="11588750" cy="1446550"/>
          </a:xfrm>
          <a:prstGeom prst="rect">
            <a:avLst/>
          </a:prstGeom>
          <a:noFill/>
        </p:spPr>
        <p:txBody>
          <a:bodyPr wrap="square" rtlCol="0">
            <a:spAutoFit/>
          </a:bodyPr>
          <a:lstStyle/>
          <a:p>
            <a:r>
              <a:rPr lang="en-US" sz="2200" b="1" dirty="0"/>
              <a:t>Monitoring</a:t>
            </a:r>
            <a:r>
              <a:rPr lang="en-US" sz="2200" dirty="0"/>
              <a:t> – a process comprising an ongoing consideration and evaluation of the firm’s system of quality control, including a periodic inspection of a selection of completed engagements, designed to enable the firm to obtain reasonable assurance that its system of quality control is operating effectively.</a:t>
            </a:r>
          </a:p>
        </p:txBody>
      </p:sp>
    </p:spTree>
    <p:extLst>
      <p:ext uri="{BB962C8B-B14F-4D97-AF65-F5344CB8AC3E}">
        <p14:creationId xmlns:p14="http://schemas.microsoft.com/office/powerpoint/2010/main" val="3982757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D7DAB-DBF3-3702-15EC-CE0DE4141C69}"/>
              </a:ext>
            </a:extLst>
          </p:cNvPr>
          <p:cNvSpPr>
            <a:spLocks noGrp="1"/>
          </p:cNvSpPr>
          <p:nvPr>
            <p:ph type="title"/>
          </p:nvPr>
        </p:nvSpPr>
        <p:spPr/>
        <p:txBody>
          <a:bodyPr/>
          <a:lstStyle/>
          <a:p>
            <a:r>
              <a:rPr lang="en-US" dirty="0"/>
              <a:t>Common </a:t>
            </a:r>
            <a:br>
              <a:rPr lang="en-US" dirty="0"/>
            </a:br>
            <a:r>
              <a:rPr lang="en-US" dirty="0"/>
              <a:t>Pitfalls</a:t>
            </a:r>
            <a:endParaRPr lang="en-IN" dirty="0"/>
          </a:p>
        </p:txBody>
      </p:sp>
      <p:pic>
        <p:nvPicPr>
          <p:cNvPr id="5" name="Picture 4">
            <a:extLst>
              <a:ext uri="{FF2B5EF4-FFF2-40B4-BE49-F238E27FC236}">
                <a16:creationId xmlns:a16="http://schemas.microsoft.com/office/drawing/2014/main" id="{EC86DA0D-6664-FA12-3668-CEABD4BB8A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22012" y="0"/>
            <a:ext cx="6469988" cy="6858000"/>
          </a:xfrm>
          <a:prstGeom prst="rect">
            <a:avLst/>
          </a:prstGeom>
        </p:spPr>
      </p:pic>
      <p:sp>
        <p:nvSpPr>
          <p:cNvPr id="6" name="Rectangle 5">
            <a:extLst>
              <a:ext uri="{FF2B5EF4-FFF2-40B4-BE49-F238E27FC236}">
                <a16:creationId xmlns:a16="http://schemas.microsoft.com/office/drawing/2014/main" id="{3F737D0B-3CD6-0205-94C3-C3DFEE8DE08C}"/>
              </a:ext>
            </a:extLst>
          </p:cNvPr>
          <p:cNvSpPr/>
          <p:nvPr/>
        </p:nvSpPr>
        <p:spPr>
          <a:xfrm>
            <a:off x="-12701" y="1946606"/>
            <a:ext cx="5734713" cy="2703931"/>
          </a:xfrm>
          <a:prstGeom prst="rect">
            <a:avLst/>
          </a:prstGeom>
          <a:solidFill>
            <a:srgbClr val="00206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200" dirty="0">
                <a:latin typeface="Amasis MT Pro Black" panose="02040A04050005020304" pitchFamily="18" charset="0"/>
              </a:rPr>
              <a:t>Documentation</a:t>
            </a:r>
          </a:p>
        </p:txBody>
      </p:sp>
    </p:spTree>
    <p:extLst>
      <p:ext uri="{BB962C8B-B14F-4D97-AF65-F5344CB8AC3E}">
        <p14:creationId xmlns:p14="http://schemas.microsoft.com/office/powerpoint/2010/main" val="2821066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en placed on top of a signature line">
            <a:extLst>
              <a:ext uri="{FF2B5EF4-FFF2-40B4-BE49-F238E27FC236}">
                <a16:creationId xmlns:a16="http://schemas.microsoft.com/office/drawing/2014/main" id="{65FB01FD-F60E-2EBF-5A38-559F6F2CFCCE}"/>
              </a:ext>
            </a:extLst>
          </p:cNvPr>
          <p:cNvPicPr>
            <a:picLocks noChangeAspect="1"/>
          </p:cNvPicPr>
          <p:nvPr/>
        </p:nvPicPr>
        <p:blipFill rotWithShape="1">
          <a:blip r:embed="rId2"/>
          <a:srcRect l="15618" r="-1" b="-1"/>
          <a:stretch/>
        </p:blipFill>
        <p:spPr>
          <a:xfrm>
            <a:off x="3809238" y="10"/>
            <a:ext cx="838276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DE4925-F775-31AA-27EE-DC310DE397BA}"/>
              </a:ext>
            </a:extLst>
          </p:cNvPr>
          <p:cNvSpPr>
            <a:spLocks noGrp="1"/>
          </p:cNvSpPr>
          <p:nvPr>
            <p:ph type="title"/>
          </p:nvPr>
        </p:nvSpPr>
        <p:spPr>
          <a:xfrm>
            <a:off x="282194" y="85859"/>
            <a:ext cx="5394706" cy="642362"/>
          </a:xfrm>
        </p:spPr>
        <p:txBody>
          <a:bodyPr anchor="b">
            <a:normAutofit/>
          </a:bodyPr>
          <a:lstStyle/>
          <a:p>
            <a:r>
              <a:rPr lang="en-US" sz="3200" b="1" dirty="0">
                <a:solidFill>
                  <a:schemeClr val="bg1"/>
                </a:solidFill>
                <a:latin typeface="+mn-lt"/>
              </a:rPr>
              <a:t>Documentation Requirements</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80969BB-9820-89C4-178E-742DC7D9CEFC}"/>
              </a:ext>
            </a:extLst>
          </p:cNvPr>
          <p:cNvSpPr>
            <a:spLocks noGrp="1"/>
          </p:cNvSpPr>
          <p:nvPr>
            <p:ph idx="1"/>
          </p:nvPr>
        </p:nvSpPr>
        <p:spPr>
          <a:xfrm>
            <a:off x="371094" y="2718054"/>
            <a:ext cx="5534406" cy="3207258"/>
          </a:xfrm>
        </p:spPr>
        <p:txBody>
          <a:bodyPr anchor="t">
            <a:normAutofit/>
          </a:bodyPr>
          <a:lstStyle/>
          <a:p>
            <a:r>
              <a:rPr lang="en-US" dirty="0">
                <a:solidFill>
                  <a:schemeClr val="bg1"/>
                </a:solidFill>
              </a:rPr>
              <a:t>At the Individual Engagement Level</a:t>
            </a:r>
          </a:p>
          <a:p>
            <a:endParaRPr lang="en-US" dirty="0">
              <a:solidFill>
                <a:schemeClr val="bg1"/>
              </a:solidFill>
            </a:endParaRPr>
          </a:p>
          <a:p>
            <a:r>
              <a:rPr lang="en-US" dirty="0">
                <a:solidFill>
                  <a:schemeClr val="bg1"/>
                </a:solidFill>
              </a:rPr>
              <a:t>At the Overall Firm Level</a:t>
            </a:r>
          </a:p>
        </p:txBody>
      </p:sp>
    </p:spTree>
    <p:extLst>
      <p:ext uri="{BB962C8B-B14F-4D97-AF65-F5344CB8AC3E}">
        <p14:creationId xmlns:p14="http://schemas.microsoft.com/office/powerpoint/2010/main" val="2262806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70D3D2-6D7D-EE99-04F5-8079E0C8F8FB}"/>
              </a:ext>
            </a:extLst>
          </p:cNvPr>
          <p:cNvSpPr>
            <a:spLocks noGrp="1"/>
          </p:cNvSpPr>
          <p:nvPr>
            <p:ph type="title"/>
          </p:nvPr>
        </p:nvSpPr>
        <p:spPr>
          <a:xfrm>
            <a:off x="1085958" y="360676"/>
            <a:ext cx="10044023" cy="877729"/>
          </a:xfrm>
        </p:spPr>
        <p:txBody>
          <a:bodyPr anchor="ctr">
            <a:normAutofit fontScale="90000"/>
          </a:bodyPr>
          <a:lstStyle/>
          <a:p>
            <a:pPr algn="ctr"/>
            <a:r>
              <a:rPr lang="en-US" sz="4000" dirty="0">
                <a:solidFill>
                  <a:srgbClr val="FFFFFF"/>
                </a:solidFill>
                <a:latin typeface="Amasis MT Pro Black" panose="02040A04050005020304" pitchFamily="18" charset="0"/>
              </a:rPr>
              <a:t>Documentation</a:t>
            </a:r>
            <a:r>
              <a:rPr lang="en-US" sz="1800" dirty="0">
                <a:solidFill>
                  <a:srgbClr val="FFFFFF"/>
                </a:solidFill>
                <a:latin typeface="Amasis MT Pro Black" panose="02040A04050005020304" pitchFamily="18" charset="0"/>
              </a:rPr>
              <a:t> </a:t>
            </a:r>
            <a:br>
              <a:rPr lang="en-US" sz="1800" dirty="0">
                <a:solidFill>
                  <a:srgbClr val="FFFFFF"/>
                </a:solidFill>
                <a:latin typeface="Amasis MT Pro Black" panose="02040A04050005020304" pitchFamily="18" charset="0"/>
              </a:rPr>
            </a:br>
            <a:r>
              <a:rPr lang="en-US" sz="1800" dirty="0">
                <a:solidFill>
                  <a:srgbClr val="FFFFFF"/>
                </a:solidFill>
                <a:latin typeface="Amasis MT Pro Black" panose="02040A04050005020304" pitchFamily="18" charset="0"/>
              </a:rPr>
              <a:t>Engagement team</a:t>
            </a:r>
            <a:endParaRPr lang="en-US" sz="4000" dirty="0">
              <a:solidFill>
                <a:srgbClr val="FFFFFF"/>
              </a:solidFill>
              <a:latin typeface="Amasis MT Pro Black" panose="02040A04050005020304" pitchFamily="18" charset="0"/>
            </a:endParaRPr>
          </a:p>
        </p:txBody>
      </p:sp>
      <p:graphicFrame>
        <p:nvGraphicFramePr>
          <p:cNvPr id="5" name="Content Placeholder 2">
            <a:extLst>
              <a:ext uri="{FF2B5EF4-FFF2-40B4-BE49-F238E27FC236}">
                <a16:creationId xmlns:a16="http://schemas.microsoft.com/office/drawing/2014/main" id="{86BC76DC-4CAB-411F-6013-EC9156C6993E}"/>
              </a:ext>
            </a:extLst>
          </p:cNvPr>
          <p:cNvGraphicFramePr>
            <a:graphicFrameLocks noGrp="1"/>
          </p:cNvGraphicFramePr>
          <p:nvPr>
            <p:ph idx="1"/>
            <p:extLst>
              <p:ext uri="{D42A27DB-BD31-4B8C-83A1-F6EECF244321}">
                <p14:modId xmlns:p14="http://schemas.microsoft.com/office/powerpoint/2010/main" val="694691001"/>
              </p:ext>
            </p:extLst>
          </p:nvPr>
        </p:nvGraphicFramePr>
        <p:xfrm>
          <a:off x="576956" y="1655596"/>
          <a:ext cx="10927829" cy="3913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Rounded Corners 3">
            <a:extLst>
              <a:ext uri="{FF2B5EF4-FFF2-40B4-BE49-F238E27FC236}">
                <a16:creationId xmlns:a16="http://schemas.microsoft.com/office/drawing/2014/main" id="{369328C6-1200-FAD4-5CEA-D8F34A46FB18}"/>
              </a:ext>
            </a:extLst>
          </p:cNvPr>
          <p:cNvSpPr/>
          <p:nvPr/>
        </p:nvSpPr>
        <p:spPr>
          <a:xfrm>
            <a:off x="1989826" y="5569450"/>
            <a:ext cx="7442200" cy="971550"/>
          </a:xfrm>
          <a:prstGeom prst="roundRect">
            <a:avLst/>
          </a:prstGeom>
          <a:gradFill>
            <a:gsLst>
              <a:gs pos="0">
                <a:schemeClr val="accent6">
                  <a:satMod val="103000"/>
                  <a:lumMod val="102000"/>
                  <a:tint val="94000"/>
                </a:schemeClr>
              </a:gs>
              <a:gs pos="94118">
                <a:schemeClr val="accent6">
                  <a:lumMod val="50000"/>
                </a:schemeClr>
              </a:gs>
              <a:gs pos="31000">
                <a:schemeClr val="accent6">
                  <a:lumMod val="99000"/>
                  <a:satMod val="120000"/>
                  <a:shade val="78000"/>
                </a:schemeClr>
              </a:gs>
            </a:gsLst>
          </a:gra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a:latin typeface="Bookman Old Style" panose="02050604050505020204" pitchFamily="18" charset="0"/>
              </a:rPr>
              <a:t>Work not documented is work not done!</a:t>
            </a:r>
          </a:p>
        </p:txBody>
      </p:sp>
      <p:pic>
        <p:nvPicPr>
          <p:cNvPr id="7" name="Picture 6" descr="A blue and green logo&#10;&#10;Description automatically generated">
            <a:extLst>
              <a:ext uri="{FF2B5EF4-FFF2-40B4-BE49-F238E27FC236}">
                <a16:creationId xmlns:a16="http://schemas.microsoft.com/office/drawing/2014/main" id="{05973939-9861-D193-A87A-BFE838E767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spTree>
    <p:extLst>
      <p:ext uri="{BB962C8B-B14F-4D97-AF65-F5344CB8AC3E}">
        <p14:creationId xmlns:p14="http://schemas.microsoft.com/office/powerpoint/2010/main" val="3847462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F47C740-1BAC-4873-8523-5A95D22B7E8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68D56C91-C035-4D16-843C-EFC82D56F474}"/>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7A8F59FE-46DA-4D43-B7E9-098299539C3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4A5AAFC5-EE58-451C-A866-066EF269F098}"/>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560AC276-215F-46C3-B195-8EBD6F73DC2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EDB8A2E8-C896-4993-8FC2-6A927B45718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73AC740-685F-40B4-929D-FDE8774C076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06F4A4B-6B15-4870-996F-A62BC828BF35}"/>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F9B47E66-26EA-4F0D-9AB5-2A36A6EC2C6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AC1799DD-A148-4B23-933F-C3E7C8D17B1A}"/>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13576BB1-867D-430C-9D79-2AC33A35B4DD}"/>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03C4F649-8E88-47A2-B191-A82AE7D33FD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70D3D2-6D7D-EE99-04F5-8079E0C8F8FB}"/>
              </a:ext>
            </a:extLst>
          </p:cNvPr>
          <p:cNvSpPr>
            <a:spLocks noGrp="1"/>
          </p:cNvSpPr>
          <p:nvPr>
            <p:ph type="title"/>
          </p:nvPr>
        </p:nvSpPr>
        <p:spPr>
          <a:xfrm>
            <a:off x="1085958" y="360676"/>
            <a:ext cx="10044023" cy="877729"/>
          </a:xfrm>
        </p:spPr>
        <p:txBody>
          <a:bodyPr anchor="ctr">
            <a:normAutofit fontScale="90000"/>
          </a:bodyPr>
          <a:lstStyle/>
          <a:p>
            <a:pPr algn="ctr"/>
            <a:r>
              <a:rPr lang="en-US" sz="4000" dirty="0">
                <a:solidFill>
                  <a:srgbClr val="FFFFFF"/>
                </a:solidFill>
                <a:latin typeface="Amasis MT Pro Black" panose="02040A04050005020304" pitchFamily="18" charset="0"/>
              </a:rPr>
              <a:t>Documentation</a:t>
            </a:r>
            <a:r>
              <a:rPr lang="en-US" sz="1800" dirty="0">
                <a:solidFill>
                  <a:srgbClr val="FFFFFF"/>
                </a:solidFill>
                <a:latin typeface="Amasis MT Pro Black" panose="02040A04050005020304" pitchFamily="18" charset="0"/>
              </a:rPr>
              <a:t> </a:t>
            </a:r>
            <a:br>
              <a:rPr lang="en-US" sz="1800" dirty="0">
                <a:solidFill>
                  <a:srgbClr val="FFFFFF"/>
                </a:solidFill>
                <a:latin typeface="Amasis MT Pro Black" panose="02040A04050005020304" pitchFamily="18" charset="0"/>
              </a:rPr>
            </a:br>
            <a:r>
              <a:rPr lang="en-US" sz="1800" dirty="0">
                <a:solidFill>
                  <a:srgbClr val="FFFFFF"/>
                </a:solidFill>
                <a:latin typeface="Amasis MT Pro Black" panose="02040A04050005020304" pitchFamily="18" charset="0"/>
              </a:rPr>
              <a:t>Engagement quality control reviewer</a:t>
            </a:r>
            <a:endParaRPr lang="en-US" sz="4000" dirty="0">
              <a:solidFill>
                <a:srgbClr val="FFFFFF"/>
              </a:solidFill>
              <a:latin typeface="Amasis MT Pro Black" panose="02040A04050005020304" pitchFamily="18" charset="0"/>
            </a:endParaRPr>
          </a:p>
        </p:txBody>
      </p:sp>
      <p:sp>
        <p:nvSpPr>
          <p:cNvPr id="4" name="Rectangle: Rounded Corners 3">
            <a:extLst>
              <a:ext uri="{FF2B5EF4-FFF2-40B4-BE49-F238E27FC236}">
                <a16:creationId xmlns:a16="http://schemas.microsoft.com/office/drawing/2014/main" id="{369328C6-1200-FAD4-5CEA-D8F34A46FB18}"/>
              </a:ext>
            </a:extLst>
          </p:cNvPr>
          <p:cNvSpPr/>
          <p:nvPr/>
        </p:nvSpPr>
        <p:spPr>
          <a:xfrm>
            <a:off x="2262781" y="5678185"/>
            <a:ext cx="7442200" cy="884003"/>
          </a:xfrm>
          <a:prstGeom prst="roundRect">
            <a:avLst/>
          </a:prstGeom>
          <a:gradFill>
            <a:gsLst>
              <a:gs pos="0">
                <a:schemeClr val="accent6">
                  <a:satMod val="103000"/>
                  <a:lumMod val="102000"/>
                  <a:tint val="94000"/>
                </a:schemeClr>
              </a:gs>
              <a:gs pos="94118">
                <a:schemeClr val="accent6">
                  <a:lumMod val="50000"/>
                </a:schemeClr>
              </a:gs>
              <a:gs pos="31000">
                <a:schemeClr val="accent6">
                  <a:lumMod val="99000"/>
                  <a:satMod val="120000"/>
                  <a:shade val="78000"/>
                </a:schemeClr>
              </a:gs>
            </a:gsLst>
          </a:gra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a:latin typeface="Bookman Old Style" panose="02050604050505020204" pitchFamily="18" charset="0"/>
              </a:rPr>
              <a:t>Work not documented is work not done!</a:t>
            </a:r>
          </a:p>
        </p:txBody>
      </p:sp>
      <p:pic>
        <p:nvPicPr>
          <p:cNvPr id="7" name="Picture 6" descr="A blue and green logo&#10;&#10;Description automatically generated">
            <a:extLst>
              <a:ext uri="{FF2B5EF4-FFF2-40B4-BE49-F238E27FC236}">
                <a16:creationId xmlns:a16="http://schemas.microsoft.com/office/drawing/2014/main" id="{05973939-9861-D193-A87A-BFE838E76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graphicFrame>
        <p:nvGraphicFramePr>
          <p:cNvPr id="8" name="Content Placeholder 7">
            <a:extLst>
              <a:ext uri="{FF2B5EF4-FFF2-40B4-BE49-F238E27FC236}">
                <a16:creationId xmlns:a16="http://schemas.microsoft.com/office/drawing/2014/main" id="{05C79F4F-1A3B-C0D7-BC5C-5C79F4B87BBB}"/>
              </a:ext>
            </a:extLst>
          </p:cNvPr>
          <p:cNvGraphicFramePr>
            <a:graphicFrameLocks noGrp="1"/>
          </p:cNvGraphicFramePr>
          <p:nvPr>
            <p:ph idx="1"/>
            <p:extLst>
              <p:ext uri="{D42A27DB-BD31-4B8C-83A1-F6EECF244321}">
                <p14:modId xmlns:p14="http://schemas.microsoft.com/office/powerpoint/2010/main" val="638035990"/>
              </p:ext>
            </p:extLst>
          </p:nvPr>
        </p:nvGraphicFramePr>
        <p:xfrm>
          <a:off x="-274093" y="1762541"/>
          <a:ext cx="11861042" cy="361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2286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5103DC-3C84-16F0-A29A-08C55E203E3E}"/>
              </a:ext>
            </a:extLst>
          </p:cNvPr>
          <p:cNvSpPr>
            <a:spLocks noGrp="1"/>
          </p:cNvSpPr>
          <p:nvPr>
            <p:ph type="title"/>
          </p:nvPr>
        </p:nvSpPr>
        <p:spPr>
          <a:xfrm>
            <a:off x="190302" y="159696"/>
            <a:ext cx="6242247" cy="830904"/>
          </a:xfrm>
        </p:spPr>
        <p:txBody>
          <a:bodyPr anchor="ctr">
            <a:normAutofit/>
          </a:bodyPr>
          <a:lstStyle/>
          <a:p>
            <a:r>
              <a:rPr lang="en-US" sz="4000" b="1" dirty="0"/>
              <a:t>Documentation – Firm Level</a:t>
            </a:r>
          </a:p>
        </p:txBody>
      </p:sp>
      <p:sp>
        <p:nvSpPr>
          <p:cNvPr id="3" name="Content Placeholder 2">
            <a:extLst>
              <a:ext uri="{FF2B5EF4-FFF2-40B4-BE49-F238E27FC236}">
                <a16:creationId xmlns:a16="http://schemas.microsoft.com/office/drawing/2014/main" id="{509B25D6-00D4-2698-6B33-676C8056621B}"/>
              </a:ext>
            </a:extLst>
          </p:cNvPr>
          <p:cNvSpPr>
            <a:spLocks noGrp="1"/>
          </p:cNvSpPr>
          <p:nvPr>
            <p:ph idx="1"/>
          </p:nvPr>
        </p:nvSpPr>
        <p:spPr>
          <a:xfrm>
            <a:off x="56952" y="2222500"/>
            <a:ext cx="7226021" cy="4565650"/>
          </a:xfrm>
        </p:spPr>
        <p:txBody>
          <a:bodyPr anchor="ctr">
            <a:normAutofit/>
          </a:bodyPr>
          <a:lstStyle/>
          <a:p>
            <a:r>
              <a:rPr lang="en-US" sz="2000" dirty="0"/>
              <a:t>Adequate documentation is required to be maintained at the Firm level demonstrating the monitoring process, i.e. </a:t>
            </a:r>
          </a:p>
          <a:p>
            <a:pPr lvl="1"/>
            <a:r>
              <a:rPr lang="en-US" sz="2000" dirty="0"/>
              <a:t>how the Partner and Engagement files were selected for review, </a:t>
            </a:r>
          </a:p>
          <a:p>
            <a:pPr lvl="1"/>
            <a:r>
              <a:rPr lang="en-US" sz="2000" dirty="0"/>
              <a:t>the process to ensure all Partners are subject to monitoring at regular intervals</a:t>
            </a:r>
          </a:p>
          <a:p>
            <a:pPr lvl="1"/>
            <a:r>
              <a:rPr lang="en-US" sz="2000" dirty="0"/>
              <a:t>Issues noted during the monitoring process – communications with Engagement Team and conclusions on compliance by the Engagement Team</a:t>
            </a:r>
          </a:p>
          <a:p>
            <a:pPr lvl="1"/>
            <a:r>
              <a:rPr lang="en-US" sz="2000" dirty="0"/>
              <a:t>Remediation Activities initiated by the Firm for lapses noted</a:t>
            </a:r>
          </a:p>
          <a:p>
            <a:pPr lvl="1"/>
            <a:r>
              <a:rPr lang="en-US" sz="2000" dirty="0"/>
              <a:t>Process to ensure that the Engagement Team has factored the learnings in the next engagement</a:t>
            </a:r>
          </a:p>
        </p:txBody>
      </p:sp>
      <p:pic>
        <p:nvPicPr>
          <p:cNvPr id="5" name="Picture 4" descr="White puzzle with one red piece">
            <a:extLst>
              <a:ext uri="{FF2B5EF4-FFF2-40B4-BE49-F238E27FC236}">
                <a16:creationId xmlns:a16="http://schemas.microsoft.com/office/drawing/2014/main" id="{DA1418C4-EF55-5DE3-35FA-A42BA71A2A1A}"/>
              </a:ext>
            </a:extLst>
          </p:cNvPr>
          <p:cNvPicPr>
            <a:picLocks noChangeAspect="1"/>
          </p:cNvPicPr>
          <p:nvPr/>
        </p:nvPicPr>
        <p:blipFill rotWithShape="1">
          <a:blip r:embed="rId2"/>
          <a:srcRect l="25774" r="24170"/>
          <a:stretch/>
        </p:blipFill>
        <p:spPr>
          <a:xfrm>
            <a:off x="7289800" y="1"/>
            <a:ext cx="4909025" cy="6858000"/>
          </a:xfrm>
          <a:prstGeom prst="rect">
            <a:avLst/>
          </a:prstGeom>
        </p:spPr>
      </p:pic>
    </p:spTree>
    <p:extLst>
      <p:ext uri="{BB962C8B-B14F-4D97-AF65-F5344CB8AC3E}">
        <p14:creationId xmlns:p14="http://schemas.microsoft.com/office/powerpoint/2010/main" val="215380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9D3E60E-B258-A64F-3425-F89B68A55C4D}"/>
              </a:ext>
            </a:extLst>
          </p:cNvPr>
          <p:cNvSpPr>
            <a:spLocks noGrp="1"/>
          </p:cNvSpPr>
          <p:nvPr>
            <p:ph type="title"/>
          </p:nvPr>
        </p:nvSpPr>
        <p:spPr>
          <a:xfrm>
            <a:off x="692809" y="368402"/>
            <a:ext cx="10044023" cy="877729"/>
          </a:xfrm>
        </p:spPr>
        <p:txBody>
          <a:bodyPr anchor="ctr">
            <a:normAutofit/>
          </a:bodyPr>
          <a:lstStyle/>
          <a:p>
            <a:r>
              <a:rPr lang="en-US" sz="3600" b="1" dirty="0">
                <a:solidFill>
                  <a:srgbClr val="FFFFFF"/>
                </a:solidFill>
                <a:latin typeface="Amasis MT Pro Black" panose="02040A04050005020304" pitchFamily="18" charset="0"/>
              </a:rPr>
              <a:t>Focus on Audit Quality</a:t>
            </a:r>
          </a:p>
        </p:txBody>
      </p:sp>
      <p:pic>
        <p:nvPicPr>
          <p:cNvPr id="8" name="Picture 7" descr="A blue and green logo&#10;&#10;Description automatically generated">
            <a:extLst>
              <a:ext uri="{FF2B5EF4-FFF2-40B4-BE49-F238E27FC236}">
                <a16:creationId xmlns:a16="http://schemas.microsoft.com/office/drawing/2014/main" id="{97F27124-9BE3-2747-BDF3-184652E14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sp>
        <p:nvSpPr>
          <p:cNvPr id="3" name="Content Placeholder 2">
            <a:extLst>
              <a:ext uri="{FF2B5EF4-FFF2-40B4-BE49-F238E27FC236}">
                <a16:creationId xmlns:a16="http://schemas.microsoft.com/office/drawing/2014/main" id="{FB3AD451-5199-7D7E-1984-4FAAF09CA189}"/>
              </a:ext>
            </a:extLst>
          </p:cNvPr>
          <p:cNvSpPr>
            <a:spLocks noGrp="1"/>
          </p:cNvSpPr>
          <p:nvPr>
            <p:ph idx="1"/>
          </p:nvPr>
        </p:nvSpPr>
        <p:spPr>
          <a:xfrm>
            <a:off x="605859" y="1825625"/>
            <a:ext cx="11247681" cy="4351338"/>
          </a:xfrm>
        </p:spPr>
        <p:txBody>
          <a:bodyPr>
            <a:normAutofit/>
          </a:bodyPr>
          <a:lstStyle/>
          <a:p>
            <a:pPr marL="0" indent="0">
              <a:buNone/>
            </a:pPr>
            <a:r>
              <a:rPr lang="en-US" sz="2400" dirty="0"/>
              <a:t>There has been a significant focus on audit firms to build and maintain higher levels of audit quality:</a:t>
            </a:r>
          </a:p>
          <a:p>
            <a:r>
              <a:rPr lang="en-US" sz="2400" dirty="0"/>
              <a:t>The various orders from NFRA appear to indicate lapses in application of professional judgment or skepticism </a:t>
            </a:r>
          </a:p>
          <a:p>
            <a:r>
              <a:rPr lang="en-US" sz="2400" dirty="0"/>
              <a:t>There is responsibility placed equally on the EQCR Partner as on the Engagement Partner with both penalties and debarment being the consequent impact on audit lapses </a:t>
            </a:r>
            <a:endParaRPr lang="en-IN" sz="2400" dirty="0"/>
          </a:p>
        </p:txBody>
      </p:sp>
    </p:spTree>
    <p:extLst>
      <p:ext uri="{BB962C8B-B14F-4D97-AF65-F5344CB8AC3E}">
        <p14:creationId xmlns:p14="http://schemas.microsoft.com/office/powerpoint/2010/main" val="298079854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Question mark on green pastel background">
            <a:extLst>
              <a:ext uri="{FF2B5EF4-FFF2-40B4-BE49-F238E27FC236}">
                <a16:creationId xmlns:a16="http://schemas.microsoft.com/office/drawing/2014/main" id="{F91C9FDB-AE84-3909-8533-B2DD9878B5C4}"/>
              </a:ext>
            </a:extLst>
          </p:cNvPr>
          <p:cNvPicPr>
            <a:picLocks noChangeAspect="1"/>
          </p:cNvPicPr>
          <p:nvPr/>
        </p:nvPicPr>
        <p:blipFill rotWithShape="1">
          <a:blip r:embed="rId2"/>
          <a:srcRect l="13818" b="9091"/>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D29A75-D00B-7D3C-6DF5-FD96DC2CEBE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6000" dirty="0">
                <a:latin typeface="Amasis MT Pro Black" panose="02040A04050005020304" pitchFamily="18" charset="0"/>
              </a:rPr>
              <a:t>Q &amp; A</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A blue and green logo&#10;&#10;Description automatically generated">
            <a:extLst>
              <a:ext uri="{FF2B5EF4-FFF2-40B4-BE49-F238E27FC236}">
                <a16:creationId xmlns:a16="http://schemas.microsoft.com/office/drawing/2014/main" id="{96155560-2280-A3B2-A2F0-973D564D5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1130"/>
            <a:ext cx="724427" cy="796870"/>
          </a:xfrm>
          <a:prstGeom prst="rect">
            <a:avLst/>
          </a:prstGeom>
        </p:spPr>
      </p:pic>
    </p:spTree>
    <p:extLst>
      <p:ext uri="{BB962C8B-B14F-4D97-AF65-F5344CB8AC3E}">
        <p14:creationId xmlns:p14="http://schemas.microsoft.com/office/powerpoint/2010/main" val="1193836233"/>
      </p:ext>
    </p:extLst>
  </p:cSld>
  <p:clrMapOvr>
    <a:masterClrMapping/>
  </p:clrMapOvr>
  <mc:AlternateContent xmlns:mc="http://schemas.openxmlformats.org/markup-compatibility/2006" xmlns:p14="http://schemas.microsoft.com/office/powerpoint/2010/main">
    <mc:Choice Requires="p14">
      <p:transition spd="slow" p14:dur="2500">
        <p:pull dir="d"/>
      </p:transition>
    </mc:Choice>
    <mc:Fallback xmlns="">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BB6FE6A-2595-B308-AFBE-DECE3FA5FC8F}"/>
              </a:ext>
            </a:extLst>
          </p:cNvPr>
          <p:cNvSpPr>
            <a:spLocks noGrp="1"/>
          </p:cNvSpPr>
          <p:nvPr>
            <p:ph type="title"/>
          </p:nvPr>
        </p:nvSpPr>
        <p:spPr>
          <a:xfrm>
            <a:off x="2555631" y="1441938"/>
            <a:ext cx="7080738" cy="3974124"/>
          </a:xfrm>
        </p:spPr>
        <p:txBody>
          <a:bodyPr>
            <a:normAutofit/>
          </a:bodyPr>
          <a:lstStyle/>
          <a:p>
            <a:pPr algn="ctr"/>
            <a:r>
              <a:rPr lang="en-US" sz="5400" dirty="0">
                <a:solidFill>
                  <a:schemeClr val="bg1">
                    <a:lumMod val="95000"/>
                    <a:lumOff val="5000"/>
                  </a:schemeClr>
                </a:solidFill>
                <a:latin typeface="Amasis MT Pro Black" panose="02040A04050005020304" pitchFamily="18" charset="0"/>
              </a:rPr>
              <a:t>THANK YOU</a:t>
            </a:r>
          </a:p>
        </p:txBody>
      </p:sp>
      <p:pic>
        <p:nvPicPr>
          <p:cNvPr id="3" name="Picture 2" descr="A blue and green logo&#10;&#10;Description automatically generated">
            <a:extLst>
              <a:ext uri="{FF2B5EF4-FFF2-40B4-BE49-F238E27FC236}">
                <a16:creationId xmlns:a16="http://schemas.microsoft.com/office/drawing/2014/main" id="{E79D01D4-9342-9CA7-69D8-4C844CFD1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sp>
        <p:nvSpPr>
          <p:cNvPr id="4" name="TextBox 3">
            <a:extLst>
              <a:ext uri="{FF2B5EF4-FFF2-40B4-BE49-F238E27FC236}">
                <a16:creationId xmlns:a16="http://schemas.microsoft.com/office/drawing/2014/main" id="{555FA660-9BAD-A57F-BEDF-35BE2273B4C4}"/>
              </a:ext>
            </a:extLst>
          </p:cNvPr>
          <p:cNvSpPr txBox="1"/>
          <p:nvPr/>
        </p:nvSpPr>
        <p:spPr>
          <a:xfrm>
            <a:off x="45721" y="6415626"/>
            <a:ext cx="3081293" cy="369332"/>
          </a:xfrm>
          <a:prstGeom prst="rect">
            <a:avLst/>
          </a:prstGeom>
          <a:noFill/>
        </p:spPr>
        <p:txBody>
          <a:bodyPr wrap="none" rtlCol="0">
            <a:spAutoFit/>
          </a:bodyPr>
          <a:lstStyle/>
          <a:p>
            <a:r>
              <a:rPr lang="en-US" dirty="0">
                <a:solidFill>
                  <a:schemeClr val="accent4">
                    <a:lumMod val="40000"/>
                    <a:lumOff val="60000"/>
                  </a:schemeClr>
                </a:solidFill>
              </a:rPr>
              <a:t>shristisarayan@trueandfair.pro</a:t>
            </a:r>
          </a:p>
        </p:txBody>
      </p:sp>
    </p:spTree>
    <p:extLst>
      <p:ext uri="{BB962C8B-B14F-4D97-AF65-F5344CB8AC3E}">
        <p14:creationId xmlns:p14="http://schemas.microsoft.com/office/powerpoint/2010/main" val="4844319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9D3E60E-B258-A64F-3425-F89B68A55C4D}"/>
              </a:ext>
            </a:extLst>
          </p:cNvPr>
          <p:cNvSpPr>
            <a:spLocks noGrp="1"/>
          </p:cNvSpPr>
          <p:nvPr>
            <p:ph type="title"/>
          </p:nvPr>
        </p:nvSpPr>
        <p:spPr>
          <a:xfrm>
            <a:off x="692809" y="368402"/>
            <a:ext cx="10044023" cy="877729"/>
          </a:xfrm>
        </p:spPr>
        <p:txBody>
          <a:bodyPr anchor="ctr">
            <a:normAutofit fontScale="90000"/>
          </a:bodyPr>
          <a:lstStyle/>
          <a:p>
            <a:r>
              <a:rPr lang="en-US" sz="3600" b="1" dirty="0">
                <a:solidFill>
                  <a:srgbClr val="FFFFFF"/>
                </a:solidFill>
                <a:latin typeface="Amasis MT Pro Black" panose="02040A04050005020304" pitchFamily="18" charset="0"/>
              </a:rPr>
              <a:t>SA 220 - </a:t>
            </a:r>
            <a:r>
              <a:rPr lang="en-US" sz="2700" b="1" dirty="0">
                <a:solidFill>
                  <a:srgbClr val="FFFFFF"/>
                </a:solidFill>
                <a:latin typeface="Amasis MT Pro Black" panose="02040A04050005020304" pitchFamily="18" charset="0"/>
              </a:rPr>
              <a:t>Quality Control in an Audit of Financial Statements</a:t>
            </a:r>
            <a:endParaRPr lang="en-US" sz="3600" b="1" dirty="0">
              <a:solidFill>
                <a:srgbClr val="FFFFFF"/>
              </a:solidFill>
              <a:latin typeface="Amasis MT Pro Black" panose="02040A04050005020304" pitchFamily="18" charset="0"/>
            </a:endParaRPr>
          </a:p>
        </p:txBody>
      </p:sp>
      <p:pic>
        <p:nvPicPr>
          <p:cNvPr id="8" name="Picture 7" descr="A blue and green logo&#10;&#10;Description automatically generated">
            <a:extLst>
              <a:ext uri="{FF2B5EF4-FFF2-40B4-BE49-F238E27FC236}">
                <a16:creationId xmlns:a16="http://schemas.microsoft.com/office/drawing/2014/main" id="{97F27124-9BE3-2747-BDF3-184652E14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graphicFrame>
        <p:nvGraphicFramePr>
          <p:cNvPr id="15" name="Content Placeholder 14">
            <a:extLst>
              <a:ext uri="{FF2B5EF4-FFF2-40B4-BE49-F238E27FC236}">
                <a16:creationId xmlns:a16="http://schemas.microsoft.com/office/drawing/2014/main" id="{E15B7C0E-F3F7-1FCF-F50A-071609509023}"/>
              </a:ext>
            </a:extLst>
          </p:cNvPr>
          <p:cNvGraphicFramePr>
            <a:graphicFrameLocks noGrp="1"/>
          </p:cNvGraphicFramePr>
          <p:nvPr>
            <p:ph idx="1"/>
            <p:extLst>
              <p:ext uri="{D42A27DB-BD31-4B8C-83A1-F6EECF244321}">
                <p14:modId xmlns:p14="http://schemas.microsoft.com/office/powerpoint/2010/main" val="1736274655"/>
              </p:ext>
            </p:extLst>
          </p:nvPr>
        </p:nvGraphicFramePr>
        <p:xfrm>
          <a:off x="641856" y="1707817"/>
          <a:ext cx="10515600" cy="4872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694299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9D3E60E-B258-A64F-3425-F89B68A55C4D}"/>
              </a:ext>
            </a:extLst>
          </p:cNvPr>
          <p:cNvSpPr>
            <a:spLocks noGrp="1"/>
          </p:cNvSpPr>
          <p:nvPr>
            <p:ph type="title"/>
          </p:nvPr>
        </p:nvSpPr>
        <p:spPr>
          <a:xfrm>
            <a:off x="692809" y="368402"/>
            <a:ext cx="10044023" cy="877729"/>
          </a:xfrm>
        </p:spPr>
        <p:txBody>
          <a:bodyPr anchor="ctr">
            <a:normAutofit/>
          </a:bodyPr>
          <a:lstStyle/>
          <a:p>
            <a:r>
              <a:rPr lang="en-US" sz="3600" b="1" dirty="0">
                <a:solidFill>
                  <a:srgbClr val="FFFFFF"/>
                </a:solidFill>
                <a:latin typeface="Amasis MT Pro Black" panose="02040A04050005020304" pitchFamily="18" charset="0"/>
              </a:rPr>
              <a:t>Objective of SA 220</a:t>
            </a:r>
          </a:p>
        </p:txBody>
      </p:sp>
      <p:pic>
        <p:nvPicPr>
          <p:cNvPr id="8" name="Picture 7" descr="A blue and green logo&#10;&#10;Description automatically generated">
            <a:extLst>
              <a:ext uri="{FF2B5EF4-FFF2-40B4-BE49-F238E27FC236}">
                <a16:creationId xmlns:a16="http://schemas.microsoft.com/office/drawing/2014/main" id="{97F27124-9BE3-2747-BDF3-184652E14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sp>
        <p:nvSpPr>
          <p:cNvPr id="3" name="Content Placeholder 2">
            <a:extLst>
              <a:ext uri="{FF2B5EF4-FFF2-40B4-BE49-F238E27FC236}">
                <a16:creationId xmlns:a16="http://schemas.microsoft.com/office/drawing/2014/main" id="{FB3AD451-5199-7D7E-1984-4FAAF09CA189}"/>
              </a:ext>
            </a:extLst>
          </p:cNvPr>
          <p:cNvSpPr>
            <a:spLocks noGrp="1"/>
          </p:cNvSpPr>
          <p:nvPr>
            <p:ph idx="1"/>
          </p:nvPr>
        </p:nvSpPr>
        <p:spPr>
          <a:xfrm>
            <a:off x="692809" y="1825625"/>
            <a:ext cx="11108666" cy="3279308"/>
          </a:xfrm>
        </p:spPr>
        <p:txBody>
          <a:bodyPr>
            <a:normAutofit/>
          </a:bodyPr>
          <a:lstStyle/>
          <a:p>
            <a:pPr marL="0" indent="0" algn="just">
              <a:buNone/>
            </a:pPr>
            <a:r>
              <a:rPr lang="en-US" sz="2200" dirty="0"/>
              <a:t>To implement quality control procedures at the engagement level that provide the                        auditor with reasonable assurance that:</a:t>
            </a:r>
          </a:p>
          <a:p>
            <a:endParaRPr lang="en-US" sz="2200" dirty="0"/>
          </a:p>
          <a:p>
            <a:r>
              <a:rPr lang="en-US" sz="2200" dirty="0"/>
              <a:t>The audit complies with professional standards and regulatory and legal requirements; and</a:t>
            </a:r>
          </a:p>
          <a:p>
            <a:endParaRPr lang="en-US" sz="2200" dirty="0"/>
          </a:p>
          <a:p>
            <a:r>
              <a:rPr lang="en-US" sz="2200" dirty="0"/>
              <a:t>The auditor’s report issued is appropriate in the circumstances.</a:t>
            </a:r>
            <a:endParaRPr lang="en-IN" sz="2200" dirty="0"/>
          </a:p>
        </p:txBody>
      </p:sp>
      <p:sp>
        <p:nvSpPr>
          <p:cNvPr id="2" name="Rectangle: Rounded Corners 1">
            <a:extLst>
              <a:ext uri="{FF2B5EF4-FFF2-40B4-BE49-F238E27FC236}">
                <a16:creationId xmlns:a16="http://schemas.microsoft.com/office/drawing/2014/main" id="{929A6A3F-A99F-E3C8-F240-7E6FEE59FE75}"/>
              </a:ext>
            </a:extLst>
          </p:cNvPr>
          <p:cNvSpPr/>
          <p:nvPr/>
        </p:nvSpPr>
        <p:spPr>
          <a:xfrm>
            <a:off x="692809" y="7078350"/>
            <a:ext cx="11108666" cy="1838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Implementation of Quality Control Procedures – requires a Firm /Auditor to have established appropriate SQC policies which are available for reference to all personnel and there is a process to ensure compliance of such policies. This is also required under the ICAI - AQMM</a:t>
            </a:r>
          </a:p>
        </p:txBody>
      </p:sp>
      <p:sp>
        <p:nvSpPr>
          <p:cNvPr id="4" name="Rectangle: Rounded Corners 3">
            <a:extLst>
              <a:ext uri="{FF2B5EF4-FFF2-40B4-BE49-F238E27FC236}">
                <a16:creationId xmlns:a16="http://schemas.microsoft.com/office/drawing/2014/main" id="{4D3E4E42-3B02-411D-7258-71C24BD7825F}"/>
              </a:ext>
            </a:extLst>
          </p:cNvPr>
          <p:cNvSpPr/>
          <p:nvPr/>
        </p:nvSpPr>
        <p:spPr>
          <a:xfrm>
            <a:off x="692809" y="8960614"/>
            <a:ext cx="11108666" cy="1838325"/>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For an Audit to comply: Availability of a Standard Audit Practice Manual provided to all personnel within the audit function to ensure consistent compliance with professional standards and compliance with applicable laws and regulations (through checklists etc.). This is also required under the ICAI - AQMM</a:t>
            </a:r>
          </a:p>
        </p:txBody>
      </p:sp>
    </p:spTree>
    <p:extLst>
      <p:ext uri="{BB962C8B-B14F-4D97-AF65-F5344CB8AC3E}">
        <p14:creationId xmlns:p14="http://schemas.microsoft.com/office/powerpoint/2010/main" val="55270026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9D3E60E-B258-A64F-3425-F89B68A55C4D}"/>
              </a:ext>
            </a:extLst>
          </p:cNvPr>
          <p:cNvSpPr>
            <a:spLocks noGrp="1"/>
          </p:cNvSpPr>
          <p:nvPr>
            <p:ph type="title"/>
          </p:nvPr>
        </p:nvSpPr>
        <p:spPr>
          <a:xfrm>
            <a:off x="692809" y="368402"/>
            <a:ext cx="10044023" cy="877729"/>
          </a:xfrm>
        </p:spPr>
        <p:txBody>
          <a:bodyPr anchor="ctr">
            <a:normAutofit/>
          </a:bodyPr>
          <a:lstStyle/>
          <a:p>
            <a:r>
              <a:rPr lang="en-US" sz="3600" b="1" dirty="0">
                <a:solidFill>
                  <a:srgbClr val="FFFFFF"/>
                </a:solidFill>
                <a:latin typeface="Amasis MT Pro Black" panose="02040A04050005020304" pitchFamily="18" charset="0"/>
              </a:rPr>
              <a:t>Objective of SA 220</a:t>
            </a:r>
          </a:p>
        </p:txBody>
      </p:sp>
      <p:pic>
        <p:nvPicPr>
          <p:cNvPr id="8" name="Picture 7" descr="A blue and green logo&#10;&#10;Description automatically generated">
            <a:extLst>
              <a:ext uri="{FF2B5EF4-FFF2-40B4-BE49-F238E27FC236}">
                <a16:creationId xmlns:a16="http://schemas.microsoft.com/office/drawing/2014/main" id="{97F27124-9BE3-2747-BDF3-184652E14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sp>
        <p:nvSpPr>
          <p:cNvPr id="3" name="Content Placeholder 2">
            <a:extLst>
              <a:ext uri="{FF2B5EF4-FFF2-40B4-BE49-F238E27FC236}">
                <a16:creationId xmlns:a16="http://schemas.microsoft.com/office/drawing/2014/main" id="{FB3AD451-5199-7D7E-1984-4FAAF09CA189}"/>
              </a:ext>
            </a:extLst>
          </p:cNvPr>
          <p:cNvSpPr>
            <a:spLocks noGrp="1"/>
          </p:cNvSpPr>
          <p:nvPr>
            <p:ph idx="1"/>
          </p:nvPr>
        </p:nvSpPr>
        <p:spPr>
          <a:xfrm>
            <a:off x="692809" y="1825625"/>
            <a:ext cx="11108666" cy="3279308"/>
          </a:xfrm>
        </p:spPr>
        <p:txBody>
          <a:bodyPr>
            <a:normAutofit/>
          </a:bodyPr>
          <a:lstStyle/>
          <a:p>
            <a:pPr marL="0" indent="0" algn="just">
              <a:buNone/>
            </a:pPr>
            <a:r>
              <a:rPr lang="en-US" sz="2200" dirty="0"/>
              <a:t>To </a:t>
            </a:r>
            <a:r>
              <a:rPr lang="en-US" sz="2400" b="1" u="sng" dirty="0"/>
              <a:t>implement quality control procedures at the engagement level</a:t>
            </a:r>
            <a:r>
              <a:rPr lang="en-US" sz="2200" dirty="0"/>
              <a:t> that provide the                        auditor with reasonable assurance that:</a:t>
            </a:r>
          </a:p>
          <a:p>
            <a:endParaRPr lang="en-US" sz="2200" dirty="0"/>
          </a:p>
          <a:p>
            <a:r>
              <a:rPr lang="en-US" sz="2200" dirty="0"/>
              <a:t>The audit complies with professional standards and regulatory and legal requirements; and</a:t>
            </a:r>
          </a:p>
          <a:p>
            <a:endParaRPr lang="en-US" sz="2200" dirty="0"/>
          </a:p>
          <a:p>
            <a:r>
              <a:rPr lang="en-US" sz="2200" dirty="0"/>
              <a:t>The auditor’s report issued is appropriate in the circumstances.</a:t>
            </a:r>
            <a:endParaRPr lang="en-IN" sz="2200" dirty="0"/>
          </a:p>
        </p:txBody>
      </p:sp>
      <p:sp>
        <p:nvSpPr>
          <p:cNvPr id="2" name="Rectangle: Rounded Corners 1">
            <a:extLst>
              <a:ext uri="{FF2B5EF4-FFF2-40B4-BE49-F238E27FC236}">
                <a16:creationId xmlns:a16="http://schemas.microsoft.com/office/drawing/2014/main" id="{929A6A3F-A99F-E3C8-F240-7E6FEE59FE75}"/>
              </a:ext>
            </a:extLst>
          </p:cNvPr>
          <p:cNvSpPr/>
          <p:nvPr/>
        </p:nvSpPr>
        <p:spPr>
          <a:xfrm>
            <a:off x="715670" y="4317914"/>
            <a:ext cx="11108666" cy="1838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Implementation of Quality Control Procedures – requires a Firm /Auditor to have established appropriate SQC policies which are available for reference to all personnel and there is a process to ensure compliance of such policies. This is also required under the ICAI - AQMM</a:t>
            </a:r>
          </a:p>
        </p:txBody>
      </p:sp>
      <p:sp>
        <p:nvSpPr>
          <p:cNvPr id="4" name="Rectangle: Rounded Corners 3">
            <a:extLst>
              <a:ext uri="{FF2B5EF4-FFF2-40B4-BE49-F238E27FC236}">
                <a16:creationId xmlns:a16="http://schemas.microsoft.com/office/drawing/2014/main" id="{4D3E4E42-3B02-411D-7258-71C24BD7825F}"/>
              </a:ext>
            </a:extLst>
          </p:cNvPr>
          <p:cNvSpPr/>
          <p:nvPr/>
        </p:nvSpPr>
        <p:spPr>
          <a:xfrm>
            <a:off x="692809" y="8960614"/>
            <a:ext cx="11108666" cy="1838325"/>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For an Audit to comply: Availability of a Standard Audit Practice Manual provided to all personnel within the audit function to ensure consistent compliance with professional standards and compliance with applicable laws and regulations (through checklists etc.). This is also required under the ICAI - AQMM</a:t>
            </a:r>
          </a:p>
        </p:txBody>
      </p:sp>
    </p:spTree>
    <p:extLst>
      <p:ext uri="{BB962C8B-B14F-4D97-AF65-F5344CB8AC3E}">
        <p14:creationId xmlns:p14="http://schemas.microsoft.com/office/powerpoint/2010/main" val="1653835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9D3E60E-B258-A64F-3425-F89B68A55C4D}"/>
              </a:ext>
            </a:extLst>
          </p:cNvPr>
          <p:cNvSpPr>
            <a:spLocks noGrp="1"/>
          </p:cNvSpPr>
          <p:nvPr>
            <p:ph type="title"/>
          </p:nvPr>
        </p:nvSpPr>
        <p:spPr>
          <a:xfrm>
            <a:off x="692809" y="368402"/>
            <a:ext cx="10044023" cy="877729"/>
          </a:xfrm>
        </p:spPr>
        <p:txBody>
          <a:bodyPr anchor="ctr">
            <a:normAutofit/>
          </a:bodyPr>
          <a:lstStyle/>
          <a:p>
            <a:r>
              <a:rPr lang="en-US" sz="3600" b="1" dirty="0">
                <a:solidFill>
                  <a:srgbClr val="FFFFFF"/>
                </a:solidFill>
                <a:latin typeface="Amasis MT Pro Black" panose="02040A04050005020304" pitchFamily="18" charset="0"/>
              </a:rPr>
              <a:t>Objective of SA 220</a:t>
            </a:r>
          </a:p>
        </p:txBody>
      </p:sp>
      <p:pic>
        <p:nvPicPr>
          <p:cNvPr id="8" name="Picture 7" descr="A blue and green logo&#10;&#10;Description automatically generated">
            <a:extLst>
              <a:ext uri="{FF2B5EF4-FFF2-40B4-BE49-F238E27FC236}">
                <a16:creationId xmlns:a16="http://schemas.microsoft.com/office/drawing/2014/main" id="{97F27124-9BE3-2747-BDF3-184652E14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sp>
        <p:nvSpPr>
          <p:cNvPr id="3" name="Content Placeholder 2">
            <a:extLst>
              <a:ext uri="{FF2B5EF4-FFF2-40B4-BE49-F238E27FC236}">
                <a16:creationId xmlns:a16="http://schemas.microsoft.com/office/drawing/2014/main" id="{FB3AD451-5199-7D7E-1984-4FAAF09CA189}"/>
              </a:ext>
            </a:extLst>
          </p:cNvPr>
          <p:cNvSpPr>
            <a:spLocks noGrp="1"/>
          </p:cNvSpPr>
          <p:nvPr>
            <p:ph idx="1"/>
          </p:nvPr>
        </p:nvSpPr>
        <p:spPr>
          <a:xfrm>
            <a:off x="692809" y="1825625"/>
            <a:ext cx="11108666" cy="3279308"/>
          </a:xfrm>
        </p:spPr>
        <p:txBody>
          <a:bodyPr>
            <a:normAutofit/>
          </a:bodyPr>
          <a:lstStyle/>
          <a:p>
            <a:pPr marL="0" indent="0" algn="just">
              <a:buNone/>
            </a:pPr>
            <a:r>
              <a:rPr lang="en-US" sz="2200" dirty="0"/>
              <a:t>To </a:t>
            </a:r>
            <a:r>
              <a:rPr lang="en-US" sz="2400" b="1" u="sng" dirty="0"/>
              <a:t>implement quality control procedures at the engagement level</a:t>
            </a:r>
            <a:r>
              <a:rPr lang="en-US" sz="2200" dirty="0"/>
              <a:t> that provide the                        auditor with reasonable assurance that:</a:t>
            </a:r>
          </a:p>
          <a:p>
            <a:endParaRPr lang="en-US" sz="2200" dirty="0"/>
          </a:p>
          <a:p>
            <a:r>
              <a:rPr lang="en-US" sz="2400" b="1" u="sng" dirty="0"/>
              <a:t>The audit complies </a:t>
            </a:r>
            <a:r>
              <a:rPr lang="en-US" sz="2200" dirty="0"/>
              <a:t>with professional standards and regulatory and legal requirements; and</a:t>
            </a:r>
          </a:p>
          <a:p>
            <a:endParaRPr lang="en-US" sz="2200" dirty="0"/>
          </a:p>
          <a:p>
            <a:r>
              <a:rPr lang="en-US" sz="2200" dirty="0"/>
              <a:t>The auditor’s report issued is appropriate in the circumstances.</a:t>
            </a:r>
            <a:endParaRPr lang="en-IN" sz="2200" dirty="0"/>
          </a:p>
        </p:txBody>
      </p:sp>
      <p:sp>
        <p:nvSpPr>
          <p:cNvPr id="2" name="Rectangle: Rounded Corners 1">
            <a:extLst>
              <a:ext uri="{FF2B5EF4-FFF2-40B4-BE49-F238E27FC236}">
                <a16:creationId xmlns:a16="http://schemas.microsoft.com/office/drawing/2014/main" id="{929A6A3F-A99F-E3C8-F240-7E6FEE59FE75}"/>
              </a:ext>
            </a:extLst>
          </p:cNvPr>
          <p:cNvSpPr/>
          <p:nvPr/>
        </p:nvSpPr>
        <p:spPr>
          <a:xfrm>
            <a:off x="-11762080" y="4365539"/>
            <a:ext cx="11108666" cy="1838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Implementation of Quality Control Procedures – requires a Firm /Auditor to have established appropriate SQC policies which are available for reference to all personnel and there is a process to ensure compliance of such policies. This is also required under the ICAI - AQMM</a:t>
            </a:r>
          </a:p>
        </p:txBody>
      </p:sp>
      <p:sp>
        <p:nvSpPr>
          <p:cNvPr id="4" name="Rectangle: Rounded Corners 3">
            <a:extLst>
              <a:ext uri="{FF2B5EF4-FFF2-40B4-BE49-F238E27FC236}">
                <a16:creationId xmlns:a16="http://schemas.microsoft.com/office/drawing/2014/main" id="{4D3E4E42-3B02-411D-7258-71C24BD7825F}"/>
              </a:ext>
            </a:extLst>
          </p:cNvPr>
          <p:cNvSpPr/>
          <p:nvPr/>
        </p:nvSpPr>
        <p:spPr>
          <a:xfrm>
            <a:off x="816634" y="4365538"/>
            <a:ext cx="11108666" cy="1838325"/>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For an Audit to comply: Availability of a Standard Audit Practice Manual provided to all personnel within the audit function to ensure consistent compliance with professional standards and compliance with applicable laws and regulations (through checklists etc.). This is also required under the ICAI - AQMM</a:t>
            </a:r>
          </a:p>
        </p:txBody>
      </p:sp>
      <p:sp>
        <p:nvSpPr>
          <p:cNvPr id="6" name="Rectangle: Rounded Corners 5">
            <a:extLst>
              <a:ext uri="{FF2B5EF4-FFF2-40B4-BE49-F238E27FC236}">
                <a16:creationId xmlns:a16="http://schemas.microsoft.com/office/drawing/2014/main" id="{B4121300-537D-4399-8B6F-6E30976E4447}"/>
              </a:ext>
            </a:extLst>
          </p:cNvPr>
          <p:cNvSpPr/>
          <p:nvPr/>
        </p:nvSpPr>
        <p:spPr>
          <a:xfrm>
            <a:off x="816634" y="7107179"/>
            <a:ext cx="11108666" cy="1838325"/>
          </a:xfrm>
          <a:prstGeom prst="round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Audit Report : The basis of conclusions reached by the Engagement Partner are free from any bias, and the conclusions are clearly drafted in the Report. i.e. : qualification not hidden as an EoM </a:t>
            </a:r>
          </a:p>
        </p:txBody>
      </p:sp>
    </p:spTree>
    <p:extLst>
      <p:ext uri="{BB962C8B-B14F-4D97-AF65-F5344CB8AC3E}">
        <p14:creationId xmlns:p14="http://schemas.microsoft.com/office/powerpoint/2010/main" val="4017783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9D3E60E-B258-A64F-3425-F89B68A55C4D}"/>
              </a:ext>
            </a:extLst>
          </p:cNvPr>
          <p:cNvSpPr>
            <a:spLocks noGrp="1"/>
          </p:cNvSpPr>
          <p:nvPr>
            <p:ph type="title"/>
          </p:nvPr>
        </p:nvSpPr>
        <p:spPr>
          <a:xfrm>
            <a:off x="692809" y="368402"/>
            <a:ext cx="10044023" cy="877729"/>
          </a:xfrm>
        </p:spPr>
        <p:txBody>
          <a:bodyPr anchor="ctr">
            <a:normAutofit/>
          </a:bodyPr>
          <a:lstStyle/>
          <a:p>
            <a:r>
              <a:rPr lang="en-US" sz="3600" b="1" dirty="0">
                <a:solidFill>
                  <a:srgbClr val="FFFFFF"/>
                </a:solidFill>
                <a:latin typeface="Amasis MT Pro Black" panose="02040A04050005020304" pitchFamily="18" charset="0"/>
              </a:rPr>
              <a:t>Objective of SA 220</a:t>
            </a:r>
          </a:p>
        </p:txBody>
      </p:sp>
      <p:pic>
        <p:nvPicPr>
          <p:cNvPr id="8" name="Picture 7" descr="A blue and green logo&#10;&#10;Description automatically generated">
            <a:extLst>
              <a:ext uri="{FF2B5EF4-FFF2-40B4-BE49-F238E27FC236}">
                <a16:creationId xmlns:a16="http://schemas.microsoft.com/office/drawing/2014/main" id="{97F27124-9BE3-2747-BDF3-184652E14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sp>
        <p:nvSpPr>
          <p:cNvPr id="3" name="Content Placeholder 2">
            <a:extLst>
              <a:ext uri="{FF2B5EF4-FFF2-40B4-BE49-F238E27FC236}">
                <a16:creationId xmlns:a16="http://schemas.microsoft.com/office/drawing/2014/main" id="{FB3AD451-5199-7D7E-1984-4FAAF09CA189}"/>
              </a:ext>
            </a:extLst>
          </p:cNvPr>
          <p:cNvSpPr>
            <a:spLocks noGrp="1"/>
          </p:cNvSpPr>
          <p:nvPr>
            <p:ph idx="1"/>
          </p:nvPr>
        </p:nvSpPr>
        <p:spPr>
          <a:xfrm>
            <a:off x="692809" y="1825625"/>
            <a:ext cx="11108666" cy="3279308"/>
          </a:xfrm>
        </p:spPr>
        <p:txBody>
          <a:bodyPr>
            <a:normAutofit/>
          </a:bodyPr>
          <a:lstStyle/>
          <a:p>
            <a:pPr marL="0" indent="0" algn="just">
              <a:buNone/>
            </a:pPr>
            <a:r>
              <a:rPr lang="en-US" sz="2200" dirty="0"/>
              <a:t>To </a:t>
            </a:r>
            <a:r>
              <a:rPr lang="en-US" sz="2400" b="1" u="sng" dirty="0"/>
              <a:t>implement quality control procedures at the engagement level</a:t>
            </a:r>
            <a:r>
              <a:rPr lang="en-US" sz="2200" dirty="0"/>
              <a:t> that provide the                        auditor with reasonable assurance that:</a:t>
            </a:r>
          </a:p>
          <a:p>
            <a:endParaRPr lang="en-US" sz="2200" dirty="0"/>
          </a:p>
          <a:p>
            <a:r>
              <a:rPr lang="en-US" sz="2400" b="1" u="sng" dirty="0"/>
              <a:t>The audit complies </a:t>
            </a:r>
            <a:r>
              <a:rPr lang="en-US" sz="2200" dirty="0"/>
              <a:t>with professional standards and regulatory and legal requirements; and</a:t>
            </a:r>
          </a:p>
          <a:p>
            <a:endParaRPr lang="en-US" sz="2200" dirty="0"/>
          </a:p>
          <a:p>
            <a:r>
              <a:rPr lang="en-US" sz="2200" dirty="0"/>
              <a:t>The </a:t>
            </a:r>
            <a:r>
              <a:rPr lang="en-US" sz="2400" b="1" u="sng" dirty="0"/>
              <a:t>auditor’s report issued is appropriate </a:t>
            </a:r>
            <a:r>
              <a:rPr lang="en-US" sz="2200" dirty="0"/>
              <a:t>in the circumstances.</a:t>
            </a:r>
            <a:endParaRPr lang="en-IN" sz="2200" dirty="0"/>
          </a:p>
        </p:txBody>
      </p:sp>
      <p:sp>
        <p:nvSpPr>
          <p:cNvPr id="2" name="Rectangle: Rounded Corners 1">
            <a:extLst>
              <a:ext uri="{FF2B5EF4-FFF2-40B4-BE49-F238E27FC236}">
                <a16:creationId xmlns:a16="http://schemas.microsoft.com/office/drawing/2014/main" id="{929A6A3F-A99F-E3C8-F240-7E6FEE59FE75}"/>
              </a:ext>
            </a:extLst>
          </p:cNvPr>
          <p:cNvSpPr/>
          <p:nvPr/>
        </p:nvSpPr>
        <p:spPr>
          <a:xfrm>
            <a:off x="-11676355" y="1746164"/>
            <a:ext cx="11108666" cy="1838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Implementation of Quality Control Procedures – requires a Firm /Auditor to have established appropriate SQC policies which are available for reference to all personnel and there is a process to ensure compliance of such policies. This is also required under the ICAI - AQMM</a:t>
            </a:r>
          </a:p>
        </p:txBody>
      </p:sp>
      <p:sp>
        <p:nvSpPr>
          <p:cNvPr id="4" name="Rectangle: Rounded Corners 3">
            <a:extLst>
              <a:ext uri="{FF2B5EF4-FFF2-40B4-BE49-F238E27FC236}">
                <a16:creationId xmlns:a16="http://schemas.microsoft.com/office/drawing/2014/main" id="{4D3E4E42-3B02-411D-7258-71C24BD7825F}"/>
              </a:ext>
            </a:extLst>
          </p:cNvPr>
          <p:cNvSpPr/>
          <p:nvPr/>
        </p:nvSpPr>
        <p:spPr>
          <a:xfrm>
            <a:off x="-11499191" y="4185770"/>
            <a:ext cx="11108666" cy="1838325"/>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For an Audit to comply: Availability of a Standard Audit Practice Manual provided to all personnel within the audit function to ensure consistent compliance with professional standards and compliance with applicable laws and regulations (through checklists etc.). This is also required under the ICAI - AQMM</a:t>
            </a:r>
          </a:p>
        </p:txBody>
      </p:sp>
      <p:sp>
        <p:nvSpPr>
          <p:cNvPr id="6" name="Rectangle: Rounded Corners 5">
            <a:extLst>
              <a:ext uri="{FF2B5EF4-FFF2-40B4-BE49-F238E27FC236}">
                <a16:creationId xmlns:a16="http://schemas.microsoft.com/office/drawing/2014/main" id="{B4121300-537D-4399-8B6F-6E30976E4447}"/>
              </a:ext>
            </a:extLst>
          </p:cNvPr>
          <p:cNvSpPr/>
          <p:nvPr/>
        </p:nvSpPr>
        <p:spPr>
          <a:xfrm>
            <a:off x="797584" y="4434949"/>
            <a:ext cx="11108666" cy="1838325"/>
          </a:xfrm>
          <a:prstGeom prst="round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Audit Report : The basis of conclusions reached by the Engagement Partner are free from any bias, and the conclusions are clearly drafted in the Report. i.e. : qualification not hidden as an EoM </a:t>
            </a:r>
          </a:p>
        </p:txBody>
      </p:sp>
    </p:spTree>
    <p:extLst>
      <p:ext uri="{BB962C8B-B14F-4D97-AF65-F5344CB8AC3E}">
        <p14:creationId xmlns:p14="http://schemas.microsoft.com/office/powerpoint/2010/main" val="3188271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70D3D2-6D7D-EE99-04F5-8079E0C8F8FB}"/>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latin typeface="Amasis MT Pro Black" panose="02040A04050005020304" pitchFamily="18" charset="0"/>
              </a:rPr>
              <a:t>Requirements</a:t>
            </a:r>
          </a:p>
        </p:txBody>
      </p:sp>
      <p:pic>
        <p:nvPicPr>
          <p:cNvPr id="7" name="Picture 6" descr="A blue and green logo&#10;&#10;Description automatically generated">
            <a:extLst>
              <a:ext uri="{FF2B5EF4-FFF2-40B4-BE49-F238E27FC236}">
                <a16:creationId xmlns:a16="http://schemas.microsoft.com/office/drawing/2014/main" id="{05973939-9861-D193-A87A-BFE838E76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852" y="6017191"/>
            <a:ext cx="724427" cy="796870"/>
          </a:xfrm>
          <a:prstGeom prst="rect">
            <a:avLst/>
          </a:prstGeom>
        </p:spPr>
      </p:pic>
      <p:graphicFrame>
        <p:nvGraphicFramePr>
          <p:cNvPr id="8" name="Content Placeholder 3">
            <a:extLst>
              <a:ext uri="{FF2B5EF4-FFF2-40B4-BE49-F238E27FC236}">
                <a16:creationId xmlns:a16="http://schemas.microsoft.com/office/drawing/2014/main" id="{D77EACB6-80E0-111E-D5D7-4AC1110C22F2}"/>
              </a:ext>
            </a:extLst>
          </p:cNvPr>
          <p:cNvGraphicFramePr>
            <a:graphicFrameLocks noGrp="1"/>
          </p:cNvGraphicFramePr>
          <p:nvPr>
            <p:ph idx="1"/>
            <p:extLst>
              <p:ext uri="{D42A27DB-BD31-4B8C-83A1-F6EECF244321}">
                <p14:modId xmlns:p14="http://schemas.microsoft.com/office/powerpoint/2010/main" val="463422643"/>
              </p:ext>
            </p:extLst>
          </p:nvPr>
        </p:nvGraphicFramePr>
        <p:xfrm>
          <a:off x="-93346" y="1541689"/>
          <a:ext cx="12075796" cy="51849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4" name="Straight Arrow Connector 3">
            <a:extLst>
              <a:ext uri="{FF2B5EF4-FFF2-40B4-BE49-F238E27FC236}">
                <a16:creationId xmlns:a16="http://schemas.microsoft.com/office/drawing/2014/main" id="{22513676-D7BC-1E3D-8712-7A88E3BFB87C}"/>
              </a:ext>
            </a:extLst>
          </p:cNvPr>
          <p:cNvCxnSpPr>
            <a:cxnSpLocks/>
          </p:cNvCxnSpPr>
          <p:nvPr/>
        </p:nvCxnSpPr>
        <p:spPr>
          <a:xfrm>
            <a:off x="2041973" y="5641332"/>
            <a:ext cx="7713497" cy="0"/>
          </a:xfrm>
          <a:prstGeom prst="straightConnector1">
            <a:avLst/>
          </a:prstGeom>
          <a:ln>
            <a:solidFill>
              <a:srgbClr val="0070C0"/>
            </a:solidFill>
            <a:headEnd type="triangle"/>
            <a:tailEnd type="triangle"/>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A24FDA20-F5FE-4D68-1970-D7B17FDDC062}"/>
              </a:ext>
            </a:extLst>
          </p:cNvPr>
          <p:cNvSpPr txBox="1"/>
          <p:nvPr/>
        </p:nvSpPr>
        <p:spPr>
          <a:xfrm>
            <a:off x="2883445" y="5771762"/>
            <a:ext cx="6058602" cy="369332"/>
          </a:xfrm>
          <a:prstGeom prst="rect">
            <a:avLst/>
          </a:prstGeom>
          <a:noFill/>
        </p:spPr>
        <p:txBody>
          <a:bodyPr wrap="square" rtlCol="0">
            <a:spAutoFit/>
          </a:bodyPr>
          <a:lstStyle/>
          <a:p>
            <a:pPr algn="ctr"/>
            <a:r>
              <a:rPr lang="en-IN" dirty="0"/>
              <a:t>Premised on basis of SQC1 being applicable to the Firm</a:t>
            </a:r>
          </a:p>
        </p:txBody>
      </p:sp>
    </p:spTree>
    <p:extLst>
      <p:ext uri="{BB962C8B-B14F-4D97-AF65-F5344CB8AC3E}">
        <p14:creationId xmlns:p14="http://schemas.microsoft.com/office/powerpoint/2010/main" val="2295848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250"/>
                                  </p:stCondLst>
                                  <p:childTnLst>
                                    <p:set>
                                      <p:cBhvr>
                                        <p:cTn id="6" dur="1" fill="hold">
                                          <p:stCondLst>
                                            <p:cond delay="0"/>
                                          </p:stCondLst>
                                        </p:cTn>
                                        <p:tgtEl>
                                          <p:spTgt spid="8">
                                            <p:graphicEl>
                                              <a:dgm id="{FA35BBDF-5B98-4A96-BEB2-E1228CA08897}"/>
                                            </p:graphicEl>
                                          </p:spTgt>
                                        </p:tgtEl>
                                        <p:attrNameLst>
                                          <p:attrName>style.visibility</p:attrName>
                                        </p:attrNameLst>
                                      </p:cBhvr>
                                      <p:to>
                                        <p:strVal val="visible"/>
                                      </p:to>
                                    </p:set>
                                  </p:childTnLst>
                                </p:cTn>
                              </p:par>
                              <p:par>
                                <p:cTn id="7" presetID="1" presetClass="entr" presetSubtype="0" fill="hold" grpId="0" nodeType="withEffect">
                                  <p:stCondLst>
                                    <p:cond delay="1250"/>
                                  </p:stCondLst>
                                  <p:childTnLst>
                                    <p:set>
                                      <p:cBhvr>
                                        <p:cTn id="8" dur="1" fill="hold">
                                          <p:stCondLst>
                                            <p:cond delay="0"/>
                                          </p:stCondLst>
                                        </p:cTn>
                                        <p:tgtEl>
                                          <p:spTgt spid="8">
                                            <p:graphicEl>
                                              <a:dgm id="{EAC39926-2D87-48E1-8FFC-DFF1992694B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1250"/>
                                  </p:stCondLst>
                                  <p:childTnLst>
                                    <p:set>
                                      <p:cBhvr>
                                        <p:cTn id="12" dur="1" fill="hold">
                                          <p:stCondLst>
                                            <p:cond delay="0"/>
                                          </p:stCondLst>
                                        </p:cTn>
                                        <p:tgtEl>
                                          <p:spTgt spid="8">
                                            <p:graphicEl>
                                              <a:dgm id="{247977E9-AA33-4FF2-9E28-074A0B726FAB}"/>
                                            </p:graphicEl>
                                          </p:spTgt>
                                        </p:tgtEl>
                                        <p:attrNameLst>
                                          <p:attrName>style.visibility</p:attrName>
                                        </p:attrNameLst>
                                      </p:cBhvr>
                                      <p:to>
                                        <p:strVal val="visible"/>
                                      </p:to>
                                    </p:set>
                                  </p:childTnLst>
                                </p:cTn>
                              </p:par>
                              <p:par>
                                <p:cTn id="13" presetID="1" presetClass="entr" presetSubtype="0" fill="hold" grpId="0" nodeType="withEffect">
                                  <p:stCondLst>
                                    <p:cond delay="1250"/>
                                  </p:stCondLst>
                                  <p:childTnLst>
                                    <p:set>
                                      <p:cBhvr>
                                        <p:cTn id="14" dur="1" fill="hold">
                                          <p:stCondLst>
                                            <p:cond delay="0"/>
                                          </p:stCondLst>
                                        </p:cTn>
                                        <p:tgtEl>
                                          <p:spTgt spid="8">
                                            <p:graphicEl>
                                              <a:dgm id="{8F195350-522D-4E36-95A6-C12B0BDEF58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250"/>
                                  </p:stCondLst>
                                  <p:childTnLst>
                                    <p:set>
                                      <p:cBhvr>
                                        <p:cTn id="18" dur="1" fill="hold">
                                          <p:stCondLst>
                                            <p:cond delay="0"/>
                                          </p:stCondLst>
                                        </p:cTn>
                                        <p:tgtEl>
                                          <p:spTgt spid="8">
                                            <p:graphicEl>
                                              <a:dgm id="{A3DCB3F9-1564-41D0-B0CA-22FB477F9960}"/>
                                            </p:graphicEl>
                                          </p:spTgt>
                                        </p:tgtEl>
                                        <p:attrNameLst>
                                          <p:attrName>style.visibility</p:attrName>
                                        </p:attrNameLst>
                                      </p:cBhvr>
                                      <p:to>
                                        <p:strVal val="visible"/>
                                      </p:to>
                                    </p:set>
                                  </p:childTnLst>
                                </p:cTn>
                              </p:par>
                              <p:par>
                                <p:cTn id="19" presetID="1" presetClass="entr" presetSubtype="0" fill="hold" grpId="0" nodeType="withEffect">
                                  <p:stCondLst>
                                    <p:cond delay="1250"/>
                                  </p:stCondLst>
                                  <p:childTnLst>
                                    <p:set>
                                      <p:cBhvr>
                                        <p:cTn id="20" dur="1" fill="hold">
                                          <p:stCondLst>
                                            <p:cond delay="0"/>
                                          </p:stCondLst>
                                        </p:cTn>
                                        <p:tgtEl>
                                          <p:spTgt spid="8">
                                            <p:graphicEl>
                                              <a:dgm id="{4AA2E5E5-FC5F-485C-AFE3-6E19F6408F69}"/>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1250"/>
                                  </p:stCondLst>
                                  <p:childTnLst>
                                    <p:set>
                                      <p:cBhvr>
                                        <p:cTn id="24" dur="1" fill="hold">
                                          <p:stCondLst>
                                            <p:cond delay="0"/>
                                          </p:stCondLst>
                                        </p:cTn>
                                        <p:tgtEl>
                                          <p:spTgt spid="8">
                                            <p:graphicEl>
                                              <a:dgm id="{C68DEEF4-AC67-4983-BE99-CC3A3784FE5D}"/>
                                            </p:graphicEl>
                                          </p:spTgt>
                                        </p:tgtEl>
                                        <p:attrNameLst>
                                          <p:attrName>style.visibility</p:attrName>
                                        </p:attrNameLst>
                                      </p:cBhvr>
                                      <p:to>
                                        <p:strVal val="visible"/>
                                      </p:to>
                                    </p:set>
                                  </p:childTnLst>
                                </p:cTn>
                              </p:par>
                              <p:par>
                                <p:cTn id="25" presetID="1" presetClass="entr" presetSubtype="0" fill="hold" grpId="0" nodeType="withEffect">
                                  <p:stCondLst>
                                    <p:cond delay="1250"/>
                                  </p:stCondLst>
                                  <p:childTnLst>
                                    <p:set>
                                      <p:cBhvr>
                                        <p:cTn id="26" dur="1" fill="hold">
                                          <p:stCondLst>
                                            <p:cond delay="0"/>
                                          </p:stCondLst>
                                        </p:cTn>
                                        <p:tgtEl>
                                          <p:spTgt spid="8">
                                            <p:graphicEl>
                                              <a:dgm id="{94436A11-816A-4181-816F-779D5D408FF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250"/>
                                  </p:stCondLst>
                                  <p:childTnLst>
                                    <p:set>
                                      <p:cBhvr>
                                        <p:cTn id="30" dur="1" fill="hold">
                                          <p:stCondLst>
                                            <p:cond delay="0"/>
                                          </p:stCondLst>
                                        </p:cTn>
                                        <p:tgtEl>
                                          <p:spTgt spid="8">
                                            <p:graphicEl>
                                              <a:dgm id="{65FBA5BA-6C72-4102-9C64-CA28B94B226E}"/>
                                            </p:graphicEl>
                                          </p:spTgt>
                                        </p:tgtEl>
                                        <p:attrNameLst>
                                          <p:attrName>style.visibility</p:attrName>
                                        </p:attrNameLst>
                                      </p:cBhvr>
                                      <p:to>
                                        <p:strVal val="visible"/>
                                      </p:to>
                                    </p:set>
                                  </p:childTnLst>
                                </p:cTn>
                              </p:par>
                              <p:par>
                                <p:cTn id="31" presetID="1" presetClass="entr" presetSubtype="0" fill="hold" grpId="0" nodeType="withEffect">
                                  <p:stCondLst>
                                    <p:cond delay="1250"/>
                                  </p:stCondLst>
                                  <p:childTnLst>
                                    <p:set>
                                      <p:cBhvr>
                                        <p:cTn id="32" dur="1" fill="hold">
                                          <p:stCondLst>
                                            <p:cond delay="0"/>
                                          </p:stCondLst>
                                        </p:cTn>
                                        <p:tgtEl>
                                          <p:spTgt spid="8">
                                            <p:graphicEl>
                                              <a:dgm id="{6E637010-4B17-4C23-9226-1F97908F08E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True and Fair</Template>
  <TotalTime>4774</TotalTime>
  <Words>3319</Words>
  <Application>Microsoft Office PowerPoint</Application>
  <PresentationFormat>Widescreen</PresentationFormat>
  <Paragraphs>264</Paragraphs>
  <Slides>31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Meiryo</vt:lpstr>
      <vt:lpstr>Amasis MT Pro Black</vt:lpstr>
      <vt:lpstr>Aptos</vt:lpstr>
      <vt:lpstr>Arial</vt:lpstr>
      <vt:lpstr>Bookman Old Style</vt:lpstr>
      <vt:lpstr>Calibri</vt:lpstr>
      <vt:lpstr>Calibri Light</vt:lpstr>
      <vt:lpstr>Verdana</vt:lpstr>
      <vt:lpstr>Office Theme</vt:lpstr>
      <vt:lpstr>SA 220 – Quality Control in an Audit of Financial Statements</vt:lpstr>
      <vt:lpstr>PowerPoint Presentation</vt:lpstr>
      <vt:lpstr>Focus on Audit Quality</vt:lpstr>
      <vt:lpstr>SA 220 - Quality Control in an Audit of Financial Statements</vt:lpstr>
      <vt:lpstr>Objective of SA 220</vt:lpstr>
      <vt:lpstr>Objective of SA 220</vt:lpstr>
      <vt:lpstr>Objective of SA 220</vt:lpstr>
      <vt:lpstr>Objective of SA 220</vt:lpstr>
      <vt:lpstr>Requirements</vt:lpstr>
      <vt:lpstr>Common  Pitfalls</vt:lpstr>
      <vt:lpstr>Leadership Responsibilities for Quality on Audits</vt:lpstr>
      <vt:lpstr>Relevant Ethical Requirements</vt:lpstr>
      <vt:lpstr>Acceptance &amp; Continuance of Client Relationships and Audit Engagements</vt:lpstr>
      <vt:lpstr>Acceptance &amp; Continuance of Client Relationships and Audit Engagements                                                                                                                                                          contd.</vt:lpstr>
      <vt:lpstr>Engagement Performance</vt:lpstr>
      <vt:lpstr>Engagement Performance Direction, supervision and performance</vt:lpstr>
      <vt:lpstr>Engagement Performance Direction, supervision and performance                           contd.</vt:lpstr>
      <vt:lpstr>Engagement Performance Reviews</vt:lpstr>
      <vt:lpstr>Engagement Performance Reviews                                                                                                                                                       contd.</vt:lpstr>
      <vt:lpstr>Engagement Performance Consultation</vt:lpstr>
      <vt:lpstr>Engagement Performance Engagement Quality Control Reviews</vt:lpstr>
      <vt:lpstr>Engagement Performance Engagement Quality Control Reviews contd.</vt:lpstr>
      <vt:lpstr>Engagement Performance Differences of Opinion</vt:lpstr>
      <vt:lpstr>Monitoring</vt:lpstr>
      <vt:lpstr>Common  Pitfalls</vt:lpstr>
      <vt:lpstr>Documentation Requirements</vt:lpstr>
      <vt:lpstr>Documentation  Engagement team</vt:lpstr>
      <vt:lpstr>Documentation  Engagement quality control reviewer</vt:lpstr>
      <vt:lpstr>Documentation – Firm Level</vt:lpstr>
      <vt:lpstr>Q &amp; 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 240 – Auditor’s Responsibility Relating to Fraud in an Audit of Financial Statements</dc:title>
  <dc:creator>Author</dc:creator>
  <cp:lastModifiedBy>Shristi Sarayan</cp:lastModifiedBy>
  <cp:revision>148</cp:revision>
  <dcterms:created xsi:type="dcterms:W3CDTF">2023-12-09T12:55:51Z</dcterms:created>
  <dcterms:modified xsi:type="dcterms:W3CDTF">2024-06-11T14:39:40Z</dcterms:modified>
</cp:coreProperties>
</file>