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6" r:id="rId3"/>
    <p:sldId id="297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98" r:id="rId13"/>
    <p:sldId id="294" r:id="rId14"/>
    <p:sldId id="286" r:id="rId15"/>
    <p:sldId id="287" r:id="rId16"/>
    <p:sldId id="288" r:id="rId17"/>
    <p:sldId id="285" r:id="rId18"/>
    <p:sldId id="290" r:id="rId19"/>
    <p:sldId id="299" r:id="rId20"/>
    <p:sldId id="291" r:id="rId21"/>
    <p:sldId id="292" r:id="rId22"/>
    <p:sldId id="293" r:id="rId23"/>
    <p:sldId id="300" r:id="rId24"/>
    <p:sldId id="276" r:id="rId25"/>
    <p:sldId id="267" r:id="rId26"/>
    <p:sldId id="301" r:id="rId27"/>
    <p:sldId id="268" r:id="rId28"/>
    <p:sldId id="269" r:id="rId29"/>
    <p:sldId id="302" r:id="rId30"/>
    <p:sldId id="270" r:id="rId31"/>
    <p:sldId id="271" r:id="rId32"/>
    <p:sldId id="272" r:id="rId33"/>
    <p:sldId id="303" r:id="rId34"/>
    <p:sldId id="296" r:id="rId35"/>
    <p:sldId id="274" r:id="rId36"/>
    <p:sldId id="273" r:id="rId37"/>
    <p:sldId id="275" r:id="rId38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SHESHADRI" userId="67f594bceaa6a646" providerId="LiveId" clId="{B9E3D8A9-3934-4643-8F53-FFE0373543B9}"/>
    <pc:docChg chg="custSel modSld">
      <pc:chgData name="K SHESHADRI" userId="67f594bceaa6a646" providerId="LiveId" clId="{B9E3D8A9-3934-4643-8F53-FFE0373543B9}" dt="2024-02-20T11:03:48.121" v="118" actId="20577"/>
      <pc:docMkLst>
        <pc:docMk/>
      </pc:docMkLst>
      <pc:sldChg chg="modSp mod">
        <pc:chgData name="K SHESHADRI" userId="67f594bceaa6a646" providerId="LiveId" clId="{B9E3D8A9-3934-4643-8F53-FFE0373543B9}" dt="2024-02-20T10:55:53.372" v="102" actId="108"/>
        <pc:sldMkLst>
          <pc:docMk/>
          <pc:sldMk cId="1910044880" sldId="291"/>
        </pc:sldMkLst>
        <pc:spChg chg="mod">
          <ac:chgData name="K SHESHADRI" userId="67f594bceaa6a646" providerId="LiveId" clId="{B9E3D8A9-3934-4643-8F53-FFE0373543B9}" dt="2024-02-20T10:55:53.372" v="102" actId="108"/>
          <ac:spMkLst>
            <pc:docMk/>
            <pc:sldMk cId="1910044880" sldId="291"/>
            <ac:spMk id="3" creationId="{643678BD-5CE0-43F7-A026-0033009DC8AD}"/>
          </ac:spMkLst>
        </pc:spChg>
      </pc:sldChg>
      <pc:sldChg chg="modSp mod">
        <pc:chgData name="K SHESHADRI" userId="67f594bceaa6a646" providerId="LiveId" clId="{B9E3D8A9-3934-4643-8F53-FFE0373543B9}" dt="2024-02-20T11:03:48.121" v="118" actId="20577"/>
        <pc:sldMkLst>
          <pc:docMk/>
          <pc:sldMk cId="169742507" sldId="302"/>
        </pc:sldMkLst>
        <pc:spChg chg="mod">
          <ac:chgData name="K SHESHADRI" userId="67f594bceaa6a646" providerId="LiveId" clId="{B9E3D8A9-3934-4643-8F53-FFE0373543B9}" dt="2024-02-20T11:03:48.121" v="118" actId="20577"/>
          <ac:spMkLst>
            <pc:docMk/>
            <pc:sldMk cId="169742507" sldId="302"/>
            <ac:spMk id="3" creationId="{4907F2BF-8573-9741-6B1C-D17307865DE5}"/>
          </ac:spMkLst>
        </pc:spChg>
      </pc:sldChg>
    </pc:docChg>
  </pc:docChgLst>
  <pc:docChgLst>
    <pc:chgData name="K SHESHADRI" userId="67f594bceaa6a646" providerId="LiveId" clId="{59C9361E-3B53-47FA-AB63-B1BDD0639259}"/>
    <pc:docChg chg="undo redo custSel addSld delSld modSld">
      <pc:chgData name="K SHESHADRI" userId="67f594bceaa6a646" providerId="LiveId" clId="{59C9361E-3B53-47FA-AB63-B1BDD0639259}" dt="2024-02-20T11:20:43.859" v="1564" actId="20577"/>
      <pc:docMkLst>
        <pc:docMk/>
      </pc:docMkLst>
      <pc:sldChg chg="modSp mod">
        <pc:chgData name="K SHESHADRI" userId="67f594bceaa6a646" providerId="LiveId" clId="{59C9361E-3B53-47FA-AB63-B1BDD0639259}" dt="2024-02-20T06:47:02.543" v="178" actId="5793"/>
        <pc:sldMkLst>
          <pc:docMk/>
          <pc:sldMk cId="1041174905" sldId="266"/>
        </pc:sldMkLst>
        <pc:spChg chg="mod">
          <ac:chgData name="K SHESHADRI" userId="67f594bceaa6a646" providerId="LiveId" clId="{59C9361E-3B53-47FA-AB63-B1BDD0639259}" dt="2024-02-20T06:47:02.543" v="178" actId="5793"/>
          <ac:spMkLst>
            <pc:docMk/>
            <pc:sldMk cId="1041174905" sldId="266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9:07:38.406" v="1315" actId="6549"/>
        <pc:sldMkLst>
          <pc:docMk/>
          <pc:sldMk cId="123195116" sldId="267"/>
        </pc:sldMkLst>
        <pc:spChg chg="mod">
          <ac:chgData name="K SHESHADRI" userId="67f594bceaa6a646" providerId="LiveId" clId="{59C9361E-3B53-47FA-AB63-B1BDD0639259}" dt="2024-02-20T09:07:38.406" v="1315" actId="6549"/>
          <ac:spMkLst>
            <pc:docMk/>
            <pc:sldMk cId="123195116" sldId="267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9:08:43.919" v="1317" actId="27636"/>
        <pc:sldMkLst>
          <pc:docMk/>
          <pc:sldMk cId="1111479665" sldId="268"/>
        </pc:sldMkLst>
        <pc:spChg chg="mod">
          <ac:chgData name="K SHESHADRI" userId="67f594bceaa6a646" providerId="LiveId" clId="{59C9361E-3B53-47FA-AB63-B1BDD0639259}" dt="2024-02-20T09:08:43.919" v="1317" actId="27636"/>
          <ac:spMkLst>
            <pc:docMk/>
            <pc:sldMk cId="1111479665" sldId="268"/>
            <ac:spMk id="2" creationId="{A598BDF8-618B-44CC-A6D2-C845FEE10A66}"/>
          </ac:spMkLst>
        </pc:spChg>
      </pc:sldChg>
      <pc:sldChg chg="modSp mod">
        <pc:chgData name="K SHESHADRI" userId="67f594bceaa6a646" providerId="LiveId" clId="{59C9361E-3B53-47FA-AB63-B1BDD0639259}" dt="2024-02-20T09:14:52.484" v="1410" actId="20577"/>
        <pc:sldMkLst>
          <pc:docMk/>
          <pc:sldMk cId="1903354441" sldId="269"/>
        </pc:sldMkLst>
        <pc:spChg chg="mod">
          <ac:chgData name="K SHESHADRI" userId="67f594bceaa6a646" providerId="LiveId" clId="{59C9361E-3B53-47FA-AB63-B1BDD0639259}" dt="2024-02-20T09:14:52.484" v="1410" actId="20577"/>
          <ac:spMkLst>
            <pc:docMk/>
            <pc:sldMk cId="1903354441" sldId="269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9:10:27.879" v="1333" actId="27636"/>
        <pc:sldMkLst>
          <pc:docMk/>
          <pc:sldMk cId="3922785046" sldId="270"/>
        </pc:sldMkLst>
        <pc:spChg chg="mod">
          <ac:chgData name="K SHESHADRI" userId="67f594bceaa6a646" providerId="LiveId" clId="{59C9361E-3B53-47FA-AB63-B1BDD0639259}" dt="2024-02-20T09:10:27.879" v="1333" actId="27636"/>
          <ac:spMkLst>
            <pc:docMk/>
            <pc:sldMk cId="3922785046" sldId="270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9:19:01.427" v="1555" actId="255"/>
        <pc:sldMkLst>
          <pc:docMk/>
          <pc:sldMk cId="4087285387" sldId="271"/>
        </pc:sldMkLst>
        <pc:spChg chg="mod">
          <ac:chgData name="K SHESHADRI" userId="67f594bceaa6a646" providerId="LiveId" clId="{59C9361E-3B53-47FA-AB63-B1BDD0639259}" dt="2024-02-20T09:19:01.427" v="1555" actId="255"/>
          <ac:spMkLst>
            <pc:docMk/>
            <pc:sldMk cId="4087285387" sldId="271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9:19:08.347" v="1556" actId="255"/>
        <pc:sldMkLst>
          <pc:docMk/>
          <pc:sldMk cId="2134717532" sldId="272"/>
        </pc:sldMkLst>
        <pc:spChg chg="mod">
          <ac:chgData name="K SHESHADRI" userId="67f594bceaa6a646" providerId="LiveId" clId="{59C9361E-3B53-47FA-AB63-B1BDD0639259}" dt="2024-02-20T09:19:08.347" v="1556" actId="255"/>
          <ac:spMkLst>
            <pc:docMk/>
            <pc:sldMk cId="2134717532" sldId="272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11:19:57.644" v="1560" actId="20577"/>
        <pc:sldMkLst>
          <pc:docMk/>
          <pc:sldMk cId="1155647429" sldId="277"/>
        </pc:sldMkLst>
        <pc:spChg chg="mod">
          <ac:chgData name="K SHESHADRI" userId="67f594bceaa6a646" providerId="LiveId" clId="{59C9361E-3B53-47FA-AB63-B1BDD0639259}" dt="2024-02-20T11:19:57.644" v="1560" actId="20577"/>
          <ac:spMkLst>
            <pc:docMk/>
            <pc:sldMk cId="1155647429" sldId="277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6:51:54.350" v="238" actId="20577"/>
        <pc:sldMkLst>
          <pc:docMk/>
          <pc:sldMk cId="1910850571" sldId="282"/>
        </pc:sldMkLst>
        <pc:spChg chg="mod">
          <ac:chgData name="K SHESHADRI" userId="67f594bceaa6a646" providerId="LiveId" clId="{59C9361E-3B53-47FA-AB63-B1BDD0639259}" dt="2024-02-20T06:51:54.350" v="238" actId="20577"/>
          <ac:spMkLst>
            <pc:docMk/>
            <pc:sldMk cId="1910850571" sldId="282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11:20:22.714" v="1562" actId="20577"/>
        <pc:sldMkLst>
          <pc:docMk/>
          <pc:sldMk cId="4099756646" sldId="283"/>
        </pc:sldMkLst>
        <pc:spChg chg="mod">
          <ac:chgData name="K SHESHADRI" userId="67f594bceaa6a646" providerId="LiveId" clId="{59C9361E-3B53-47FA-AB63-B1BDD0639259}" dt="2024-02-20T11:20:22.714" v="1562" actId="20577"/>
          <ac:spMkLst>
            <pc:docMk/>
            <pc:sldMk cId="4099756646" sldId="283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6:54:37.116" v="255" actId="255"/>
        <pc:sldMkLst>
          <pc:docMk/>
          <pc:sldMk cId="3410036132" sldId="284"/>
        </pc:sldMkLst>
        <pc:spChg chg="mod">
          <ac:chgData name="K SHESHADRI" userId="67f594bceaa6a646" providerId="LiveId" clId="{59C9361E-3B53-47FA-AB63-B1BDD0639259}" dt="2024-02-20T06:54:37.116" v="255" actId="255"/>
          <ac:spMkLst>
            <pc:docMk/>
            <pc:sldMk cId="3410036132" sldId="284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11:20:43.859" v="1564" actId="20577"/>
        <pc:sldMkLst>
          <pc:docMk/>
          <pc:sldMk cId="3663502038" sldId="286"/>
        </pc:sldMkLst>
        <pc:spChg chg="mod">
          <ac:chgData name="K SHESHADRI" userId="67f594bceaa6a646" providerId="LiveId" clId="{59C9361E-3B53-47FA-AB63-B1BDD0639259}" dt="2024-02-20T11:20:43.859" v="1564" actId="20577"/>
          <ac:spMkLst>
            <pc:docMk/>
            <pc:sldMk cId="3663502038" sldId="286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7:02:23.208" v="525" actId="255"/>
        <pc:sldMkLst>
          <pc:docMk/>
          <pc:sldMk cId="2366336925" sldId="288"/>
        </pc:sldMkLst>
        <pc:spChg chg="mod">
          <ac:chgData name="K SHESHADRI" userId="67f594bceaa6a646" providerId="LiveId" clId="{59C9361E-3B53-47FA-AB63-B1BDD0639259}" dt="2024-02-20T07:02:23.208" v="525" actId="255"/>
          <ac:spMkLst>
            <pc:docMk/>
            <pc:sldMk cId="2366336925" sldId="288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7:04:04.002" v="539" actId="255"/>
        <pc:sldMkLst>
          <pc:docMk/>
          <pc:sldMk cId="2655315035" sldId="290"/>
        </pc:sldMkLst>
        <pc:spChg chg="mod">
          <ac:chgData name="K SHESHADRI" userId="67f594bceaa6a646" providerId="LiveId" clId="{59C9361E-3B53-47FA-AB63-B1BDD0639259}" dt="2024-02-20T07:04:04.002" v="539" actId="255"/>
          <ac:spMkLst>
            <pc:docMk/>
            <pc:sldMk cId="2655315035" sldId="290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7:27:42.992" v="875" actId="20577"/>
        <pc:sldMkLst>
          <pc:docMk/>
          <pc:sldMk cId="1910044880" sldId="291"/>
        </pc:sldMkLst>
        <pc:spChg chg="mod">
          <ac:chgData name="K SHESHADRI" userId="67f594bceaa6a646" providerId="LiveId" clId="{59C9361E-3B53-47FA-AB63-B1BDD0639259}" dt="2024-02-20T07:27:42.992" v="875" actId="20577"/>
          <ac:spMkLst>
            <pc:docMk/>
            <pc:sldMk cId="1910044880" sldId="291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7:14:24.656" v="679" actId="255"/>
        <pc:sldMkLst>
          <pc:docMk/>
          <pc:sldMk cId="734546148" sldId="292"/>
        </pc:sldMkLst>
        <pc:spChg chg="mod">
          <ac:chgData name="K SHESHADRI" userId="67f594bceaa6a646" providerId="LiveId" clId="{59C9361E-3B53-47FA-AB63-B1BDD0639259}" dt="2024-02-20T07:14:24.656" v="679" actId="255"/>
          <ac:spMkLst>
            <pc:docMk/>
            <pc:sldMk cId="734546148" sldId="292"/>
            <ac:spMk id="3" creationId="{643678BD-5CE0-43F7-A026-0033009DC8AD}"/>
          </ac:spMkLst>
        </pc:spChg>
      </pc:sldChg>
      <pc:sldChg chg="modSp mod">
        <pc:chgData name="K SHESHADRI" userId="67f594bceaa6a646" providerId="LiveId" clId="{59C9361E-3B53-47FA-AB63-B1BDD0639259}" dt="2024-02-20T07:14:31.485" v="680" actId="255"/>
        <pc:sldMkLst>
          <pc:docMk/>
          <pc:sldMk cId="1665927092" sldId="293"/>
        </pc:sldMkLst>
        <pc:spChg chg="mod">
          <ac:chgData name="K SHESHADRI" userId="67f594bceaa6a646" providerId="LiveId" clId="{59C9361E-3B53-47FA-AB63-B1BDD0639259}" dt="2024-02-20T07:14:31.485" v="680" actId="255"/>
          <ac:spMkLst>
            <pc:docMk/>
            <pc:sldMk cId="1665927092" sldId="293"/>
            <ac:spMk id="3" creationId="{643678BD-5CE0-43F7-A026-0033009DC8AD}"/>
          </ac:spMkLst>
        </pc:spChg>
      </pc:sldChg>
      <pc:sldChg chg="modSp new mod">
        <pc:chgData name="K SHESHADRI" userId="67f594bceaa6a646" providerId="LiveId" clId="{59C9361E-3B53-47FA-AB63-B1BDD0639259}" dt="2024-02-20T06:47:10.092" v="180" actId="5793"/>
        <pc:sldMkLst>
          <pc:docMk/>
          <pc:sldMk cId="2187479913" sldId="297"/>
        </pc:sldMkLst>
        <pc:spChg chg="mod">
          <ac:chgData name="K SHESHADRI" userId="67f594bceaa6a646" providerId="LiveId" clId="{59C9361E-3B53-47FA-AB63-B1BDD0639259}" dt="2024-02-20T06:39:43.940" v="10" actId="20577"/>
          <ac:spMkLst>
            <pc:docMk/>
            <pc:sldMk cId="2187479913" sldId="297"/>
            <ac:spMk id="2" creationId="{24F801EA-3CE3-23A0-447A-7C686377DAF6}"/>
          </ac:spMkLst>
        </pc:spChg>
        <pc:spChg chg="mod">
          <ac:chgData name="K SHESHADRI" userId="67f594bceaa6a646" providerId="LiveId" clId="{59C9361E-3B53-47FA-AB63-B1BDD0639259}" dt="2024-02-20T06:47:10.092" v="180" actId="5793"/>
          <ac:spMkLst>
            <pc:docMk/>
            <pc:sldMk cId="2187479913" sldId="297"/>
            <ac:spMk id="3" creationId="{501976B7-6B94-D8FD-413F-C6B3075D94F7}"/>
          </ac:spMkLst>
        </pc:spChg>
      </pc:sldChg>
      <pc:sldChg chg="modSp new mod">
        <pc:chgData name="K SHESHADRI" userId="67f594bceaa6a646" providerId="LiveId" clId="{59C9361E-3B53-47FA-AB63-B1BDD0639259}" dt="2024-02-20T07:00:08.278" v="419" actId="20577"/>
        <pc:sldMkLst>
          <pc:docMk/>
          <pc:sldMk cId="3812747730" sldId="298"/>
        </pc:sldMkLst>
        <pc:spChg chg="mod">
          <ac:chgData name="K SHESHADRI" userId="67f594bceaa6a646" providerId="LiveId" clId="{59C9361E-3B53-47FA-AB63-B1BDD0639259}" dt="2024-02-20T07:00:08.278" v="419" actId="20577"/>
          <ac:spMkLst>
            <pc:docMk/>
            <pc:sldMk cId="3812747730" sldId="298"/>
            <ac:spMk id="2" creationId="{C44BAF44-3B2C-C41E-D072-C3EE91BD18C6}"/>
          </ac:spMkLst>
        </pc:spChg>
        <pc:spChg chg="mod">
          <ac:chgData name="K SHESHADRI" userId="67f594bceaa6a646" providerId="LiveId" clId="{59C9361E-3B53-47FA-AB63-B1BDD0639259}" dt="2024-02-20T06:56:58.133" v="416" actId="20577"/>
          <ac:spMkLst>
            <pc:docMk/>
            <pc:sldMk cId="3812747730" sldId="298"/>
            <ac:spMk id="3" creationId="{CC24D90C-5DBE-5F6D-2803-206BD6B70366}"/>
          </ac:spMkLst>
        </pc:spChg>
      </pc:sldChg>
      <pc:sldChg chg="modSp new mod">
        <pc:chgData name="K SHESHADRI" userId="67f594bceaa6a646" providerId="LiveId" clId="{59C9361E-3B53-47FA-AB63-B1BDD0639259}" dt="2024-02-20T07:12:52.293" v="675" actId="6549"/>
        <pc:sldMkLst>
          <pc:docMk/>
          <pc:sldMk cId="569501526" sldId="299"/>
        </pc:sldMkLst>
        <pc:spChg chg="mod">
          <ac:chgData name="K SHESHADRI" userId="67f594bceaa6a646" providerId="LiveId" clId="{59C9361E-3B53-47FA-AB63-B1BDD0639259}" dt="2024-02-20T07:03:41.891" v="536" actId="20577"/>
          <ac:spMkLst>
            <pc:docMk/>
            <pc:sldMk cId="569501526" sldId="299"/>
            <ac:spMk id="2" creationId="{66460A87-7E50-E00E-F40A-627B9D71D0C7}"/>
          </ac:spMkLst>
        </pc:spChg>
        <pc:spChg chg="mod">
          <ac:chgData name="K SHESHADRI" userId="67f594bceaa6a646" providerId="LiveId" clId="{59C9361E-3B53-47FA-AB63-B1BDD0639259}" dt="2024-02-20T07:12:52.293" v="675" actId="6549"/>
          <ac:spMkLst>
            <pc:docMk/>
            <pc:sldMk cId="569501526" sldId="299"/>
            <ac:spMk id="3" creationId="{73714D78-DC86-A6CB-4135-C5877A9E9B34}"/>
          </ac:spMkLst>
        </pc:spChg>
      </pc:sldChg>
      <pc:sldChg chg="modSp new mod">
        <pc:chgData name="K SHESHADRI" userId="67f594bceaa6a646" providerId="LiveId" clId="{59C9361E-3B53-47FA-AB63-B1BDD0639259}" dt="2024-02-20T07:33:08.652" v="1103" actId="14"/>
        <pc:sldMkLst>
          <pc:docMk/>
          <pc:sldMk cId="1778030326" sldId="300"/>
        </pc:sldMkLst>
        <pc:spChg chg="mod">
          <ac:chgData name="K SHESHADRI" userId="67f594bceaa6a646" providerId="LiveId" clId="{59C9361E-3B53-47FA-AB63-B1BDD0639259}" dt="2024-02-20T07:15:37.406" v="698" actId="108"/>
          <ac:spMkLst>
            <pc:docMk/>
            <pc:sldMk cId="1778030326" sldId="300"/>
            <ac:spMk id="2" creationId="{D4FB7E1D-79C9-1C15-B23B-7908E525C3EF}"/>
          </ac:spMkLst>
        </pc:spChg>
        <pc:spChg chg="mod">
          <ac:chgData name="K SHESHADRI" userId="67f594bceaa6a646" providerId="LiveId" clId="{59C9361E-3B53-47FA-AB63-B1BDD0639259}" dt="2024-02-20T07:33:08.652" v="1103" actId="14"/>
          <ac:spMkLst>
            <pc:docMk/>
            <pc:sldMk cId="1778030326" sldId="300"/>
            <ac:spMk id="3" creationId="{3DA5EEED-72C1-C4C0-D4B4-117DA7EAC9B2}"/>
          </ac:spMkLst>
        </pc:spChg>
      </pc:sldChg>
      <pc:sldChg chg="new del">
        <pc:chgData name="K SHESHADRI" userId="67f594bceaa6a646" providerId="LiveId" clId="{59C9361E-3B53-47FA-AB63-B1BDD0639259}" dt="2024-02-20T08:38:21.818" v="1144" actId="680"/>
        <pc:sldMkLst>
          <pc:docMk/>
          <pc:sldMk cId="1523568851" sldId="301"/>
        </pc:sldMkLst>
      </pc:sldChg>
      <pc:sldChg chg="modSp new mod">
        <pc:chgData name="K SHESHADRI" userId="67f594bceaa6a646" providerId="LiveId" clId="{59C9361E-3B53-47FA-AB63-B1BDD0639259}" dt="2024-02-20T09:06:12.217" v="1310" actId="255"/>
        <pc:sldMkLst>
          <pc:docMk/>
          <pc:sldMk cId="2347934798" sldId="301"/>
        </pc:sldMkLst>
        <pc:spChg chg="mod">
          <ac:chgData name="K SHESHADRI" userId="67f594bceaa6a646" providerId="LiveId" clId="{59C9361E-3B53-47FA-AB63-B1BDD0639259}" dt="2024-02-20T08:58:41.818" v="1164" actId="255"/>
          <ac:spMkLst>
            <pc:docMk/>
            <pc:sldMk cId="2347934798" sldId="301"/>
            <ac:spMk id="2" creationId="{9697FC41-9581-0172-3C78-5AC75C37F7EA}"/>
          </ac:spMkLst>
        </pc:spChg>
        <pc:spChg chg="mod">
          <ac:chgData name="K SHESHADRI" userId="67f594bceaa6a646" providerId="LiveId" clId="{59C9361E-3B53-47FA-AB63-B1BDD0639259}" dt="2024-02-20T09:06:12.217" v="1310" actId="255"/>
          <ac:spMkLst>
            <pc:docMk/>
            <pc:sldMk cId="2347934798" sldId="301"/>
            <ac:spMk id="3" creationId="{82945F9C-CBCA-4A50-76BD-2C96DDA87074}"/>
          </ac:spMkLst>
        </pc:spChg>
      </pc:sldChg>
      <pc:sldChg chg="modSp new mod">
        <pc:chgData name="K SHESHADRI" userId="67f594bceaa6a646" providerId="LiveId" clId="{59C9361E-3B53-47FA-AB63-B1BDD0639259}" dt="2024-02-20T09:15:59.856" v="1503" actId="27636"/>
        <pc:sldMkLst>
          <pc:docMk/>
          <pc:sldMk cId="169742507" sldId="302"/>
        </pc:sldMkLst>
        <pc:spChg chg="mod">
          <ac:chgData name="K SHESHADRI" userId="67f594bceaa6a646" providerId="LiveId" clId="{59C9361E-3B53-47FA-AB63-B1BDD0639259}" dt="2024-02-20T09:13:34.357" v="1344" actId="122"/>
          <ac:spMkLst>
            <pc:docMk/>
            <pc:sldMk cId="169742507" sldId="302"/>
            <ac:spMk id="2" creationId="{F202943D-753D-0CF6-198C-5498D7A559A9}"/>
          </ac:spMkLst>
        </pc:spChg>
        <pc:spChg chg="mod">
          <ac:chgData name="K SHESHADRI" userId="67f594bceaa6a646" providerId="LiveId" clId="{59C9361E-3B53-47FA-AB63-B1BDD0639259}" dt="2024-02-20T09:15:59.856" v="1503" actId="27636"/>
          <ac:spMkLst>
            <pc:docMk/>
            <pc:sldMk cId="169742507" sldId="302"/>
            <ac:spMk id="3" creationId="{4907F2BF-8573-9741-6B1C-D17307865DE5}"/>
          </ac:spMkLst>
        </pc:spChg>
      </pc:sldChg>
      <pc:sldChg chg="modSp new mod">
        <pc:chgData name="K SHESHADRI" userId="67f594bceaa6a646" providerId="LiveId" clId="{59C9361E-3B53-47FA-AB63-B1BDD0639259}" dt="2024-02-20T09:19:20.723" v="1558" actId="27636"/>
        <pc:sldMkLst>
          <pc:docMk/>
          <pc:sldMk cId="546118896" sldId="303"/>
        </pc:sldMkLst>
        <pc:spChg chg="mod">
          <ac:chgData name="K SHESHADRI" userId="67f594bceaa6a646" providerId="LiveId" clId="{59C9361E-3B53-47FA-AB63-B1BDD0639259}" dt="2024-02-20T09:17:13.905" v="1506" actId="122"/>
          <ac:spMkLst>
            <pc:docMk/>
            <pc:sldMk cId="546118896" sldId="303"/>
            <ac:spMk id="2" creationId="{FC7571F6-D847-D97D-E09A-A068D014DCCB}"/>
          </ac:spMkLst>
        </pc:spChg>
        <pc:spChg chg="mod">
          <ac:chgData name="K SHESHADRI" userId="67f594bceaa6a646" providerId="LiveId" clId="{59C9361E-3B53-47FA-AB63-B1BDD0639259}" dt="2024-02-20T09:19:20.723" v="1558" actId="27636"/>
          <ac:spMkLst>
            <pc:docMk/>
            <pc:sldMk cId="546118896" sldId="303"/>
            <ac:spMk id="3" creationId="{F08F7C81-7FAA-3693-9949-7605237F7EEB}"/>
          </ac:spMkLst>
        </pc:spChg>
      </pc:sldChg>
    </pc:docChg>
  </pc:docChgLst>
  <pc:docChgLst>
    <pc:chgData name="Bharadwaj Sheshadri" userId="d33ed99f12c89d24" providerId="LiveId" clId="{0F5F83B7-333A-3B48-A7AE-57948CED890E}"/>
    <pc:docChg chg="undo custSel addSld delSld modSld sldOrd">
      <pc:chgData name="Bharadwaj Sheshadri" userId="d33ed99f12c89d24" providerId="LiveId" clId="{0F5F83B7-333A-3B48-A7AE-57948CED890E}" dt="2024-02-14T10:53:58.186" v="1400" actId="20577"/>
      <pc:docMkLst>
        <pc:docMk/>
      </pc:docMkLst>
      <pc:sldChg chg="modSp mod">
        <pc:chgData name="Bharadwaj Sheshadri" userId="d33ed99f12c89d24" providerId="LiveId" clId="{0F5F83B7-333A-3B48-A7AE-57948CED890E}" dt="2024-02-14T10:14:48.774" v="39" actId="20577"/>
        <pc:sldMkLst>
          <pc:docMk/>
          <pc:sldMk cId="1551383834" sldId="256"/>
        </pc:sldMkLst>
        <pc:spChg chg="mod">
          <ac:chgData name="Bharadwaj Sheshadri" userId="d33ed99f12c89d24" providerId="LiveId" clId="{0F5F83B7-333A-3B48-A7AE-57948CED890E}" dt="2024-02-14T10:14:42.347" v="35" actId="20577"/>
          <ac:spMkLst>
            <pc:docMk/>
            <pc:sldMk cId="1551383834" sldId="256"/>
            <ac:spMk id="2" creationId="{7BC7C154-191B-4CA9-A174-25AE84A123A0}"/>
          </ac:spMkLst>
        </pc:spChg>
        <pc:spChg chg="mod">
          <ac:chgData name="Bharadwaj Sheshadri" userId="d33ed99f12c89d24" providerId="LiveId" clId="{0F5F83B7-333A-3B48-A7AE-57948CED890E}" dt="2024-02-14T10:14:48.774" v="39" actId="20577"/>
          <ac:spMkLst>
            <pc:docMk/>
            <pc:sldMk cId="1551383834" sldId="256"/>
            <ac:spMk id="3" creationId="{F5B982D0-3052-433C-BF89-A18F631BD4E1}"/>
          </ac:spMkLst>
        </pc:spChg>
      </pc:sldChg>
      <pc:sldChg chg="modSp mod">
        <pc:chgData name="Bharadwaj Sheshadri" userId="d33ed99f12c89d24" providerId="LiveId" clId="{0F5F83B7-333A-3B48-A7AE-57948CED890E}" dt="2024-02-14T10:33:51.276" v="603" actId="20577"/>
        <pc:sldMkLst>
          <pc:docMk/>
          <pc:sldMk cId="1041174905" sldId="266"/>
        </pc:sldMkLst>
        <pc:spChg chg="mod">
          <ac:chgData name="Bharadwaj Sheshadri" userId="d33ed99f12c89d24" providerId="LiveId" clId="{0F5F83B7-333A-3B48-A7AE-57948CED890E}" dt="2024-02-14T10:32:45.492" v="524" actId="20577"/>
          <ac:spMkLst>
            <pc:docMk/>
            <pc:sldMk cId="1041174905" sldId="266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33:51.276" v="603" actId="20577"/>
          <ac:spMkLst>
            <pc:docMk/>
            <pc:sldMk cId="1041174905" sldId="266"/>
            <ac:spMk id="3" creationId="{643678BD-5CE0-43F7-A026-0033009DC8AD}"/>
          </ac:spMkLst>
        </pc:spChg>
      </pc:sldChg>
      <pc:sldChg chg="modSp mod">
        <pc:chgData name="Bharadwaj Sheshadri" userId="d33ed99f12c89d24" providerId="LiveId" clId="{0F5F83B7-333A-3B48-A7AE-57948CED890E}" dt="2024-02-14T10:17:35.951" v="217" actId="15"/>
        <pc:sldMkLst>
          <pc:docMk/>
          <pc:sldMk cId="123195116" sldId="267"/>
        </pc:sldMkLst>
        <pc:spChg chg="mod">
          <ac:chgData name="Bharadwaj Sheshadri" userId="d33ed99f12c89d24" providerId="LiveId" clId="{0F5F83B7-333A-3B48-A7AE-57948CED890E}" dt="2024-02-14T10:16:42.275" v="154" actId="20577"/>
          <ac:spMkLst>
            <pc:docMk/>
            <pc:sldMk cId="123195116" sldId="267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17:35.951" v="217" actId="15"/>
          <ac:spMkLst>
            <pc:docMk/>
            <pc:sldMk cId="123195116" sldId="267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18:23.951" v="236" actId="15"/>
        <pc:sldMkLst>
          <pc:docMk/>
          <pc:sldMk cId="1111479665" sldId="268"/>
        </pc:sldMkLst>
        <pc:spChg chg="mod">
          <ac:chgData name="Bharadwaj Sheshadri" userId="d33ed99f12c89d24" providerId="LiveId" clId="{0F5F83B7-333A-3B48-A7AE-57948CED890E}" dt="2024-02-14T10:18:23.951" v="236" actId="15"/>
          <ac:spMkLst>
            <pc:docMk/>
            <pc:sldMk cId="1111479665" sldId="268"/>
            <ac:spMk id="3" creationId="{643678BD-5CE0-43F7-A026-0033009DC8AD}"/>
          </ac:spMkLst>
        </pc:spChg>
      </pc:sldChg>
      <pc:sldChg chg="del">
        <pc:chgData name="Bharadwaj Sheshadri" userId="d33ed99f12c89d24" providerId="LiveId" clId="{0F5F83B7-333A-3B48-A7AE-57948CED890E}" dt="2024-02-14T10:17:49.294" v="218" actId="2696"/>
        <pc:sldMkLst>
          <pc:docMk/>
          <pc:sldMk cId="2916666707" sldId="268"/>
        </pc:sldMkLst>
      </pc:sldChg>
      <pc:sldChg chg="modSp add mod">
        <pc:chgData name="Bharadwaj Sheshadri" userId="d33ed99f12c89d24" providerId="LiveId" clId="{0F5F83B7-333A-3B48-A7AE-57948CED890E}" dt="2024-02-14T10:19:51.607" v="278" actId="27636"/>
        <pc:sldMkLst>
          <pc:docMk/>
          <pc:sldMk cId="1903354441" sldId="269"/>
        </pc:sldMkLst>
        <pc:spChg chg="mod">
          <ac:chgData name="Bharadwaj Sheshadri" userId="d33ed99f12c89d24" providerId="LiveId" clId="{0F5F83B7-333A-3B48-A7AE-57948CED890E}" dt="2024-02-14T10:18:38.490" v="252" actId="20577"/>
          <ac:spMkLst>
            <pc:docMk/>
            <pc:sldMk cId="1903354441" sldId="269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19:51.607" v="278" actId="27636"/>
          <ac:spMkLst>
            <pc:docMk/>
            <pc:sldMk cId="1903354441" sldId="269"/>
            <ac:spMk id="3" creationId="{643678BD-5CE0-43F7-A026-0033009DC8AD}"/>
          </ac:spMkLst>
        </pc:spChg>
      </pc:sldChg>
      <pc:sldChg chg="del">
        <pc:chgData name="Bharadwaj Sheshadri" userId="d33ed99f12c89d24" providerId="LiveId" clId="{0F5F83B7-333A-3B48-A7AE-57948CED890E}" dt="2024-02-14T10:17:49.304" v="219" actId="2696"/>
        <pc:sldMkLst>
          <pc:docMk/>
          <pc:sldMk cId="3258922384" sldId="269"/>
        </pc:sldMkLst>
      </pc:sldChg>
      <pc:sldChg chg="modSp add mod">
        <pc:chgData name="Bharadwaj Sheshadri" userId="d33ed99f12c89d24" providerId="LiveId" clId="{0F5F83B7-333A-3B48-A7AE-57948CED890E}" dt="2024-02-14T10:20:05.173" v="291" actId="20577"/>
        <pc:sldMkLst>
          <pc:docMk/>
          <pc:sldMk cId="3922785046" sldId="270"/>
        </pc:sldMkLst>
        <pc:spChg chg="mod">
          <ac:chgData name="Bharadwaj Sheshadri" userId="d33ed99f12c89d24" providerId="LiveId" clId="{0F5F83B7-333A-3B48-A7AE-57948CED890E}" dt="2024-02-14T10:20:05.173" v="291" actId="20577"/>
          <ac:spMkLst>
            <pc:docMk/>
            <pc:sldMk cId="3922785046" sldId="270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19:46.745" v="276" actId="27636"/>
          <ac:spMkLst>
            <pc:docMk/>
            <pc:sldMk cId="3922785046" sldId="270"/>
            <ac:spMk id="3" creationId="{643678BD-5CE0-43F7-A026-0033009DC8AD}"/>
          </ac:spMkLst>
        </pc:spChg>
      </pc:sldChg>
      <pc:sldChg chg="del">
        <pc:chgData name="Bharadwaj Sheshadri" userId="d33ed99f12c89d24" providerId="LiveId" clId="{0F5F83B7-333A-3B48-A7AE-57948CED890E}" dt="2024-02-14T10:17:49.313" v="220" actId="2696"/>
        <pc:sldMkLst>
          <pc:docMk/>
          <pc:sldMk cId="1359439656" sldId="271"/>
        </pc:sldMkLst>
      </pc:sldChg>
      <pc:sldChg chg="modSp add mod">
        <pc:chgData name="Bharadwaj Sheshadri" userId="d33ed99f12c89d24" providerId="LiveId" clId="{0F5F83B7-333A-3B48-A7AE-57948CED890E}" dt="2024-02-14T10:20:57.313" v="312" actId="6549"/>
        <pc:sldMkLst>
          <pc:docMk/>
          <pc:sldMk cId="4087285387" sldId="271"/>
        </pc:sldMkLst>
        <pc:spChg chg="mod">
          <ac:chgData name="Bharadwaj Sheshadri" userId="d33ed99f12c89d24" providerId="LiveId" clId="{0F5F83B7-333A-3B48-A7AE-57948CED890E}" dt="2024-02-14T10:20:29.943" v="303" actId="20577"/>
          <ac:spMkLst>
            <pc:docMk/>
            <pc:sldMk cId="4087285387" sldId="271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20:57.313" v="312" actId="6549"/>
          <ac:spMkLst>
            <pc:docMk/>
            <pc:sldMk cId="4087285387" sldId="271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21:40.531" v="336" actId="20577"/>
        <pc:sldMkLst>
          <pc:docMk/>
          <pc:sldMk cId="2134717532" sldId="272"/>
        </pc:sldMkLst>
        <pc:spChg chg="mod">
          <ac:chgData name="Bharadwaj Sheshadri" userId="d33ed99f12c89d24" providerId="LiveId" clId="{0F5F83B7-333A-3B48-A7AE-57948CED890E}" dt="2024-02-14T10:21:40.531" v="336" actId="20577"/>
          <ac:spMkLst>
            <pc:docMk/>
            <pc:sldMk cId="2134717532" sldId="272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21:32.578" v="321" actId="27636"/>
          <ac:spMkLst>
            <pc:docMk/>
            <pc:sldMk cId="2134717532" sldId="272"/>
            <ac:spMk id="3" creationId="{643678BD-5CE0-43F7-A026-0033009DC8AD}"/>
          </ac:spMkLst>
        </pc:spChg>
      </pc:sldChg>
      <pc:sldChg chg="del">
        <pc:chgData name="Bharadwaj Sheshadri" userId="d33ed99f12c89d24" providerId="LiveId" clId="{0F5F83B7-333A-3B48-A7AE-57948CED890E}" dt="2024-02-14T10:17:49.320" v="221" actId="2696"/>
        <pc:sldMkLst>
          <pc:docMk/>
          <pc:sldMk cId="4070254714" sldId="272"/>
        </pc:sldMkLst>
      </pc:sldChg>
      <pc:sldChg chg="modSp add mod ord">
        <pc:chgData name="Bharadwaj Sheshadri" userId="d33ed99f12c89d24" providerId="LiveId" clId="{0F5F83B7-333A-3B48-A7AE-57948CED890E}" dt="2024-02-14T10:27:34.881" v="438" actId="6549"/>
        <pc:sldMkLst>
          <pc:docMk/>
          <pc:sldMk cId="1575837783" sldId="273"/>
        </pc:sldMkLst>
        <pc:spChg chg="mod">
          <ac:chgData name="Bharadwaj Sheshadri" userId="d33ed99f12c89d24" providerId="LiveId" clId="{0F5F83B7-333A-3B48-A7AE-57948CED890E}" dt="2024-02-14T10:27:07.487" v="426" actId="20577"/>
          <ac:spMkLst>
            <pc:docMk/>
            <pc:sldMk cId="1575837783" sldId="273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27:34.881" v="438" actId="6549"/>
          <ac:spMkLst>
            <pc:docMk/>
            <pc:sldMk cId="1575837783" sldId="273"/>
            <ac:spMk id="3" creationId="{643678BD-5CE0-43F7-A026-0033009DC8AD}"/>
          </ac:spMkLst>
        </pc:spChg>
      </pc:sldChg>
      <pc:sldChg chg="add del ord">
        <pc:chgData name="Bharadwaj Sheshadri" userId="d33ed99f12c89d24" providerId="LiveId" clId="{0F5F83B7-333A-3B48-A7AE-57948CED890E}" dt="2024-02-14T10:26:52.170" v="392" actId="2696"/>
        <pc:sldMkLst>
          <pc:docMk/>
          <pc:sldMk cId="94217064" sldId="274"/>
        </pc:sldMkLst>
      </pc:sldChg>
      <pc:sldChg chg="modSp add mod">
        <pc:chgData name="Bharadwaj Sheshadri" userId="d33ed99f12c89d24" providerId="LiveId" clId="{0F5F83B7-333A-3B48-A7AE-57948CED890E}" dt="2024-02-14T10:28:19.999" v="472" actId="27636"/>
        <pc:sldMkLst>
          <pc:docMk/>
          <pc:sldMk cId="2989793426" sldId="274"/>
        </pc:sldMkLst>
        <pc:spChg chg="mod">
          <ac:chgData name="Bharadwaj Sheshadri" userId="d33ed99f12c89d24" providerId="LiveId" clId="{0F5F83B7-333A-3B48-A7AE-57948CED890E}" dt="2024-02-14T10:27:59.075" v="463" actId="20577"/>
          <ac:spMkLst>
            <pc:docMk/>
            <pc:sldMk cId="2989793426" sldId="274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28:19.999" v="472" actId="27636"/>
          <ac:spMkLst>
            <pc:docMk/>
            <pc:sldMk cId="2989793426" sldId="274"/>
            <ac:spMk id="3" creationId="{643678BD-5CE0-43F7-A026-0033009DC8AD}"/>
          </ac:spMkLst>
        </pc:spChg>
      </pc:sldChg>
      <pc:sldChg chg="del">
        <pc:chgData name="Bharadwaj Sheshadri" userId="d33ed99f12c89d24" providerId="LiveId" clId="{0F5F83B7-333A-3B48-A7AE-57948CED890E}" dt="2024-02-14T10:17:49.329" v="222" actId="2696"/>
        <pc:sldMkLst>
          <pc:docMk/>
          <pc:sldMk cId="3432542656" sldId="274"/>
        </pc:sldMkLst>
      </pc:sldChg>
      <pc:sldChg chg="modSp add mod">
        <pc:chgData name="Bharadwaj Sheshadri" userId="d33ed99f12c89d24" providerId="LiveId" clId="{0F5F83B7-333A-3B48-A7AE-57948CED890E}" dt="2024-02-14T10:28:48.084" v="491" actId="20577"/>
        <pc:sldMkLst>
          <pc:docMk/>
          <pc:sldMk cId="1167603235" sldId="275"/>
        </pc:sldMkLst>
        <pc:spChg chg="mod">
          <ac:chgData name="Bharadwaj Sheshadri" userId="d33ed99f12c89d24" providerId="LiveId" clId="{0F5F83B7-333A-3B48-A7AE-57948CED890E}" dt="2024-02-14T10:28:32.172" v="486" actId="20577"/>
          <ac:spMkLst>
            <pc:docMk/>
            <pc:sldMk cId="1167603235" sldId="275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28:48.084" v="491" actId="20577"/>
          <ac:spMkLst>
            <pc:docMk/>
            <pc:sldMk cId="1167603235" sldId="275"/>
            <ac:spMk id="3" creationId="{643678BD-5CE0-43F7-A026-0033009DC8AD}"/>
          </ac:spMkLst>
        </pc:spChg>
      </pc:sldChg>
      <pc:sldChg chg="del">
        <pc:chgData name="Bharadwaj Sheshadri" userId="d33ed99f12c89d24" providerId="LiveId" clId="{0F5F83B7-333A-3B48-A7AE-57948CED890E}" dt="2024-02-14T10:17:49.336" v="223" actId="2696"/>
        <pc:sldMkLst>
          <pc:docMk/>
          <pc:sldMk cId="246472428" sldId="276"/>
        </pc:sldMkLst>
      </pc:sldChg>
      <pc:sldChg chg="add">
        <pc:chgData name="Bharadwaj Sheshadri" userId="d33ed99f12c89d24" providerId="LiveId" clId="{0F5F83B7-333A-3B48-A7AE-57948CED890E}" dt="2024-02-14T10:32:23.899" v="494" actId="2890"/>
        <pc:sldMkLst>
          <pc:docMk/>
          <pc:sldMk cId="1388437481" sldId="276"/>
        </pc:sldMkLst>
      </pc:sldChg>
      <pc:sldChg chg="add del">
        <pc:chgData name="Bharadwaj Sheshadri" userId="d33ed99f12c89d24" providerId="LiveId" clId="{0F5F83B7-333A-3B48-A7AE-57948CED890E}" dt="2024-02-14T10:32:19.721" v="493" actId="2696"/>
        <pc:sldMkLst>
          <pc:docMk/>
          <pc:sldMk cId="2316959389" sldId="276"/>
        </pc:sldMkLst>
      </pc:sldChg>
      <pc:sldChg chg="modSp add mod">
        <pc:chgData name="Bharadwaj Sheshadri" userId="d33ed99f12c89d24" providerId="LiveId" clId="{0F5F83B7-333A-3B48-A7AE-57948CED890E}" dt="2024-02-14T10:34:50.024" v="648" actId="20577"/>
        <pc:sldMkLst>
          <pc:docMk/>
          <pc:sldMk cId="1155647429" sldId="277"/>
        </pc:sldMkLst>
        <pc:spChg chg="mod">
          <ac:chgData name="Bharadwaj Sheshadri" userId="d33ed99f12c89d24" providerId="LiveId" clId="{0F5F83B7-333A-3B48-A7AE-57948CED890E}" dt="2024-02-14T10:34:05.784" v="628" actId="20577"/>
          <ac:spMkLst>
            <pc:docMk/>
            <pc:sldMk cId="1155647429" sldId="277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34:50.024" v="648" actId="20577"/>
          <ac:spMkLst>
            <pc:docMk/>
            <pc:sldMk cId="1155647429" sldId="277"/>
            <ac:spMk id="3" creationId="{643678BD-5CE0-43F7-A026-0033009DC8AD}"/>
          </ac:spMkLst>
        </pc:spChg>
      </pc:sldChg>
      <pc:sldChg chg="del">
        <pc:chgData name="Bharadwaj Sheshadri" userId="d33ed99f12c89d24" providerId="LiveId" clId="{0F5F83B7-333A-3B48-A7AE-57948CED890E}" dt="2024-02-14T10:17:49.346" v="224" actId="2696"/>
        <pc:sldMkLst>
          <pc:docMk/>
          <pc:sldMk cId="3977377672" sldId="277"/>
        </pc:sldMkLst>
      </pc:sldChg>
      <pc:sldChg chg="modSp add mod ord">
        <pc:chgData name="Bharadwaj Sheshadri" userId="d33ed99f12c89d24" providerId="LiveId" clId="{0F5F83B7-333A-3B48-A7AE-57948CED890E}" dt="2024-02-14T10:36:30.476" v="723" actId="15"/>
        <pc:sldMkLst>
          <pc:docMk/>
          <pc:sldMk cId="966625969" sldId="278"/>
        </pc:sldMkLst>
        <pc:spChg chg="mod">
          <ac:chgData name="Bharadwaj Sheshadri" userId="d33ed99f12c89d24" providerId="LiveId" clId="{0F5F83B7-333A-3B48-A7AE-57948CED890E}" dt="2024-02-14T10:35:18.584" v="664" actId="20577"/>
          <ac:spMkLst>
            <pc:docMk/>
            <pc:sldMk cId="966625969" sldId="278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36:30.476" v="723" actId="15"/>
          <ac:spMkLst>
            <pc:docMk/>
            <pc:sldMk cId="966625969" sldId="278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37:18.851" v="769" actId="27636"/>
        <pc:sldMkLst>
          <pc:docMk/>
          <pc:sldMk cId="1541154929" sldId="279"/>
        </pc:sldMkLst>
        <pc:spChg chg="mod">
          <ac:chgData name="Bharadwaj Sheshadri" userId="d33ed99f12c89d24" providerId="LiveId" clId="{0F5F83B7-333A-3B48-A7AE-57948CED890E}" dt="2024-02-14T10:36:44.541" v="740" actId="20577"/>
          <ac:spMkLst>
            <pc:docMk/>
            <pc:sldMk cId="1541154929" sldId="279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37:18.851" v="769" actId="27636"/>
          <ac:spMkLst>
            <pc:docMk/>
            <pc:sldMk cId="1541154929" sldId="279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41:27.061" v="813" actId="27636"/>
        <pc:sldMkLst>
          <pc:docMk/>
          <pc:sldMk cId="2596841234" sldId="280"/>
        </pc:sldMkLst>
        <pc:spChg chg="mod">
          <ac:chgData name="Bharadwaj Sheshadri" userId="d33ed99f12c89d24" providerId="LiveId" clId="{0F5F83B7-333A-3B48-A7AE-57948CED890E}" dt="2024-02-14T10:39:33.755" v="792" actId="20577"/>
          <ac:spMkLst>
            <pc:docMk/>
            <pc:sldMk cId="2596841234" sldId="280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41:27.061" v="813" actId="27636"/>
          <ac:spMkLst>
            <pc:docMk/>
            <pc:sldMk cId="2596841234" sldId="280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42:21.317" v="846" actId="15"/>
        <pc:sldMkLst>
          <pc:docMk/>
          <pc:sldMk cId="2424234413" sldId="281"/>
        </pc:sldMkLst>
        <pc:spChg chg="mod">
          <ac:chgData name="Bharadwaj Sheshadri" userId="d33ed99f12c89d24" providerId="LiveId" clId="{0F5F83B7-333A-3B48-A7AE-57948CED890E}" dt="2024-02-14T10:41:44.535" v="835" actId="20577"/>
          <ac:spMkLst>
            <pc:docMk/>
            <pc:sldMk cId="2424234413" sldId="281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42:21.317" v="846" actId="15"/>
          <ac:spMkLst>
            <pc:docMk/>
            <pc:sldMk cId="2424234413" sldId="281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43:29.430" v="872" actId="6549"/>
        <pc:sldMkLst>
          <pc:docMk/>
          <pc:sldMk cId="1910850571" sldId="282"/>
        </pc:sldMkLst>
        <pc:spChg chg="mod">
          <ac:chgData name="Bharadwaj Sheshadri" userId="d33ed99f12c89d24" providerId="LiveId" clId="{0F5F83B7-333A-3B48-A7AE-57948CED890E}" dt="2024-02-14T10:43:04.852" v="868" actId="20577"/>
          <ac:spMkLst>
            <pc:docMk/>
            <pc:sldMk cId="1910850571" sldId="282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43:29.430" v="872" actId="6549"/>
          <ac:spMkLst>
            <pc:docMk/>
            <pc:sldMk cId="1910850571" sldId="282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44:07.184" v="902" actId="20577"/>
        <pc:sldMkLst>
          <pc:docMk/>
          <pc:sldMk cId="4099756646" sldId="283"/>
        </pc:sldMkLst>
        <pc:spChg chg="mod">
          <ac:chgData name="Bharadwaj Sheshadri" userId="d33ed99f12c89d24" providerId="LiveId" clId="{0F5F83B7-333A-3B48-A7AE-57948CED890E}" dt="2024-02-14T10:43:50.465" v="893" actId="20577"/>
          <ac:spMkLst>
            <pc:docMk/>
            <pc:sldMk cId="4099756646" sldId="283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44:07.184" v="902" actId="20577"/>
          <ac:spMkLst>
            <pc:docMk/>
            <pc:sldMk cId="4099756646" sldId="283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45:02.989" v="968" actId="6549"/>
        <pc:sldMkLst>
          <pc:docMk/>
          <pc:sldMk cId="3410036132" sldId="284"/>
        </pc:sldMkLst>
        <pc:spChg chg="mod">
          <ac:chgData name="Bharadwaj Sheshadri" userId="d33ed99f12c89d24" providerId="LiveId" clId="{0F5F83B7-333A-3B48-A7AE-57948CED890E}" dt="2024-02-14T10:44:39.118" v="946" actId="20577"/>
          <ac:spMkLst>
            <pc:docMk/>
            <pc:sldMk cId="3410036132" sldId="284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45:02.989" v="968" actId="6549"/>
          <ac:spMkLst>
            <pc:docMk/>
            <pc:sldMk cId="3410036132" sldId="284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50:17.082" v="1259" actId="20577"/>
        <pc:sldMkLst>
          <pc:docMk/>
          <pc:sldMk cId="2302761744" sldId="285"/>
        </pc:sldMkLst>
        <pc:spChg chg="mod">
          <ac:chgData name="Bharadwaj Sheshadri" userId="d33ed99f12c89d24" providerId="LiveId" clId="{0F5F83B7-333A-3B48-A7AE-57948CED890E}" dt="2024-02-14T10:49:21.146" v="1220" actId="20577"/>
          <ac:spMkLst>
            <pc:docMk/>
            <pc:sldMk cId="2302761744" sldId="285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50:17.082" v="1259" actId="20577"/>
          <ac:spMkLst>
            <pc:docMk/>
            <pc:sldMk cId="2302761744" sldId="285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47:08.942" v="1038" actId="20577"/>
        <pc:sldMkLst>
          <pc:docMk/>
          <pc:sldMk cId="3663502038" sldId="286"/>
        </pc:sldMkLst>
        <pc:spChg chg="mod">
          <ac:chgData name="Bharadwaj Sheshadri" userId="d33ed99f12c89d24" providerId="LiveId" clId="{0F5F83B7-333A-3B48-A7AE-57948CED890E}" dt="2024-02-14T10:46:50.212" v="1031" actId="20577"/>
          <ac:spMkLst>
            <pc:docMk/>
            <pc:sldMk cId="3663502038" sldId="286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47:08.942" v="1038" actId="20577"/>
          <ac:spMkLst>
            <pc:docMk/>
            <pc:sldMk cId="3663502038" sldId="286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48:34.679" v="1150" actId="6549"/>
        <pc:sldMkLst>
          <pc:docMk/>
          <pc:sldMk cId="3069066572" sldId="287"/>
        </pc:sldMkLst>
        <pc:spChg chg="mod">
          <ac:chgData name="Bharadwaj Sheshadri" userId="d33ed99f12c89d24" providerId="LiveId" clId="{0F5F83B7-333A-3B48-A7AE-57948CED890E}" dt="2024-02-14T10:48:11.150" v="1104" actId="20577"/>
          <ac:spMkLst>
            <pc:docMk/>
            <pc:sldMk cId="3069066572" sldId="287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48:34.679" v="1150" actId="6549"/>
          <ac:spMkLst>
            <pc:docMk/>
            <pc:sldMk cId="3069066572" sldId="287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49:08.076" v="1180" actId="27636"/>
        <pc:sldMkLst>
          <pc:docMk/>
          <pc:sldMk cId="2366336925" sldId="288"/>
        </pc:sldMkLst>
        <pc:spChg chg="mod">
          <ac:chgData name="Bharadwaj Sheshadri" userId="d33ed99f12c89d24" providerId="LiveId" clId="{0F5F83B7-333A-3B48-A7AE-57948CED890E}" dt="2024-02-14T10:48:42.787" v="1162" actId="20577"/>
          <ac:spMkLst>
            <pc:docMk/>
            <pc:sldMk cId="2366336925" sldId="288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49:08.076" v="1180" actId="27636"/>
          <ac:spMkLst>
            <pc:docMk/>
            <pc:sldMk cId="2366336925" sldId="288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50:41.121" v="1269" actId="20577"/>
        <pc:sldMkLst>
          <pc:docMk/>
          <pc:sldMk cId="3826217245" sldId="289"/>
        </pc:sldMkLst>
        <pc:spChg chg="mod">
          <ac:chgData name="Bharadwaj Sheshadri" userId="d33ed99f12c89d24" providerId="LiveId" clId="{0F5F83B7-333A-3B48-A7AE-57948CED890E}" dt="2024-02-14T10:49:37.782" v="1241" actId="20577"/>
          <ac:spMkLst>
            <pc:docMk/>
            <pc:sldMk cId="3826217245" sldId="289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50:41.121" v="1269" actId="20577"/>
          <ac:spMkLst>
            <pc:docMk/>
            <pc:sldMk cId="3826217245" sldId="289"/>
            <ac:spMk id="3" creationId="{643678BD-5CE0-43F7-A026-0033009DC8AD}"/>
          </ac:spMkLst>
        </pc:spChg>
      </pc:sldChg>
      <pc:sldChg chg="modSp add mod ord">
        <pc:chgData name="Bharadwaj Sheshadri" userId="d33ed99f12c89d24" providerId="LiveId" clId="{0F5F83B7-333A-3B48-A7AE-57948CED890E}" dt="2024-02-14T10:51:29.936" v="1295" actId="15"/>
        <pc:sldMkLst>
          <pc:docMk/>
          <pc:sldMk cId="2655315035" sldId="290"/>
        </pc:sldMkLst>
        <pc:spChg chg="mod">
          <ac:chgData name="Bharadwaj Sheshadri" userId="d33ed99f12c89d24" providerId="LiveId" clId="{0F5F83B7-333A-3B48-A7AE-57948CED890E}" dt="2024-02-14T10:51:07.087" v="1287" actId="20577"/>
          <ac:spMkLst>
            <pc:docMk/>
            <pc:sldMk cId="2655315035" sldId="290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51:29.936" v="1295" actId="15"/>
          <ac:spMkLst>
            <pc:docMk/>
            <pc:sldMk cId="2655315035" sldId="290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51:56.626" v="1321" actId="6549"/>
        <pc:sldMkLst>
          <pc:docMk/>
          <pc:sldMk cId="1910044880" sldId="291"/>
        </pc:sldMkLst>
        <pc:spChg chg="mod">
          <ac:chgData name="Bharadwaj Sheshadri" userId="d33ed99f12c89d24" providerId="LiveId" clId="{0F5F83B7-333A-3B48-A7AE-57948CED890E}" dt="2024-02-14T10:51:42.084" v="1317" actId="20577"/>
          <ac:spMkLst>
            <pc:docMk/>
            <pc:sldMk cId="1910044880" sldId="291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51:56.626" v="1321" actId="6549"/>
          <ac:spMkLst>
            <pc:docMk/>
            <pc:sldMk cId="1910044880" sldId="291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52:57.816" v="1342" actId="20577"/>
        <pc:sldMkLst>
          <pc:docMk/>
          <pc:sldMk cId="734546148" sldId="292"/>
        </pc:sldMkLst>
        <pc:spChg chg="mod">
          <ac:chgData name="Bharadwaj Sheshadri" userId="d33ed99f12c89d24" providerId="LiveId" clId="{0F5F83B7-333A-3B48-A7AE-57948CED890E}" dt="2024-02-14T10:52:37.171" v="1328" actId="20577"/>
          <ac:spMkLst>
            <pc:docMk/>
            <pc:sldMk cId="734546148" sldId="292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52:57.816" v="1342" actId="20577"/>
          <ac:spMkLst>
            <pc:docMk/>
            <pc:sldMk cId="734546148" sldId="292"/>
            <ac:spMk id="3" creationId="{643678BD-5CE0-43F7-A026-0033009DC8AD}"/>
          </ac:spMkLst>
        </pc:spChg>
      </pc:sldChg>
      <pc:sldChg chg="modSp add mod">
        <pc:chgData name="Bharadwaj Sheshadri" userId="d33ed99f12c89d24" providerId="LiveId" clId="{0F5F83B7-333A-3B48-A7AE-57948CED890E}" dt="2024-02-14T10:53:58.186" v="1400" actId="20577"/>
        <pc:sldMkLst>
          <pc:docMk/>
          <pc:sldMk cId="1665927092" sldId="293"/>
        </pc:sldMkLst>
        <pc:spChg chg="mod">
          <ac:chgData name="Bharadwaj Sheshadri" userId="d33ed99f12c89d24" providerId="LiveId" clId="{0F5F83B7-333A-3B48-A7AE-57948CED890E}" dt="2024-02-14T10:53:22.499" v="1373" actId="20577"/>
          <ac:spMkLst>
            <pc:docMk/>
            <pc:sldMk cId="1665927092" sldId="293"/>
            <ac:spMk id="2" creationId="{A598BDF8-618B-44CC-A6D2-C845FEE10A66}"/>
          </ac:spMkLst>
        </pc:spChg>
        <pc:spChg chg="mod">
          <ac:chgData name="Bharadwaj Sheshadri" userId="d33ed99f12c89d24" providerId="LiveId" clId="{0F5F83B7-333A-3B48-A7AE-57948CED890E}" dt="2024-02-14T10:53:58.186" v="1400" actId="20577"/>
          <ac:spMkLst>
            <pc:docMk/>
            <pc:sldMk cId="1665927092" sldId="293"/>
            <ac:spMk id="3" creationId="{643678BD-5CE0-43F7-A026-0033009DC8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D4BD8-0A55-4C68-AB04-B78A2D60CFB2}" type="datetimeFigureOut">
              <a:rPr lang="en-IN" smtClean="0"/>
              <a:t>20-02-2024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2B8FD-7B9E-4F44-9B16-82FFA65F35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6156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06FB-200B-4684-B84D-D59C28646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A9A6B-3D51-4746-B10E-5309FA09D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B4635-FC9B-4F8A-B0F9-0FDD9D96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EBC0-12D2-4A6C-9BC3-929867A59BE9}" type="datetime1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3C3A9-DB06-44E3-9D61-E5EB4809E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29894-35E4-4A5C-9D10-7F11EA19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080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17696-E2AD-4B0C-A715-098A49E5E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14A70A-C817-4E46-B730-B70B7B95A3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F2BCE-7F87-4AFB-A9C8-0AB188B21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EC67-CB80-4B5E-84D9-C9A7BE24C304}" type="datetime1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EFECAE-AD71-4A79-8DF2-2A252F75E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F9A8B-1458-45A5-A039-C6466315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792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48C6EC-E5F0-44F1-8115-9F4B1E088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E6FE2-490D-4F04-B8A8-D4876DBD6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30B4D-3019-4F08-8722-2EBA981E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5609C-CA3B-4D38-86EF-0CDB379971A3}" type="datetime1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A501F-921E-4267-BD12-29A7DA5DC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B9B11-E19D-4419-90D8-619187101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4065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087A1-3917-4468-A3B8-B918002DC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990CE-EEC1-4AB4-810F-3258FCF20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8BE31-E1FD-4C0F-B621-7B98AC9F4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4B6B2-2973-482F-97B2-3C0BF82AEED6}" type="datetime1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A9FDE-1753-49CA-8E50-9D2AFF16A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C50D-F346-451C-8F61-D347F3FA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594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6DA94-AE28-4479-91E1-6F2672D75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6D0C4-0900-4C1C-A0B8-A16C95DDD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2D980-5F17-4FEE-9B47-E3A7A0EF1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361F-B6EC-409C-9C82-C5C72E8A9AF7}" type="datetime1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AF81D-8CB8-4D67-8220-404B8C91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89779-093E-4F18-88D8-884868312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72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CE5C-A125-4132-9D85-8EE23FD8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B7E0A-9281-4438-B1B9-56D8084E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86D278-0382-463A-8BF9-C6776A7657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3810E-CBBA-4FEB-8C52-D2DEE856A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A660E-0726-43F7-92C5-61B9E1F88D12}" type="datetime1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FC050-2666-41DC-9FCC-48AA5637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D1562-9846-4C26-8043-492AD893D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56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B094-9BB2-4E6D-B8A2-222BC5568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57DE2-A125-4401-92CD-7818589CB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C9FCAC-78EA-40D7-9EF5-E4690462E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5E9FC-5D0C-48C9-A437-4CD3C73052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E4D4F6-F90F-4BCC-B166-BBB5B3205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AFAAA-9E02-45DC-BF79-2F4141ABA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BEA97-42E7-46D1-BF4F-2E890AC56140}" type="datetime1">
              <a:rPr lang="en-IN" smtClean="0"/>
              <a:t>20-02-2024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706380-5D65-4583-9EB5-DD0EB792E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50F4E3-E311-4344-BA2A-7D9D9459D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867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33BE0-FC23-4882-A892-2DE3B54CC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1133A-0434-4BA5-9054-CD30D732E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A708-5543-4D68-BE15-21DFFBEC5AE6}" type="datetime1">
              <a:rPr lang="en-IN" smtClean="0"/>
              <a:t>20-02-2024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E05DED-11FE-41D3-B98B-239DC4DF0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A2DFEF-CC61-4EC2-8B10-3670239B1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807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F5D61-28C5-4EB6-B3FA-0E85E625E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9F893-F98D-478C-A100-BC3CBFBA4315}" type="datetime1">
              <a:rPr lang="en-IN" smtClean="0"/>
              <a:t>20-02-2024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75132B-F304-41C8-9CA9-3C56A27A3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64BF6-FF82-40C6-89B8-D66F4206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961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57A1-A2C9-495B-9987-B2B047D53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8FDFB-D390-48D8-80C3-8E2B030A2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03DC7-BC25-4846-B6E1-1DF0ECD100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97D3B-9BD4-4F32-8ABF-5B6B7D77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DE87-057B-43BE-8721-5A0DFBAACDDF}" type="datetime1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5E3B8-01A2-4620-A3CB-9DF5EA73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EEA160-28F7-4E4A-803D-AD9A58097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808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9B2B2-A680-485A-8709-C4B64D9E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2C2FB2-8998-4F3B-84F6-BE6981B3F7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7CCC-E812-4ED7-AEBE-30BCDD89B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745C9-F048-4FCA-9863-3240CF547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A0DF5-796F-4415-9003-4938319725D8}" type="datetime1">
              <a:rPr lang="en-IN" smtClean="0"/>
              <a:t>20-02-2024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9E194-F34D-4041-BBD9-EA12EF2E2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C4F22-D3D5-4472-856B-A2010F35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0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50000"/>
                <a:lumOff val="50000"/>
              </a:schemeClr>
            </a:gs>
            <a:gs pos="23000">
              <a:schemeClr val="bg2">
                <a:lumMod val="50000"/>
              </a:schemeClr>
            </a:gs>
            <a:gs pos="69000">
              <a:schemeClr val="bg2">
                <a:lumMod val="25000"/>
              </a:schemeClr>
            </a:gs>
            <a:gs pos="97000">
              <a:schemeClr val="bg2">
                <a:lumMod val="1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C201D1-FA1D-4131-A2CB-DB1F340F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6A5C8-A96D-4E1F-930B-DF65674E0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01A05-8A22-4959-B061-036FBC30CF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49811-E705-4B03-B75D-BA125E0DE519}" type="datetime1">
              <a:rPr lang="en-IN" smtClean="0"/>
              <a:t>20-02-2024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37B52-A87B-4837-843F-BC2A78720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E9471-1A51-44D4-8E8C-3FB56D8FC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BEFDA-079D-436B-A99A-933BC11F89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652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7C154-191B-4CA9-A174-25AE84A12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6661"/>
            <a:ext cx="12168000" cy="2387600"/>
          </a:xfrm>
        </p:spPr>
        <p:txBody>
          <a:bodyPr>
            <a:noAutofit/>
          </a:bodyPr>
          <a:lstStyle/>
          <a:p>
            <a:r>
              <a:rPr lang="en-IN" sz="5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SUCCESSION PLANNING – WILLS AND PRIVATE TRUSTS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982D0-3052-433C-BF89-A18F631BD4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23" y="3602038"/>
            <a:ext cx="12168000" cy="3204000"/>
          </a:xfrm>
        </p:spPr>
        <p:txBody>
          <a:bodyPr>
            <a:normAutofit fontScale="92500" lnSpcReduction="10000"/>
          </a:bodyPr>
          <a:lstStyle/>
          <a:p>
            <a:r>
              <a:rPr lang="en-IN" i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</a:p>
          <a:p>
            <a:r>
              <a:rPr lang="en-IN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 Sheshadri, B. Com., F. C. A., Chartered Accountant</a:t>
            </a:r>
          </a:p>
          <a:p>
            <a:endParaRPr lang="en-IN" i="1" u="sng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i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  <a:p>
            <a:r>
              <a:rPr lang="en-IN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Bengaluru Branch of the Southern India Regional Council of the Institute of Chartered Accountants of India</a:t>
            </a:r>
          </a:p>
          <a:p>
            <a:endParaRPr lang="en-IN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21.02.2024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29727-9892-4EDA-BE8C-F598A0932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1383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Enjoyment of a property by a legatee during his life time</a:t>
            </a:r>
            <a:endParaRPr lang="en-IN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interest beneficiary (LIB) has no right to alienate the property </a:t>
            </a:r>
            <a:endParaRPr lang="en-IN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LIB’s death property passes to another legatee as willed </a:t>
            </a:r>
            <a:endParaRPr lang="en-IN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756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WILLS - PRECAUTIONS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all immediate family members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Revoke previous wills/codicils specifically by description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exclusion of close family members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inclusion of unrelated persons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 allocations among legatees clearly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bequeath undivided interest if possible		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unequal/unusual bequest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03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BAF44-3B2C-C41E-D072-C3EE91BD1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WILLS – PRECAUTIONS(Contd.)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4D90C-5DBE-5F6D-2803-206BD6B70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legal requirement to type or to be in English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to type and execute in a language understood by legatees and courts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Bequest for charitable or religious purpose permitted</a:t>
            </a:r>
            <a:r>
              <a:rPr lang="en-IN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en-IN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Bequest to unborn persons not in existence at testators death is void(Section 112)</a:t>
            </a:r>
          </a:p>
          <a:p>
            <a:pPr>
              <a:spcAft>
                <a:spcPts val="800"/>
              </a:spcAft>
            </a:pPr>
            <a:r>
              <a:rPr lang="en-IN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bequest to existing person followed by bequest to unborn person valid</a:t>
            </a:r>
          </a:p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AE08C0-33F1-8A0C-C2D5-1E3B13B5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2747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0EA56-A46C-3269-F3FE-8B30D13F0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TO MAKE A WILL</a:t>
            </a:r>
            <a:endParaRPr lang="en-IN" b="1" u="sng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73057-CB6E-497A-BD98-04D685539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 mind</a:t>
            </a: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Illiterates can make a will subject to proof that he was explained the contents</a:t>
            </a: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 of physical incapacity exemption from sub registrar for personal appearance possible</a:t>
            </a: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 Major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13DB8-AB23-88C0-9A9E-DD1AC97FC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834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BEQUEATHED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Coparcener can bequeath his undivided share in HUF – Section 30 of HS Act</a:t>
            </a:r>
          </a:p>
          <a:p>
            <a:pPr marL="0" indent="0">
              <a:spcAft>
                <a:spcPts val="800"/>
              </a:spcAft>
              <a:buNone/>
            </a:pPr>
            <a:endParaRPr lang="en-IN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Tenancy subject to rent control law and lease deed</a:t>
            </a:r>
            <a:endParaRPr lang="en-IN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 property</a:t>
            </a:r>
            <a:r>
              <a:rPr lang="en-IN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02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EXECUTORS &amp; ADMINISTRATORS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Executors</a:t>
            </a: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known to legatees and testator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is ideal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young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Preferably a professional or a relative.</a:t>
            </a:r>
            <a:r>
              <a:rPr lang="en-IN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800"/>
              </a:spcAft>
            </a:pPr>
            <a:r>
              <a:rPr lang="en-IN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of administration</a:t>
            </a: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executor is appointed in the will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Death, legal incapacity and refusal, of the executor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Granted to universal or residuary legatees</a:t>
            </a:r>
            <a:r>
              <a:rPr lang="en-IN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066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MUSLIMS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1/3 of the property can be willed </a:t>
            </a:r>
            <a:endParaRPr lang="en-IN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balance passes as per the personal law</a:t>
            </a:r>
            <a:endParaRPr lang="en-IN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will is permissible</a:t>
            </a:r>
            <a:r>
              <a:rPr lang="en-IN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coercion, undue influence etc.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Excess over 1/3 can be by consent of legal heirs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legal heirs – bequest of whole property permissible</a:t>
            </a:r>
            <a:endParaRPr lang="en-IN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336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PROBATE &amp; SUCCESSION CERTIFICATE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610438"/>
            <a:ext cx="11682483" cy="503256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Probate is granted only in testamentary succession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court certifies the copy of the will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Conclusiveness and validity of the will is established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Compulsory for will executed in Chennai, </a:t>
            </a:r>
            <a:r>
              <a:rPr lang="en-US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Kolkatta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Mumbai and for properties located there.</a:t>
            </a: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Court fee outflow in probate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Probate is granted to the executor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Succession certificate issued by court for intestate succession to recover debts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7617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KINDS OF WILLS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Privileged will for soldiers in war front and can be oral, unsigned and unattested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 will made by two or more testators in a single document disposing of the joint or separate property to same or different legatees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>
              <a:lnSpc>
                <a:spcPct val="110000"/>
              </a:lnSpc>
              <a:spcBef>
                <a:spcPts val="1000"/>
              </a:spcBef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Joint wills are revocable by each of the testator or even by the survivor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315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60A87-7E50-E00E-F40A-627B9D71D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KINDS OF WILLS(Contd.)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14D78-DC86-A6CB-4135-C5877A9E9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 wills are separate documents made by two testators conferring reciprocal benefits on each other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Mutual wills are revocable if both testators are alive</a:t>
            </a:r>
            <a:r>
              <a:rPr lang="en-IN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IN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Onerous bequest – property with obligation</a:t>
            </a:r>
          </a:p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577C4A-A3AD-4AA2-B2A9-CF88F94C4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950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SUCCESSION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Succession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Testamentary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Intestate</a:t>
            </a:r>
          </a:p>
          <a:p>
            <a:pPr marL="457200" lvl="1" indent="0">
              <a:spcAft>
                <a:spcPts val="800"/>
              </a:spcAft>
              <a:buNone/>
            </a:pPr>
            <a:endParaRPr lang="en-IN" sz="25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on intestate succession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Hindu Succession Act – Hindus, Buddhists, Sikhs &amp; Jains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Muslim law – different for Shias and Sunnis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Succession Act – for all others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74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REVOCATION OF WILLS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Wills are to be revoked following the same procedure for execution</a:t>
            </a:r>
            <a:endParaRPr lang="en-IN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Wills cannot be revoked by obliteration or crossing across </a:t>
            </a:r>
            <a:r>
              <a:rPr lang="en-US" sz="24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IN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Revocation of a subsequent will that revoked an earlier will not revive the latter</a:t>
            </a: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 against Perpetuity – Section 114 </a:t>
            </a:r>
          </a:p>
          <a:p>
            <a:pPr lvl="1">
              <a:lnSpc>
                <a:spcPct val="11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Bequest invalid if vesting delayed </a:t>
            </a:r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 the life of the initial successor(s) and testator </a:t>
            </a:r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Beyond Minority of the eventual successor</a:t>
            </a:r>
          </a:p>
          <a:p>
            <a:pPr lvl="2">
              <a:lnSpc>
                <a:spcPct val="120000"/>
              </a:lnSpc>
              <a:spcAft>
                <a:spcPts val="800"/>
              </a:spcAft>
            </a:pPr>
            <a:r>
              <a:rPr lang="en-IN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Prevents creation of remote and uncertain  future interests and lays down time limits</a:t>
            </a:r>
          </a:p>
          <a:p>
            <a:pPr lvl="2">
              <a:lnSpc>
                <a:spcPct val="110000"/>
              </a:lnSpc>
              <a:spcAft>
                <a:spcPts val="800"/>
              </a:spcAft>
            </a:pPr>
            <a:endParaRPr lang="en-IN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044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NRI/OCI can acquire immovables in India by inheritance from non residents if</a:t>
            </a:r>
            <a:endParaRPr lang="en-IN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Aft>
                <a:spcPts val="800"/>
              </a:spcAft>
            </a:pP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non resident’s acquisition is as per FEMA or</a:t>
            </a:r>
            <a:endParaRPr lang="en-IN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10000"/>
              </a:lnSpc>
              <a:spcAft>
                <a:spcPts val="800"/>
              </a:spcAft>
            </a:pP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non resident had acquired property from a resident</a:t>
            </a:r>
            <a:endParaRPr lang="en-IN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NRI can inherit from a resident – section 6(5) of FEMA	</a:t>
            </a: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546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LIMITATIONS OF WILLS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Litigation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Fragmentation of assets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Variations in market value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changed and revoked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Ringfencing assets not possible during life of testator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800"/>
              </a:spcAft>
            </a:pPr>
            <a:r>
              <a:rPr 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Probate </a:t>
            </a:r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27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B7E1D-79C9-1C15-B23B-7908E525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5EEED-72C1-C4C0-D4B4-117DA7EAC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BASICS</a:t>
            </a:r>
          </a:p>
          <a:p>
            <a:pPr lvl="1"/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 annexed to ownership of property</a:t>
            </a:r>
          </a:p>
          <a:p>
            <a:pPr lvl="1"/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reposes and declares confidence</a:t>
            </a:r>
          </a:p>
          <a:p>
            <a:pPr lvl="1"/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Accepted by the Trustees</a:t>
            </a:r>
          </a:p>
          <a:p>
            <a:pPr lvl="1"/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the benefit of beneficiaries</a:t>
            </a:r>
          </a:p>
          <a:p>
            <a:pPr lvl="1"/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Ownership</a:t>
            </a:r>
          </a:p>
          <a:p>
            <a:pPr lvl="2"/>
            <a:r>
              <a:rPr lang="en-IN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Trustees are legal owners</a:t>
            </a:r>
          </a:p>
          <a:p>
            <a:pPr lvl="2"/>
            <a:r>
              <a:rPr lang="en-IN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Beneficiary is beneficial owner</a:t>
            </a:r>
          </a:p>
          <a:p>
            <a:pPr lvl="1"/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 can be a beneficiary</a:t>
            </a:r>
          </a:p>
          <a:p>
            <a:pPr lvl="2"/>
            <a:endParaRPr lang="en-IN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IN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BB55F-5513-7617-F146-A9ED9BBB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8030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TRUSTS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 fontScale="92500" lnSpcReduction="20000"/>
          </a:bodyPr>
          <a:lstStyle/>
          <a:p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trusts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against insolvency/business failures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Differently abled/ incapacitated children/ successors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of traditional family businesses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Disinterested successors to businesses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Protection of family wealth with income flowing to beneficiaries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Ease of governance and low regulation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probate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Muslim personal law and wills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 tax abroad</a:t>
            </a:r>
          </a:p>
          <a:p>
            <a:pPr lvl="1">
              <a:spcAft>
                <a:spcPts val="800"/>
              </a:spcAft>
            </a:pPr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Perceived tax benefits in India</a:t>
            </a:r>
          </a:p>
          <a:p>
            <a:pPr lvl="1"/>
            <a:r>
              <a:rPr lang="en-IN" sz="2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</a:t>
            </a:r>
          </a:p>
          <a:p>
            <a:endParaRPr lang="en-IN" sz="29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24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437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5811"/>
            <a:ext cx="10515600" cy="1325563"/>
          </a:xfrm>
        </p:spPr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 – TYPES AND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752"/>
            <a:ext cx="10515600" cy="5017211"/>
          </a:xfrm>
        </p:spPr>
        <p:txBody>
          <a:bodyPr>
            <a:normAutofit/>
          </a:bodyPr>
          <a:lstStyle/>
          <a:p>
            <a:r>
              <a:rPr lang="en-IN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Discretionary trusts by will</a:t>
            </a:r>
          </a:p>
          <a:p>
            <a:endParaRPr lang="en-IN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Stamp duty avoided</a:t>
            </a:r>
          </a:p>
          <a:p>
            <a:pPr lvl="1">
              <a:spcAft>
                <a:spcPts val="800"/>
              </a:spcAft>
            </a:pPr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transfer no tax impact</a:t>
            </a:r>
          </a:p>
          <a:p>
            <a:pPr lvl="1">
              <a:spcAft>
                <a:spcPts val="800"/>
              </a:spcAft>
            </a:pPr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Taxed as an </a:t>
            </a:r>
            <a:r>
              <a:rPr lang="en-IN" sz="28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AoP</a:t>
            </a:r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 clause (ii) to the proviso to s. 164(1) provided it is the only discretionary trust so declared</a:t>
            </a:r>
          </a:p>
          <a:p>
            <a:pPr lvl="1"/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at discretion of trustees based on needs of beneficiaries </a:t>
            </a:r>
          </a:p>
          <a:p>
            <a:pPr lvl="1">
              <a:spcAft>
                <a:spcPts val="800"/>
              </a:spcAft>
            </a:pPr>
            <a:endParaRPr lang="en-IN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951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7FC41-9581-0172-3C78-5AC75C37F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200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</a:t>
            </a:r>
            <a:r>
              <a:rPr lang="en-IN" sz="4000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TYPES AND FORMS(Contd.)</a:t>
            </a:r>
            <a:endParaRPr lang="en-IN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45F9C-CBCA-4A50-76BD-2C96DDA87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800"/>
              </a:spcAft>
            </a:pPr>
            <a:r>
              <a:rPr lang="en-IN" sz="3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Revocable trusts</a:t>
            </a:r>
          </a:p>
          <a:p>
            <a:pPr lvl="1">
              <a:spcAft>
                <a:spcPts val="800"/>
              </a:spcAft>
            </a:pPr>
            <a:r>
              <a:rPr lang="en-IN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Settlor can revoke at any time</a:t>
            </a:r>
          </a:p>
          <a:p>
            <a:pPr lvl="1">
              <a:spcAft>
                <a:spcPts val="800"/>
              </a:spcAft>
            </a:pPr>
            <a:r>
              <a:rPr lang="en-IN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61 will apply – transferor liable to tax</a:t>
            </a:r>
          </a:p>
          <a:p>
            <a:pPr lvl="1">
              <a:spcAft>
                <a:spcPts val="800"/>
              </a:spcAft>
            </a:pPr>
            <a:r>
              <a:rPr lang="en-IN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63 (definition of revocation)</a:t>
            </a:r>
          </a:p>
          <a:p>
            <a:pPr lvl="2">
              <a:spcAft>
                <a:spcPts val="800"/>
              </a:spcAft>
            </a:pPr>
            <a:r>
              <a:rPr lang="en-IN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 for retransfer of income or asset</a:t>
            </a:r>
          </a:p>
          <a:p>
            <a:pPr lvl="2">
              <a:spcAft>
                <a:spcPts val="800"/>
              </a:spcAft>
            </a:pPr>
            <a:r>
              <a:rPr lang="en-IN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 of resumption of power over income or asset</a:t>
            </a:r>
          </a:p>
          <a:p>
            <a:pPr lvl="2">
              <a:spcAft>
                <a:spcPts val="800"/>
              </a:spcAft>
            </a:pPr>
            <a:r>
              <a:rPr lang="en-IN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includes even arrangement or agreement</a:t>
            </a:r>
          </a:p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FF487-5A27-912C-A2D3-BF4C46938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26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7934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5811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800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</a:t>
            </a:r>
            <a:r>
              <a:rPr lang="en-IN" sz="4400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TYPES AND FORMS(Contd.)</a:t>
            </a:r>
            <a:endParaRPr lang="en-IN" b="1" u="sng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752"/>
            <a:ext cx="10515600" cy="5017211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  <a:spcAft>
                <a:spcPts val="800"/>
              </a:spcAft>
            </a:pPr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Discretionary trusts</a:t>
            </a:r>
          </a:p>
          <a:p>
            <a:pPr lvl="1">
              <a:spcAft>
                <a:spcPts val="800"/>
              </a:spcAft>
            </a:pP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Trustees can choose beneficiaries to whom benefit to accrue and quantum</a:t>
            </a:r>
          </a:p>
          <a:p>
            <a:pPr marL="228600" lvl="1">
              <a:spcBef>
                <a:spcPts val="1000"/>
              </a:spcBef>
              <a:spcAft>
                <a:spcPts val="800"/>
              </a:spcAft>
            </a:pPr>
            <a:r>
              <a:rPr lang="en-IN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Determinate trusts</a:t>
            </a:r>
          </a:p>
          <a:p>
            <a:pPr lvl="1">
              <a:spcAft>
                <a:spcPts val="800"/>
              </a:spcAft>
            </a:pP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Entitlement of beneficiaries is fixed by settlor or by a formula</a:t>
            </a:r>
          </a:p>
          <a:p>
            <a:pPr lvl="1">
              <a:spcAft>
                <a:spcPts val="800"/>
              </a:spcAft>
            </a:pP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discretion to trustees</a:t>
            </a:r>
          </a:p>
          <a:p>
            <a:pPr>
              <a:spcAft>
                <a:spcPts val="800"/>
              </a:spcAft>
            </a:pP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Irrevocable trusts</a:t>
            </a:r>
          </a:p>
          <a:p>
            <a:pPr lvl="1"/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not end until purpose is achieved or term ends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4796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5811"/>
            <a:ext cx="10515600" cy="1325563"/>
          </a:xfrm>
        </p:spPr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DEEDS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752"/>
            <a:ext cx="10515600" cy="5017211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 recitals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spell out settlor’s intentions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Unequivocal declaration of trust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Definitions clause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Purpose/object to be clear</a:t>
            </a: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Property</a:t>
            </a: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Beneficiaries</a:t>
            </a: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Intention to part with property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28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3544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943D-753D-0CF6-198C-5498D7A55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DEEDS(Contd.)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7F2BF-8573-9741-6B1C-D17307865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can create- section 7</a:t>
            </a: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Competent to contract</a:t>
            </a: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 or on behalf of minor with court permission</a:t>
            </a:r>
          </a:p>
          <a:p>
            <a:pPr>
              <a:spcAft>
                <a:spcPts val="800"/>
              </a:spcAft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 of the trust</a:t>
            </a:r>
            <a:endParaRPr lang="en-IN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Particulars of trustees</a:t>
            </a:r>
            <a:endParaRPr lang="en-IN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 of trustees</a:t>
            </a:r>
            <a:endParaRPr lang="en-IN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 for decision making</a:t>
            </a:r>
            <a:endParaRPr lang="en-IN" sz="28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D6E7FA-2CE5-69DD-0E0E-38C2B817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29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74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01EA-3CE3-23A0-447A-7C686377D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SUCCESSION(Contd.)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976B7-6B94-D8FD-413F-C6B3075D9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Testamentary Succession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Succession Act except for Muslims</a:t>
            </a: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Marriage under Special Marriages Act Sections 19 &amp; 21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Law of Succession inapplicable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Succession Act will apply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FF1F6-09CD-F6DE-71E8-081EDEFB9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74799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5811"/>
            <a:ext cx="10515600" cy="1325563"/>
          </a:xfrm>
        </p:spPr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 DEEDS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752"/>
            <a:ext cx="10515600" cy="5017211"/>
          </a:xfrm>
        </p:spPr>
        <p:txBody>
          <a:bodyPr>
            <a:normAutofit lnSpcReduction="10000"/>
          </a:bodyPr>
          <a:lstStyle/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Meetings of trustees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year and audit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Powers of trustees’ 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Delegation of trustees’ powers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Dispute resolution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revocable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Dissolution 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Amendment	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7850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5811"/>
            <a:ext cx="10515600" cy="1325563"/>
          </a:xfrm>
        </p:spPr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9752"/>
            <a:ext cx="10515600" cy="50172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of the instrument of trust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 if immovable involved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Tax-benefit versus risk of loss of control over property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through trusts – tax at MMR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Clubbing provisions to be considered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Trustees should be capable, reliable and honest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Discretionary trusts not really an option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2853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5811"/>
            <a:ext cx="10515600" cy="1325563"/>
          </a:xfrm>
        </p:spPr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PRECAUTIONS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251" y="846162"/>
            <a:ext cx="11764370" cy="577300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Drafting of trust deed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 should be of </a:t>
            </a:r>
            <a:r>
              <a:rPr lang="en-US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assessee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only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Stamp duty implications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 in </a:t>
            </a:r>
            <a:r>
              <a:rPr lang="en-US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favour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non-relatives – tax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Tax/stamp duty on dissolution of trust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Fraudulent transfer under tax and insolvency laws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preferable for young settlors – family discord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717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571F6-D847-D97D-E09A-A068D014D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PRECAUTIONS (Contd.)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F7C81-7FAA-3693-9949-7605237F7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trusts and sub-trusts for each immediate successor</a:t>
            </a:r>
            <a:endParaRPr lang="en-IN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trusts for multiple business-lines</a:t>
            </a:r>
            <a:endParaRPr lang="en-IN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institutional trustees (with portfolio managers and advisors)	</a:t>
            </a:r>
            <a:endParaRPr lang="en-IN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 mentors to oversee institutional trustees</a:t>
            </a:r>
            <a:endParaRPr lang="en-IN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viability</a:t>
            </a:r>
            <a:endParaRPr lang="en-IN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on gifts and donations</a:t>
            </a:r>
            <a:endParaRPr lang="en-IN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 accounts </a:t>
            </a:r>
            <a:endParaRPr lang="en-IN" sz="3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51140A-2544-702A-4550-65B8A435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61188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65045-2BB6-CB35-8C0B-D0E66EDD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INCOME-TAX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B3586-0032-9BF1-752A-02C140FF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56(2)(x) - Exempts receipts by trust from individuals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Provided trust is created solely for the benefit of the relative of the individual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defined in Explanation (e) to section 56(2)(vii)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Caution on definition of relative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kern="1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endParaRPr lang="en-IN" sz="1800" kern="1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E73D4D-369A-45C4-CB28-1ECAEE405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02277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5811"/>
            <a:ext cx="10515600" cy="1325563"/>
          </a:xfrm>
        </p:spPr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INCOME-TAX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03" y="1310184"/>
            <a:ext cx="11778018" cy="530897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assessee (section 160 (</a:t>
            </a:r>
            <a:r>
              <a:rPr lang="en-US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)(iv) and section 160(2)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assessee is treated as the beneficial recipient of income – Section 161(1)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MMR for whole income if there is business income – section 161(1A)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MMR for trust by will for the benefit of dependent relatives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</a:t>
            </a:r>
            <a:r>
              <a:rPr lang="en-US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assessees’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right to recover and retain from beneficiaries/trust – section 162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MMR for discretionary trusts – (section 164) subject to exceptions</a:t>
            </a: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35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7934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5811"/>
            <a:ext cx="10515600" cy="1325563"/>
          </a:xfrm>
        </p:spPr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OTHER LEGAL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03" y="1310184"/>
            <a:ext cx="11778018" cy="5308979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Arbitration inapplicable and disputes to be settled through civil courts (Vimal Kishor Shah)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Fraudulent and </a:t>
            </a:r>
            <a:r>
              <a:rPr lang="en-US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wilful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parting of property – section 68 of IB Code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447 (fraud) of CA, 2013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53(1) (fraudulent transfer) of TP Act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281 of the ITA (void transfers)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36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377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65811"/>
            <a:ext cx="10515600" cy="1325563"/>
          </a:xfrm>
        </p:spPr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CASE LAW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603" y="1310184"/>
            <a:ext cx="11778018" cy="530897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 vs. Shriram Ownership Trust (2021) 430 ITR 356 (Madras) 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Vimal Kishor Shah vs Jayesh Dinesh Shah (MANU/SC/10913/2016)</a:t>
            </a: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37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03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LEGAL HEIRS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devolves on the government</a:t>
            </a:r>
          </a:p>
          <a:p>
            <a:pPr>
              <a:lnSpc>
                <a:spcPct val="70000"/>
              </a:lnSpc>
            </a:pPr>
            <a:endParaRPr lang="en-IN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Escheat (section 29 of HS Act and section 34 of IS Act)</a:t>
            </a:r>
            <a:endParaRPr lang="en-IN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  <a:spcAft>
                <a:spcPts val="800"/>
              </a:spcAft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  <a:spcAft>
                <a:spcPts val="800"/>
              </a:spcAft>
            </a:pP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Property devolves on the government with all attached obligations and liabilities</a:t>
            </a:r>
            <a:endParaRPr lang="en-IN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0000"/>
              </a:lnSpc>
              <a:spcAft>
                <a:spcPts val="800"/>
              </a:spcAft>
            </a:pPr>
            <a:endParaRPr lang="en-IN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647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WILLS -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legal declaration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Declaration is with respect to testator’s property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Effective only on death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can be changed/revoked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Properties can be disposed of during testator’s life</a:t>
            </a:r>
          </a:p>
          <a:p>
            <a:pPr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Codicil</a:t>
            </a: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instrument made in relation to a will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Alterations, explanations and additions to the dispositions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Deemed to be a part of will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fresh will is better if there are substantial changes in the original will</a:t>
            </a:r>
            <a:r>
              <a:rPr lang="en-IN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25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WILLS – BASICS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Registration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compulsory but ideal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 if large properties, unusual bequests, multiple claimants/claims and complex assets are involved.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Unregistered will can lead to disputes</a:t>
            </a:r>
            <a:endParaRPr lang="en-IN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54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 OF A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Testator – description 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Legatee – description and relationship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Estate – clear description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Executor to administer the estate 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executors		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Allocation among legatees	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legatees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4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CONTENTS OF A WILL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coercion, undue influence etc.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witnesses (independent and younger in age)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 as witness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Signature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Residuary/omnibus clause to cover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Subsequent receipts, acquisitions and bequests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Items omitted by mistake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800"/>
              </a:spcAft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Insurance and compensation claims</a:t>
            </a:r>
            <a:endParaRPr lang="en-IN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34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8BDF8-618B-44CC-A6D2-C845FEE10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u="sng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ISSUES -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678BD-5CE0-43F7-A026-0033009DC8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659" y="1460310"/>
            <a:ext cx="11682483" cy="5032565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Thumb impression permissible in case of inability to sign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the testator is unable to affix thumb impression some other person can sign on his behalf.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sign all pages of the will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Witness cannot be a legatee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Divorce/separation to specify 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can be for a part of the property and the balance can be intestate</a:t>
            </a:r>
            <a:endParaRPr lang="en-IN" sz="2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Nomination no substitute for will</a:t>
            </a:r>
            <a:r>
              <a:rPr lang="en-IN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Shakti </a:t>
            </a:r>
            <a:r>
              <a:rPr lang="en-IN" sz="260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Yezdani</a:t>
            </a:r>
            <a:r>
              <a:rPr lang="en-IN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[2023] 157 Taxmann.com 364(SC)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35700-D0A8-4D43-9FCF-2FE7A4D4D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BEFDA-079D-436B-A99A-933BC11F89F9}" type="slidenum">
              <a:rPr lang="en-IN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IN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50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1769</Words>
  <Application>Microsoft Office PowerPoint</Application>
  <PresentationFormat>Widescreen</PresentationFormat>
  <Paragraphs>320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Office Theme</vt:lpstr>
      <vt:lpstr>SUCCESSION PLANNING – WILLS AND PRIVATE TRUSTS</vt:lpstr>
      <vt:lpstr>TYPES OF SUCCESSION</vt:lpstr>
      <vt:lpstr>TYPES OF SUCCESSION(Contd.)</vt:lpstr>
      <vt:lpstr>NO LEGAL HEIRS</vt:lpstr>
      <vt:lpstr>WILLS - BASICS</vt:lpstr>
      <vt:lpstr>WILLS – BASICS (Contd.)</vt:lpstr>
      <vt:lpstr>CONTENTS OF A WILL</vt:lpstr>
      <vt:lpstr>CONTENTS OF A WILL (Contd.)</vt:lpstr>
      <vt:lpstr>OTHER ISSUES - WILL</vt:lpstr>
      <vt:lpstr>LIFE INTEREST</vt:lpstr>
      <vt:lpstr>WILLS - PRECAUTIONS</vt:lpstr>
      <vt:lpstr>WILLS – PRECAUTIONS(Contd.)</vt:lpstr>
      <vt:lpstr>CAPACITY TO MAKE A WILL</vt:lpstr>
      <vt:lpstr>PROPERTY BEQUEATHED</vt:lpstr>
      <vt:lpstr>EXECUTORS &amp; ADMINISTRATORS</vt:lpstr>
      <vt:lpstr>MUSLIMS</vt:lpstr>
      <vt:lpstr>PROBATE &amp; SUCCESSION CERTIFICATE</vt:lpstr>
      <vt:lpstr>KINDS OF WILLS</vt:lpstr>
      <vt:lpstr>KINDS OF WILLS(Contd.)</vt:lpstr>
      <vt:lpstr>REVOCATION OF WILLS</vt:lpstr>
      <vt:lpstr>FEMA</vt:lpstr>
      <vt:lpstr>LIMITATIONS OF WILLS</vt:lpstr>
      <vt:lpstr>PRIVATE TRUSTS</vt:lpstr>
      <vt:lpstr>PRIVATE TRUSTS</vt:lpstr>
      <vt:lpstr>TRUSTS – TYPES AND FORMS</vt:lpstr>
      <vt:lpstr>TRUSTS – TYPES AND FORMS(Contd.)</vt:lpstr>
      <vt:lpstr>TRUSTS – TYPES AND FORMS(Contd.)</vt:lpstr>
      <vt:lpstr>TRUST DEEDS</vt:lpstr>
      <vt:lpstr>TRUST DEEDS(Contd.)</vt:lpstr>
      <vt:lpstr>TRUST DEEDS (Contd.)</vt:lpstr>
      <vt:lpstr>PRECAUTIONS</vt:lpstr>
      <vt:lpstr>PRECAUTIONS (Contd.)</vt:lpstr>
      <vt:lpstr>PRECAUTIONS (Contd.)</vt:lpstr>
      <vt:lpstr>INCOME-TAX</vt:lpstr>
      <vt:lpstr>INCOME-TAX</vt:lpstr>
      <vt:lpstr>SOME OTHER LEGAL PROVISIONS</vt:lpstr>
      <vt:lpstr>SOME CASE LAW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THE LAW ON NGOs, THEIR TAXATION, AND CORPORATE SOCIAL RESPONSIBILITY</dc:title>
  <dc:creator>Bharadwaj</dc:creator>
  <cp:lastModifiedBy>K SHESHADRI</cp:lastModifiedBy>
  <cp:revision>1</cp:revision>
  <cp:lastPrinted>2020-11-02T11:04:57Z</cp:lastPrinted>
  <dcterms:created xsi:type="dcterms:W3CDTF">2019-11-08T11:41:48Z</dcterms:created>
  <dcterms:modified xsi:type="dcterms:W3CDTF">2024-02-20T11:20:50Z</dcterms:modified>
</cp:coreProperties>
</file>