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8" r:id="rId13"/>
    <p:sldId id="289" r:id="rId14"/>
    <p:sldId id="290" r:id="rId15"/>
    <p:sldId id="292" r:id="rId16"/>
    <p:sldId id="293" r:id="rId17"/>
    <p:sldId id="291" r:id="rId18"/>
    <p:sldId id="287" r:id="rId19"/>
    <p:sldId id="266" r:id="rId20"/>
    <p:sldId id="308" r:id="rId21"/>
    <p:sldId id="267" r:id="rId22"/>
    <p:sldId id="268" r:id="rId23"/>
    <p:sldId id="269" r:id="rId24"/>
    <p:sldId id="270" r:id="rId25"/>
    <p:sldId id="271" r:id="rId26"/>
    <p:sldId id="310" r:id="rId27"/>
    <p:sldId id="309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2" r:id="rId38"/>
    <p:sldId id="283" r:id="rId39"/>
    <p:sldId id="284" r:id="rId40"/>
    <p:sldId id="285" r:id="rId41"/>
    <p:sldId id="297" r:id="rId42"/>
    <p:sldId id="298" r:id="rId43"/>
    <p:sldId id="299" r:id="rId44"/>
    <p:sldId id="300" r:id="rId45"/>
    <p:sldId id="301" r:id="rId46"/>
    <p:sldId id="303" r:id="rId47"/>
    <p:sldId id="302" r:id="rId48"/>
    <p:sldId id="304" r:id="rId49"/>
    <p:sldId id="305" r:id="rId50"/>
    <p:sldId id="307" r:id="rId51"/>
    <p:sldId id="311" r:id="rId52"/>
    <p:sldId id="306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0419D-3A03-4300-A7EF-89306338660C}" v="50" dt="2023-08-18T14:31:55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9" autoAdjust="0"/>
    <p:restoredTop sz="94660"/>
  </p:normalViewPr>
  <p:slideViewPr>
    <p:cSldViewPr snapToGrid="0">
      <p:cViewPr>
        <p:scale>
          <a:sx n="66" d="100"/>
          <a:sy n="66" d="100"/>
        </p:scale>
        <p:origin x="620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n Lavi" userId="dd7277d58bd63d3f" providerId="LiveId" clId="{55B0419D-3A03-4300-A7EF-89306338660C}"/>
    <pc:docChg chg="undo custSel addSld delSld modSld sldOrd">
      <pc:chgData name="Mohan Lavi" userId="dd7277d58bd63d3f" providerId="LiveId" clId="{55B0419D-3A03-4300-A7EF-89306338660C}" dt="2023-08-18T14:45:58.271" v="2846" actId="123"/>
      <pc:docMkLst>
        <pc:docMk/>
      </pc:docMkLst>
      <pc:sldChg chg="addSp delSp modSp mod">
        <pc:chgData name="Mohan Lavi" userId="dd7277d58bd63d3f" providerId="LiveId" clId="{55B0419D-3A03-4300-A7EF-89306338660C}" dt="2023-08-18T02:59:53.501" v="1125" actId="14100"/>
        <pc:sldMkLst>
          <pc:docMk/>
          <pc:sldMk cId="1994080983" sldId="259"/>
        </pc:sldMkLst>
        <pc:spChg chg="add del mod">
          <ac:chgData name="Mohan Lavi" userId="dd7277d58bd63d3f" providerId="LiveId" clId="{55B0419D-3A03-4300-A7EF-89306338660C}" dt="2023-08-18T02:59:38.452" v="1119"/>
          <ac:spMkLst>
            <pc:docMk/>
            <pc:sldMk cId="1994080983" sldId="259"/>
            <ac:spMk id="5" creationId="{0E60461B-02A6-1CC6-0A48-6F7ACA18EDDB}"/>
          </ac:spMkLst>
        </pc:spChg>
        <pc:picChg chg="del">
          <ac:chgData name="Mohan Lavi" userId="dd7277d58bd63d3f" providerId="LiveId" clId="{55B0419D-3A03-4300-A7EF-89306338660C}" dt="2023-08-18T02:59:14.699" v="1118" actId="21"/>
          <ac:picMkLst>
            <pc:docMk/>
            <pc:sldMk cId="1994080983" sldId="259"/>
            <ac:picMk id="4" creationId="{6ADDD809-A25E-CCFA-6B59-0841B9C81348}"/>
          </ac:picMkLst>
        </pc:picChg>
        <pc:picChg chg="add mod">
          <ac:chgData name="Mohan Lavi" userId="dd7277d58bd63d3f" providerId="LiveId" clId="{55B0419D-3A03-4300-A7EF-89306338660C}" dt="2023-08-18T02:59:53.501" v="1125" actId="14100"/>
          <ac:picMkLst>
            <pc:docMk/>
            <pc:sldMk cId="1994080983" sldId="259"/>
            <ac:picMk id="6" creationId="{CB261E3A-5A0E-5FD7-415A-810473187C29}"/>
          </ac:picMkLst>
        </pc:picChg>
      </pc:sldChg>
      <pc:sldChg chg="modSp mod">
        <pc:chgData name="Mohan Lavi" userId="dd7277d58bd63d3f" providerId="LiveId" clId="{55B0419D-3A03-4300-A7EF-89306338660C}" dt="2023-08-17T12:50:00.107" v="902" actId="255"/>
        <pc:sldMkLst>
          <pc:docMk/>
          <pc:sldMk cId="786067838" sldId="265"/>
        </pc:sldMkLst>
        <pc:spChg chg="mod">
          <ac:chgData name="Mohan Lavi" userId="dd7277d58bd63d3f" providerId="LiveId" clId="{55B0419D-3A03-4300-A7EF-89306338660C}" dt="2023-08-16T14:46:48.433" v="20" actId="20577"/>
          <ac:spMkLst>
            <pc:docMk/>
            <pc:sldMk cId="786067838" sldId="265"/>
            <ac:spMk id="2" creationId="{4B242C22-4BDF-2D3E-0673-1ADB4A9EB5B7}"/>
          </ac:spMkLst>
        </pc:spChg>
        <pc:spChg chg="mod">
          <ac:chgData name="Mohan Lavi" userId="dd7277d58bd63d3f" providerId="LiveId" clId="{55B0419D-3A03-4300-A7EF-89306338660C}" dt="2023-08-17T12:50:00.107" v="902" actId="255"/>
          <ac:spMkLst>
            <pc:docMk/>
            <pc:sldMk cId="786067838" sldId="265"/>
            <ac:spMk id="3" creationId="{0853D783-9B93-37B4-5574-6E6CD48A54A2}"/>
          </ac:spMkLst>
        </pc:spChg>
      </pc:sldChg>
      <pc:sldChg chg="modSp mod">
        <pc:chgData name="Mohan Lavi" userId="dd7277d58bd63d3f" providerId="LiveId" clId="{55B0419D-3A03-4300-A7EF-89306338660C}" dt="2023-08-18T13:53:55.366" v="2420" actId="20577"/>
        <pc:sldMkLst>
          <pc:docMk/>
          <pc:sldMk cId="1383395199" sldId="266"/>
        </pc:sldMkLst>
        <pc:spChg chg="mod">
          <ac:chgData name="Mohan Lavi" userId="dd7277d58bd63d3f" providerId="LiveId" clId="{55B0419D-3A03-4300-A7EF-89306338660C}" dt="2023-08-16T14:47:50.062" v="139" actId="20577"/>
          <ac:spMkLst>
            <pc:docMk/>
            <pc:sldMk cId="1383395199" sldId="266"/>
            <ac:spMk id="2" creationId="{349B41C8-68CC-6451-D98F-31D2E92E4D4C}"/>
          </ac:spMkLst>
        </pc:spChg>
        <pc:spChg chg="mod">
          <ac:chgData name="Mohan Lavi" userId="dd7277d58bd63d3f" providerId="LiveId" clId="{55B0419D-3A03-4300-A7EF-89306338660C}" dt="2023-08-18T13:53:55.366" v="2420" actId="20577"/>
          <ac:spMkLst>
            <pc:docMk/>
            <pc:sldMk cId="1383395199" sldId="266"/>
            <ac:spMk id="3" creationId="{FF3588F5-0615-A781-AB4F-F002A478B0F5}"/>
          </ac:spMkLst>
        </pc:spChg>
      </pc:sldChg>
      <pc:sldChg chg="modSp add del mod">
        <pc:chgData name="Mohan Lavi" userId="dd7277d58bd63d3f" providerId="LiveId" clId="{55B0419D-3A03-4300-A7EF-89306338660C}" dt="2023-08-18T13:52:43.236" v="2412" actId="5793"/>
        <pc:sldMkLst>
          <pc:docMk/>
          <pc:sldMk cId="3980724880" sldId="267"/>
        </pc:sldMkLst>
        <pc:spChg chg="mod">
          <ac:chgData name="Mohan Lavi" userId="dd7277d58bd63d3f" providerId="LiveId" clId="{55B0419D-3A03-4300-A7EF-89306338660C}" dt="2023-08-16T14:49:21.885" v="207" actId="20577"/>
          <ac:spMkLst>
            <pc:docMk/>
            <pc:sldMk cId="3980724880" sldId="267"/>
            <ac:spMk id="2" creationId="{BDA131A9-522D-5115-7B35-17DB22E8A33E}"/>
          </ac:spMkLst>
        </pc:spChg>
        <pc:spChg chg="mod">
          <ac:chgData name="Mohan Lavi" userId="dd7277d58bd63d3f" providerId="LiveId" clId="{55B0419D-3A03-4300-A7EF-89306338660C}" dt="2023-08-18T13:52:43.236" v="2412" actId="5793"/>
          <ac:spMkLst>
            <pc:docMk/>
            <pc:sldMk cId="3980724880" sldId="267"/>
            <ac:spMk id="3" creationId="{E5AE968C-41ED-7346-6B05-9277DEDC27A4}"/>
          </ac:spMkLst>
        </pc:spChg>
      </pc:sldChg>
      <pc:sldChg chg="addSp delSp modSp mod">
        <pc:chgData name="Mohan Lavi" userId="dd7277d58bd63d3f" providerId="LiveId" clId="{55B0419D-3A03-4300-A7EF-89306338660C}" dt="2023-08-17T12:58:19.013" v="984" actId="14100"/>
        <pc:sldMkLst>
          <pc:docMk/>
          <pc:sldMk cId="931697936" sldId="268"/>
        </pc:sldMkLst>
        <pc:spChg chg="mod">
          <ac:chgData name="Mohan Lavi" userId="dd7277d58bd63d3f" providerId="LiveId" clId="{55B0419D-3A03-4300-A7EF-89306338660C}" dt="2023-08-17T12:51:51.648" v="966" actId="20577"/>
          <ac:spMkLst>
            <pc:docMk/>
            <pc:sldMk cId="931697936" sldId="268"/>
            <ac:spMk id="2" creationId="{87057D03-59D5-5053-552E-848D1F3B8FFD}"/>
          </ac:spMkLst>
        </pc:spChg>
        <pc:spChg chg="del">
          <ac:chgData name="Mohan Lavi" userId="dd7277d58bd63d3f" providerId="LiveId" clId="{55B0419D-3A03-4300-A7EF-89306338660C}" dt="2023-08-17T12:57:31.781" v="967"/>
          <ac:spMkLst>
            <pc:docMk/>
            <pc:sldMk cId="931697936" sldId="268"/>
            <ac:spMk id="3" creationId="{C8E2CEF9-D8B4-E463-B1A2-55827233EFA2}"/>
          </ac:spMkLst>
        </pc:spChg>
        <pc:picChg chg="add mod">
          <ac:chgData name="Mohan Lavi" userId="dd7277d58bd63d3f" providerId="LiveId" clId="{55B0419D-3A03-4300-A7EF-89306338660C}" dt="2023-08-17T12:58:19.013" v="984" actId="14100"/>
          <ac:picMkLst>
            <pc:docMk/>
            <pc:sldMk cId="931697936" sldId="268"/>
            <ac:picMk id="5" creationId="{5B0CBFD5-BE5B-BD77-6339-717FCB91C45D}"/>
          </ac:picMkLst>
        </pc:picChg>
      </pc:sldChg>
      <pc:sldChg chg="addSp delSp modSp mod">
        <pc:chgData name="Mohan Lavi" userId="dd7277d58bd63d3f" providerId="LiveId" clId="{55B0419D-3A03-4300-A7EF-89306338660C}" dt="2023-08-17T12:58:08.357" v="981" actId="14100"/>
        <pc:sldMkLst>
          <pc:docMk/>
          <pc:sldMk cId="2112962231" sldId="269"/>
        </pc:sldMkLst>
        <pc:spChg chg="mod">
          <ac:chgData name="Mohan Lavi" userId="dd7277d58bd63d3f" providerId="LiveId" clId="{55B0419D-3A03-4300-A7EF-89306338660C}" dt="2023-08-17T12:58:03.831" v="979" actId="20577"/>
          <ac:spMkLst>
            <pc:docMk/>
            <pc:sldMk cId="2112962231" sldId="269"/>
            <ac:spMk id="2" creationId="{E98B1301-B6BD-C4C9-2240-0D5F5B3DAFFB}"/>
          </ac:spMkLst>
        </pc:spChg>
        <pc:spChg chg="del">
          <ac:chgData name="Mohan Lavi" userId="dd7277d58bd63d3f" providerId="LiveId" clId="{55B0419D-3A03-4300-A7EF-89306338660C}" dt="2023-08-17T12:57:41.810" v="968"/>
          <ac:spMkLst>
            <pc:docMk/>
            <pc:sldMk cId="2112962231" sldId="269"/>
            <ac:spMk id="3" creationId="{BB8A06E5-A192-725D-D39D-6763603454C3}"/>
          </ac:spMkLst>
        </pc:spChg>
        <pc:picChg chg="add mod">
          <ac:chgData name="Mohan Lavi" userId="dd7277d58bd63d3f" providerId="LiveId" clId="{55B0419D-3A03-4300-A7EF-89306338660C}" dt="2023-08-17T12:58:08.357" v="981" actId="14100"/>
          <ac:picMkLst>
            <pc:docMk/>
            <pc:sldMk cId="2112962231" sldId="269"/>
            <ac:picMk id="5" creationId="{EF08457A-AFC0-45F6-7C0F-8620B46CA605}"/>
          </ac:picMkLst>
        </pc:picChg>
      </pc:sldChg>
      <pc:sldChg chg="addSp delSp modSp mod">
        <pc:chgData name="Mohan Lavi" userId="dd7277d58bd63d3f" providerId="LiveId" clId="{55B0419D-3A03-4300-A7EF-89306338660C}" dt="2023-08-17T15:11:20.617" v="1094" actId="14100"/>
        <pc:sldMkLst>
          <pc:docMk/>
          <pc:sldMk cId="768423042" sldId="270"/>
        </pc:sldMkLst>
        <pc:spChg chg="mod">
          <ac:chgData name="Mohan Lavi" userId="dd7277d58bd63d3f" providerId="LiveId" clId="{55B0419D-3A03-4300-A7EF-89306338660C}" dt="2023-08-17T13:04:02.008" v="1000" actId="20577"/>
          <ac:spMkLst>
            <pc:docMk/>
            <pc:sldMk cId="768423042" sldId="270"/>
            <ac:spMk id="2" creationId="{6D7C0616-F8AE-C39F-F0B4-C41CF53C9999}"/>
          </ac:spMkLst>
        </pc:spChg>
        <pc:spChg chg="del">
          <ac:chgData name="Mohan Lavi" userId="dd7277d58bd63d3f" providerId="LiveId" clId="{55B0419D-3A03-4300-A7EF-89306338660C}" dt="2023-08-17T13:04:14.208" v="1001"/>
          <ac:spMkLst>
            <pc:docMk/>
            <pc:sldMk cId="768423042" sldId="270"/>
            <ac:spMk id="3" creationId="{570BFD3E-B167-B2C3-2465-E15775072546}"/>
          </ac:spMkLst>
        </pc:spChg>
        <pc:picChg chg="add mod">
          <ac:chgData name="Mohan Lavi" userId="dd7277d58bd63d3f" providerId="LiveId" clId="{55B0419D-3A03-4300-A7EF-89306338660C}" dt="2023-08-17T15:11:20.617" v="1094" actId="14100"/>
          <ac:picMkLst>
            <pc:docMk/>
            <pc:sldMk cId="768423042" sldId="270"/>
            <ac:picMk id="5" creationId="{9C5665A5-57CE-EBFD-DFA6-110584538D33}"/>
          </ac:picMkLst>
        </pc:picChg>
      </pc:sldChg>
      <pc:sldChg chg="addSp delSp modSp mod">
        <pc:chgData name="Mohan Lavi" userId="dd7277d58bd63d3f" providerId="LiveId" clId="{55B0419D-3A03-4300-A7EF-89306338660C}" dt="2023-08-17T13:05:05.513" v="1015" actId="20577"/>
        <pc:sldMkLst>
          <pc:docMk/>
          <pc:sldMk cId="2356774025" sldId="271"/>
        </pc:sldMkLst>
        <pc:spChg chg="mod">
          <ac:chgData name="Mohan Lavi" userId="dd7277d58bd63d3f" providerId="LiveId" clId="{55B0419D-3A03-4300-A7EF-89306338660C}" dt="2023-08-17T13:05:05.513" v="1015" actId="20577"/>
          <ac:spMkLst>
            <pc:docMk/>
            <pc:sldMk cId="2356774025" sldId="271"/>
            <ac:spMk id="2" creationId="{916F4915-7234-4F84-9C5D-0B9C669914BF}"/>
          </ac:spMkLst>
        </pc:spChg>
        <pc:spChg chg="del">
          <ac:chgData name="Mohan Lavi" userId="dd7277d58bd63d3f" providerId="LiveId" clId="{55B0419D-3A03-4300-A7EF-89306338660C}" dt="2023-08-17T13:04:26.674" v="1002"/>
          <ac:spMkLst>
            <pc:docMk/>
            <pc:sldMk cId="2356774025" sldId="271"/>
            <ac:spMk id="3" creationId="{756414F9-B783-380C-F763-5E874BD74B3B}"/>
          </ac:spMkLst>
        </pc:spChg>
        <pc:picChg chg="add mod">
          <ac:chgData name="Mohan Lavi" userId="dd7277d58bd63d3f" providerId="LiveId" clId="{55B0419D-3A03-4300-A7EF-89306338660C}" dt="2023-08-17T13:04:44.777" v="1006" actId="1035"/>
          <ac:picMkLst>
            <pc:docMk/>
            <pc:sldMk cId="2356774025" sldId="271"/>
            <ac:picMk id="5" creationId="{10ABA951-F794-401D-C4D9-98F2BB6453D5}"/>
          </ac:picMkLst>
        </pc:picChg>
      </pc:sldChg>
      <pc:sldChg chg="modSp mod">
        <pc:chgData name="Mohan Lavi" userId="dd7277d58bd63d3f" providerId="LiveId" clId="{55B0419D-3A03-4300-A7EF-89306338660C}" dt="2023-08-17T15:07:02.299" v="1083" actId="255"/>
        <pc:sldMkLst>
          <pc:docMk/>
          <pc:sldMk cId="3379320065" sldId="272"/>
        </pc:sldMkLst>
        <pc:spChg chg="mod">
          <ac:chgData name="Mohan Lavi" userId="dd7277d58bd63d3f" providerId="LiveId" clId="{55B0419D-3A03-4300-A7EF-89306338660C}" dt="2023-08-17T15:06:37.198" v="1038" actId="20577"/>
          <ac:spMkLst>
            <pc:docMk/>
            <pc:sldMk cId="3379320065" sldId="272"/>
            <ac:spMk id="2" creationId="{3F887990-08F4-38EB-58C5-00C33635FC3B}"/>
          </ac:spMkLst>
        </pc:spChg>
        <pc:spChg chg="mod">
          <ac:chgData name="Mohan Lavi" userId="dd7277d58bd63d3f" providerId="LiveId" clId="{55B0419D-3A03-4300-A7EF-89306338660C}" dt="2023-08-17T15:07:02.299" v="1083" actId="255"/>
          <ac:spMkLst>
            <pc:docMk/>
            <pc:sldMk cId="3379320065" sldId="272"/>
            <ac:spMk id="3" creationId="{0B298668-DF93-2564-BF7B-0EC2F4C6C85B}"/>
          </ac:spMkLst>
        </pc:spChg>
      </pc:sldChg>
      <pc:sldChg chg="addSp delSp modSp mod">
        <pc:chgData name="Mohan Lavi" userId="dd7277d58bd63d3f" providerId="LiveId" clId="{55B0419D-3A03-4300-A7EF-89306338660C}" dt="2023-08-17T15:09:48.710" v="1093" actId="1076"/>
        <pc:sldMkLst>
          <pc:docMk/>
          <pc:sldMk cId="4126520971" sldId="273"/>
        </pc:sldMkLst>
        <pc:spChg chg="mod">
          <ac:chgData name="Mohan Lavi" userId="dd7277d58bd63d3f" providerId="LiveId" clId="{55B0419D-3A03-4300-A7EF-89306338660C}" dt="2023-08-17T15:08:55.640" v="1086" actId="20577"/>
          <ac:spMkLst>
            <pc:docMk/>
            <pc:sldMk cId="4126520971" sldId="273"/>
            <ac:spMk id="2" creationId="{0FBCD71B-6A62-46AC-963D-DCDC8840CF87}"/>
          </ac:spMkLst>
        </pc:spChg>
        <pc:spChg chg="del">
          <ac:chgData name="Mohan Lavi" userId="dd7277d58bd63d3f" providerId="LiveId" clId="{55B0419D-3A03-4300-A7EF-89306338660C}" dt="2023-08-17T15:09:30.666" v="1087"/>
          <ac:spMkLst>
            <pc:docMk/>
            <pc:sldMk cId="4126520971" sldId="273"/>
            <ac:spMk id="3" creationId="{614B11B5-8F1C-72A6-8D92-FEC394AAFC60}"/>
          </ac:spMkLst>
        </pc:spChg>
        <pc:picChg chg="add mod">
          <ac:chgData name="Mohan Lavi" userId="dd7277d58bd63d3f" providerId="LiveId" clId="{55B0419D-3A03-4300-A7EF-89306338660C}" dt="2023-08-17T15:09:48.710" v="1093" actId="1076"/>
          <ac:picMkLst>
            <pc:docMk/>
            <pc:sldMk cId="4126520971" sldId="273"/>
            <ac:picMk id="5" creationId="{A8B4A90B-31E7-B26B-6D0E-F24F6F345A3F}"/>
          </ac:picMkLst>
        </pc:picChg>
      </pc:sldChg>
      <pc:sldChg chg="addSp delSp modSp mod">
        <pc:chgData name="Mohan Lavi" userId="dd7277d58bd63d3f" providerId="LiveId" clId="{55B0419D-3A03-4300-A7EF-89306338660C}" dt="2023-08-18T06:21:02.337" v="1132" actId="14100"/>
        <pc:sldMkLst>
          <pc:docMk/>
          <pc:sldMk cId="2041715097" sldId="274"/>
        </pc:sldMkLst>
        <pc:spChg chg="mod">
          <ac:chgData name="Mohan Lavi" userId="dd7277d58bd63d3f" providerId="LiveId" clId="{55B0419D-3A03-4300-A7EF-89306338660C}" dt="2023-08-17T15:17:13.697" v="1097" actId="20577"/>
          <ac:spMkLst>
            <pc:docMk/>
            <pc:sldMk cId="2041715097" sldId="274"/>
            <ac:spMk id="2" creationId="{A52482CE-543B-064C-F357-8776E89AE437}"/>
          </ac:spMkLst>
        </pc:spChg>
        <pc:spChg chg="del">
          <ac:chgData name="Mohan Lavi" userId="dd7277d58bd63d3f" providerId="LiveId" clId="{55B0419D-3A03-4300-A7EF-89306338660C}" dt="2023-08-17T15:18:12.859" v="1098"/>
          <ac:spMkLst>
            <pc:docMk/>
            <pc:sldMk cId="2041715097" sldId="274"/>
            <ac:spMk id="3" creationId="{5C1B84D6-4953-C40C-6D23-ED3D95D53331}"/>
          </ac:spMkLst>
        </pc:spChg>
        <pc:picChg chg="add mod">
          <ac:chgData name="Mohan Lavi" userId="dd7277d58bd63d3f" providerId="LiveId" clId="{55B0419D-3A03-4300-A7EF-89306338660C}" dt="2023-08-18T06:21:02.337" v="1132" actId="14100"/>
          <ac:picMkLst>
            <pc:docMk/>
            <pc:sldMk cId="2041715097" sldId="274"/>
            <ac:picMk id="5" creationId="{BBCC973E-A9E4-1B32-2B9A-9E0FE97E2DFB}"/>
          </ac:picMkLst>
        </pc:picChg>
        <pc:picChg chg="add mod">
          <ac:chgData name="Mohan Lavi" userId="dd7277d58bd63d3f" providerId="LiveId" clId="{55B0419D-3A03-4300-A7EF-89306338660C}" dt="2023-08-17T15:18:15.987" v="1099" actId="1076"/>
          <ac:picMkLst>
            <pc:docMk/>
            <pc:sldMk cId="2041715097" sldId="274"/>
            <ac:picMk id="7" creationId="{CF1E6DE4-EF0B-7D63-8FAE-63DDEF2093D2}"/>
          </ac:picMkLst>
        </pc:picChg>
      </pc:sldChg>
      <pc:sldChg chg="addSp delSp modSp mod">
        <pc:chgData name="Mohan Lavi" userId="dd7277d58bd63d3f" providerId="LiveId" clId="{55B0419D-3A03-4300-A7EF-89306338660C}" dt="2023-08-18T07:05:35.895" v="1211" actId="14100"/>
        <pc:sldMkLst>
          <pc:docMk/>
          <pc:sldMk cId="837279458" sldId="275"/>
        </pc:sldMkLst>
        <pc:spChg chg="mod">
          <ac:chgData name="Mohan Lavi" userId="dd7277d58bd63d3f" providerId="LiveId" clId="{55B0419D-3A03-4300-A7EF-89306338660C}" dt="2023-08-18T02:54:37.585" v="1117" actId="20577"/>
          <ac:spMkLst>
            <pc:docMk/>
            <pc:sldMk cId="837279458" sldId="275"/>
            <ac:spMk id="2" creationId="{7B3BDB7F-A2D1-C672-4468-E6F9A976AEA1}"/>
          </ac:spMkLst>
        </pc:spChg>
        <pc:spChg chg="del">
          <ac:chgData name="Mohan Lavi" userId="dd7277d58bd63d3f" providerId="LiveId" clId="{55B0419D-3A03-4300-A7EF-89306338660C}" dt="2023-08-17T15:18:40.426" v="1103"/>
          <ac:spMkLst>
            <pc:docMk/>
            <pc:sldMk cId="837279458" sldId="275"/>
            <ac:spMk id="3" creationId="{D703E29E-D998-175D-6783-CFC37A39976C}"/>
          </ac:spMkLst>
        </pc:spChg>
        <pc:picChg chg="add mod">
          <ac:chgData name="Mohan Lavi" userId="dd7277d58bd63d3f" providerId="LiveId" clId="{55B0419D-3A03-4300-A7EF-89306338660C}" dt="2023-08-18T07:05:35.895" v="1211" actId="14100"/>
          <ac:picMkLst>
            <pc:docMk/>
            <pc:sldMk cId="837279458" sldId="275"/>
            <ac:picMk id="5" creationId="{AD2A4023-4FF0-7CBE-6896-B2C99FA0C38D}"/>
          </ac:picMkLst>
        </pc:picChg>
        <pc:picChg chg="add del mod">
          <ac:chgData name="Mohan Lavi" userId="dd7277d58bd63d3f" providerId="LiveId" clId="{55B0419D-3A03-4300-A7EF-89306338660C}" dt="2023-08-17T15:19:05.529" v="1106" actId="21"/>
          <ac:picMkLst>
            <pc:docMk/>
            <pc:sldMk cId="837279458" sldId="275"/>
            <ac:picMk id="7" creationId="{2815AC22-DEF9-098E-ABD6-24FB9616AC20}"/>
          </ac:picMkLst>
        </pc:picChg>
      </pc:sldChg>
      <pc:sldChg chg="addSp delSp modSp mod">
        <pc:chgData name="Mohan Lavi" userId="dd7277d58bd63d3f" providerId="LiveId" clId="{55B0419D-3A03-4300-A7EF-89306338660C}" dt="2023-08-18T08:48:14.309" v="1330" actId="14100"/>
        <pc:sldMkLst>
          <pc:docMk/>
          <pc:sldMk cId="277541118" sldId="276"/>
        </pc:sldMkLst>
        <pc:spChg chg="mod">
          <ac:chgData name="Mohan Lavi" userId="dd7277d58bd63d3f" providerId="LiveId" clId="{55B0419D-3A03-4300-A7EF-89306338660C}" dt="2023-08-18T06:32:48.465" v="1169" actId="20577"/>
          <ac:spMkLst>
            <pc:docMk/>
            <pc:sldMk cId="277541118" sldId="276"/>
            <ac:spMk id="2" creationId="{A3B706A9-AF09-9BC6-17E0-C18D4A5F7017}"/>
          </ac:spMkLst>
        </pc:spChg>
        <pc:spChg chg="del">
          <ac:chgData name="Mohan Lavi" userId="dd7277d58bd63d3f" providerId="LiveId" clId="{55B0419D-3A03-4300-A7EF-89306338660C}" dt="2023-08-18T06:45:33.485" v="1170"/>
          <ac:spMkLst>
            <pc:docMk/>
            <pc:sldMk cId="277541118" sldId="276"/>
            <ac:spMk id="3" creationId="{5C1738F6-4485-77BA-DD4F-307AD46BB191}"/>
          </ac:spMkLst>
        </pc:spChg>
        <pc:picChg chg="add mod">
          <ac:chgData name="Mohan Lavi" userId="dd7277d58bd63d3f" providerId="LiveId" clId="{55B0419D-3A03-4300-A7EF-89306338660C}" dt="2023-08-18T08:48:14.309" v="1330" actId="14100"/>
          <ac:picMkLst>
            <pc:docMk/>
            <pc:sldMk cId="277541118" sldId="276"/>
            <ac:picMk id="5" creationId="{991079D6-CC25-507C-F577-2A722ED315BE}"/>
          </ac:picMkLst>
        </pc:picChg>
      </pc:sldChg>
      <pc:sldChg chg="addSp delSp modSp mod">
        <pc:chgData name="Mohan Lavi" userId="dd7277d58bd63d3f" providerId="LiveId" clId="{55B0419D-3A03-4300-A7EF-89306338660C}" dt="2023-08-18T08:47:54.709" v="1327" actId="14100"/>
        <pc:sldMkLst>
          <pc:docMk/>
          <pc:sldMk cId="890448163" sldId="277"/>
        </pc:sldMkLst>
        <pc:spChg chg="mod">
          <ac:chgData name="Mohan Lavi" userId="dd7277d58bd63d3f" providerId="LiveId" clId="{55B0419D-3A03-4300-A7EF-89306338660C}" dt="2023-08-18T06:46:22.923" v="1210" actId="20577"/>
          <ac:spMkLst>
            <pc:docMk/>
            <pc:sldMk cId="890448163" sldId="277"/>
            <ac:spMk id="2" creationId="{D2E5D384-4CA0-CAEA-1B50-B7E4150952AA}"/>
          </ac:spMkLst>
        </pc:spChg>
        <pc:spChg chg="del">
          <ac:chgData name="Mohan Lavi" userId="dd7277d58bd63d3f" providerId="LiveId" clId="{55B0419D-3A03-4300-A7EF-89306338660C}" dt="2023-08-18T06:45:40.093" v="1171"/>
          <ac:spMkLst>
            <pc:docMk/>
            <pc:sldMk cId="890448163" sldId="277"/>
            <ac:spMk id="3" creationId="{A66832D5-3D73-0DD6-C970-81FC1AD6FDC7}"/>
          </ac:spMkLst>
        </pc:spChg>
        <pc:picChg chg="add mod">
          <ac:chgData name="Mohan Lavi" userId="dd7277d58bd63d3f" providerId="LiveId" clId="{55B0419D-3A03-4300-A7EF-89306338660C}" dt="2023-08-18T08:47:54.709" v="1327" actId="14100"/>
          <ac:picMkLst>
            <pc:docMk/>
            <pc:sldMk cId="890448163" sldId="277"/>
            <ac:picMk id="5" creationId="{BF6B18F2-7269-01BD-1F8D-08EE47101089}"/>
          </ac:picMkLst>
        </pc:picChg>
      </pc:sldChg>
      <pc:sldChg chg="addSp delSp modSp mod">
        <pc:chgData name="Mohan Lavi" userId="dd7277d58bd63d3f" providerId="LiveId" clId="{55B0419D-3A03-4300-A7EF-89306338660C}" dt="2023-08-18T08:48:09.292" v="1329" actId="14100"/>
        <pc:sldMkLst>
          <pc:docMk/>
          <pc:sldMk cId="1706805869" sldId="278"/>
        </pc:sldMkLst>
        <pc:spChg chg="mod">
          <ac:chgData name="Mohan Lavi" userId="dd7277d58bd63d3f" providerId="LiveId" clId="{55B0419D-3A03-4300-A7EF-89306338660C}" dt="2023-08-18T07:13:17.661" v="1226" actId="20577"/>
          <ac:spMkLst>
            <pc:docMk/>
            <pc:sldMk cId="1706805869" sldId="278"/>
            <ac:spMk id="2" creationId="{B3C1BA02-AE87-7E29-0C5B-59355709BD67}"/>
          </ac:spMkLst>
        </pc:spChg>
        <pc:spChg chg="del">
          <ac:chgData name="Mohan Lavi" userId="dd7277d58bd63d3f" providerId="LiveId" clId="{55B0419D-3A03-4300-A7EF-89306338660C}" dt="2023-08-18T07:12:35.825" v="1212"/>
          <ac:spMkLst>
            <pc:docMk/>
            <pc:sldMk cId="1706805869" sldId="278"/>
            <ac:spMk id="3" creationId="{4B5D368A-82E2-27F9-41FB-CC1599155883}"/>
          </ac:spMkLst>
        </pc:spChg>
        <pc:picChg chg="add mod">
          <ac:chgData name="Mohan Lavi" userId="dd7277d58bd63d3f" providerId="LiveId" clId="{55B0419D-3A03-4300-A7EF-89306338660C}" dt="2023-08-18T08:48:09.292" v="1329" actId="14100"/>
          <ac:picMkLst>
            <pc:docMk/>
            <pc:sldMk cId="1706805869" sldId="278"/>
            <ac:picMk id="5" creationId="{347BEB77-C1CC-AE6C-D04B-5F5D94F5574D}"/>
          </ac:picMkLst>
        </pc:picChg>
      </pc:sldChg>
      <pc:sldChg chg="addSp delSp modSp mod">
        <pc:chgData name="Mohan Lavi" userId="dd7277d58bd63d3f" providerId="LiveId" clId="{55B0419D-3A03-4300-A7EF-89306338660C}" dt="2023-08-18T14:27:00.396" v="2486" actId="14100"/>
        <pc:sldMkLst>
          <pc:docMk/>
          <pc:sldMk cId="1208396224" sldId="279"/>
        </pc:sldMkLst>
        <pc:spChg chg="mod">
          <ac:chgData name="Mohan Lavi" userId="dd7277d58bd63d3f" providerId="LiveId" clId="{55B0419D-3A03-4300-A7EF-89306338660C}" dt="2023-08-18T07:13:29.960" v="1252" actId="20577"/>
          <ac:spMkLst>
            <pc:docMk/>
            <pc:sldMk cId="1208396224" sldId="279"/>
            <ac:spMk id="2" creationId="{6B6AFB45-6244-293B-843D-B1DDDB49A99D}"/>
          </ac:spMkLst>
        </pc:spChg>
        <pc:spChg chg="del">
          <ac:chgData name="Mohan Lavi" userId="dd7277d58bd63d3f" providerId="LiveId" clId="{55B0419D-3A03-4300-A7EF-89306338660C}" dt="2023-08-18T07:12:41.927" v="1213"/>
          <ac:spMkLst>
            <pc:docMk/>
            <pc:sldMk cId="1208396224" sldId="279"/>
            <ac:spMk id="3" creationId="{86768D45-1EF6-6ABE-ACBC-E3B289AF2800}"/>
          </ac:spMkLst>
        </pc:spChg>
        <pc:picChg chg="add mod">
          <ac:chgData name="Mohan Lavi" userId="dd7277d58bd63d3f" providerId="LiveId" clId="{55B0419D-3A03-4300-A7EF-89306338660C}" dt="2023-08-18T14:27:00.396" v="2486" actId="14100"/>
          <ac:picMkLst>
            <pc:docMk/>
            <pc:sldMk cId="1208396224" sldId="279"/>
            <ac:picMk id="5" creationId="{5FC9ABCC-4344-9315-A110-3F9DD182E3B3}"/>
          </ac:picMkLst>
        </pc:picChg>
      </pc:sldChg>
      <pc:sldChg chg="addSp delSp modSp mod">
        <pc:chgData name="Mohan Lavi" userId="dd7277d58bd63d3f" providerId="LiveId" clId="{55B0419D-3A03-4300-A7EF-89306338660C}" dt="2023-08-18T09:33:10.432" v="1353" actId="20577"/>
        <pc:sldMkLst>
          <pc:docMk/>
          <pc:sldMk cId="3027563692" sldId="280"/>
        </pc:sldMkLst>
        <pc:spChg chg="mod">
          <ac:chgData name="Mohan Lavi" userId="dd7277d58bd63d3f" providerId="LiveId" clId="{55B0419D-3A03-4300-A7EF-89306338660C}" dt="2023-08-18T09:33:10.432" v="1353" actId="20577"/>
          <ac:spMkLst>
            <pc:docMk/>
            <pc:sldMk cId="3027563692" sldId="280"/>
            <ac:spMk id="2" creationId="{86339E23-E8D7-8D6B-4245-C914E5AE2463}"/>
          </ac:spMkLst>
        </pc:spChg>
        <pc:spChg chg="del">
          <ac:chgData name="Mohan Lavi" userId="dd7277d58bd63d3f" providerId="LiveId" clId="{55B0419D-3A03-4300-A7EF-89306338660C}" dt="2023-08-18T09:32:50.456" v="1331"/>
          <ac:spMkLst>
            <pc:docMk/>
            <pc:sldMk cId="3027563692" sldId="280"/>
            <ac:spMk id="3" creationId="{2AC92ED1-2B81-2FB8-F0BA-FF0ED45D42CB}"/>
          </ac:spMkLst>
        </pc:spChg>
        <pc:picChg chg="add mod">
          <ac:chgData name="Mohan Lavi" userId="dd7277d58bd63d3f" providerId="LiveId" clId="{55B0419D-3A03-4300-A7EF-89306338660C}" dt="2023-08-18T09:33:03.008" v="1335" actId="14100"/>
          <ac:picMkLst>
            <pc:docMk/>
            <pc:sldMk cId="3027563692" sldId="280"/>
            <ac:picMk id="5" creationId="{975F0424-7B38-A755-AC34-C03D6394F7FF}"/>
          </ac:picMkLst>
        </pc:picChg>
      </pc:sldChg>
      <pc:sldChg chg="addSp delSp modSp del mod setBg">
        <pc:chgData name="Mohan Lavi" userId="dd7277d58bd63d3f" providerId="LiveId" clId="{55B0419D-3A03-4300-A7EF-89306338660C}" dt="2023-08-18T09:35:19.792" v="1364" actId="2696"/>
        <pc:sldMkLst>
          <pc:docMk/>
          <pc:sldMk cId="1199598178" sldId="281"/>
        </pc:sldMkLst>
        <pc:spChg chg="mod">
          <ac:chgData name="Mohan Lavi" userId="dd7277d58bd63d3f" providerId="LiveId" clId="{55B0419D-3A03-4300-A7EF-89306338660C}" dt="2023-08-18T09:35:01.829" v="1363" actId="26606"/>
          <ac:spMkLst>
            <pc:docMk/>
            <pc:sldMk cId="1199598178" sldId="281"/>
            <ac:spMk id="2" creationId="{5852CBF8-44DC-B348-0181-0CF1F407B019}"/>
          </ac:spMkLst>
        </pc:spChg>
        <pc:spChg chg="del">
          <ac:chgData name="Mohan Lavi" userId="dd7277d58bd63d3f" providerId="LiveId" clId="{55B0419D-3A03-4300-A7EF-89306338660C}" dt="2023-08-18T09:34:51.284" v="1360"/>
          <ac:spMkLst>
            <pc:docMk/>
            <pc:sldMk cId="1199598178" sldId="281"/>
            <ac:spMk id="3" creationId="{99125D71-F7DC-E9B9-CB23-AC2FEDC8E0F1}"/>
          </ac:spMkLst>
        </pc:spChg>
        <pc:spChg chg="add">
          <ac:chgData name="Mohan Lavi" userId="dd7277d58bd63d3f" providerId="LiveId" clId="{55B0419D-3A03-4300-A7EF-89306338660C}" dt="2023-08-18T09:35:01.829" v="1363" actId="26606"/>
          <ac:spMkLst>
            <pc:docMk/>
            <pc:sldMk cId="1199598178" sldId="281"/>
            <ac:spMk id="10" creationId="{48E96387-12F1-45E4-9322-ABBF2EE040E9}"/>
          </ac:spMkLst>
        </pc:spChg>
        <pc:spChg chg="add">
          <ac:chgData name="Mohan Lavi" userId="dd7277d58bd63d3f" providerId="LiveId" clId="{55B0419D-3A03-4300-A7EF-89306338660C}" dt="2023-08-18T09:35:01.829" v="1363" actId="26606"/>
          <ac:spMkLst>
            <pc:docMk/>
            <pc:sldMk cId="1199598178" sldId="281"/>
            <ac:spMk id="12" creationId="{A9F421DD-DE4E-4547-A904-3F80E25E3F35}"/>
          </ac:spMkLst>
        </pc:spChg>
        <pc:spChg chg="add">
          <ac:chgData name="Mohan Lavi" userId="dd7277d58bd63d3f" providerId="LiveId" clId="{55B0419D-3A03-4300-A7EF-89306338660C}" dt="2023-08-18T09:35:01.829" v="1363" actId="26606"/>
          <ac:spMkLst>
            <pc:docMk/>
            <pc:sldMk cId="1199598178" sldId="281"/>
            <ac:spMk id="14" creationId="{09985DEC-1215-4209-9708-B45CC977402E}"/>
          </ac:spMkLst>
        </pc:spChg>
        <pc:spChg chg="add">
          <ac:chgData name="Mohan Lavi" userId="dd7277d58bd63d3f" providerId="LiveId" clId="{55B0419D-3A03-4300-A7EF-89306338660C}" dt="2023-08-18T09:35:01.829" v="1363" actId="26606"/>
          <ac:spMkLst>
            <pc:docMk/>
            <pc:sldMk cId="1199598178" sldId="281"/>
            <ac:spMk id="16" creationId="{90EB7086-616E-4D44-94BE-D0F763561782}"/>
          </ac:spMkLst>
        </pc:spChg>
        <pc:spChg chg="add">
          <ac:chgData name="Mohan Lavi" userId="dd7277d58bd63d3f" providerId="LiveId" clId="{55B0419D-3A03-4300-A7EF-89306338660C}" dt="2023-08-18T09:35:01.829" v="1363" actId="26606"/>
          <ac:spMkLst>
            <pc:docMk/>
            <pc:sldMk cId="1199598178" sldId="281"/>
            <ac:spMk id="18" creationId="{A56981F2-287B-4FF9-ADF9-BA62CF2DBF13}"/>
          </ac:spMkLst>
        </pc:spChg>
        <pc:picChg chg="add mod">
          <ac:chgData name="Mohan Lavi" userId="dd7277d58bd63d3f" providerId="LiveId" clId="{55B0419D-3A03-4300-A7EF-89306338660C}" dt="2023-08-18T09:35:01.829" v="1363" actId="26606"/>
          <ac:picMkLst>
            <pc:docMk/>
            <pc:sldMk cId="1199598178" sldId="281"/>
            <ac:picMk id="5" creationId="{511196A0-B603-1483-EB19-E9822DD31F67}"/>
          </ac:picMkLst>
        </pc:picChg>
      </pc:sldChg>
      <pc:sldChg chg="addSp delSp modSp mod">
        <pc:chgData name="Mohan Lavi" userId="dd7277d58bd63d3f" providerId="LiveId" clId="{55B0419D-3A03-4300-A7EF-89306338660C}" dt="2023-08-18T13:00:57.790" v="2066" actId="14100"/>
        <pc:sldMkLst>
          <pc:docMk/>
          <pc:sldMk cId="4235393901" sldId="282"/>
        </pc:sldMkLst>
        <pc:spChg chg="mod">
          <ac:chgData name="Mohan Lavi" userId="dd7277d58bd63d3f" providerId="LiveId" clId="{55B0419D-3A03-4300-A7EF-89306338660C}" dt="2023-08-18T09:35:46.049" v="1375" actId="20577"/>
          <ac:spMkLst>
            <pc:docMk/>
            <pc:sldMk cId="4235393901" sldId="282"/>
            <ac:spMk id="2" creationId="{864C555D-EA3F-1BEE-A51F-D5EFBBDA07B2}"/>
          </ac:spMkLst>
        </pc:spChg>
        <pc:spChg chg="del">
          <ac:chgData name="Mohan Lavi" userId="dd7277d58bd63d3f" providerId="LiveId" clId="{55B0419D-3A03-4300-A7EF-89306338660C}" dt="2023-08-18T09:35:33.468" v="1365"/>
          <ac:spMkLst>
            <pc:docMk/>
            <pc:sldMk cId="4235393901" sldId="282"/>
            <ac:spMk id="3" creationId="{02BCED65-BEC7-6731-8179-EABF09D51BFF}"/>
          </ac:spMkLst>
        </pc:spChg>
        <pc:spChg chg="add del mod">
          <ac:chgData name="Mohan Lavi" userId="dd7277d58bd63d3f" providerId="LiveId" clId="{55B0419D-3A03-4300-A7EF-89306338660C}" dt="2023-08-18T13:00:47.138" v="2062"/>
          <ac:spMkLst>
            <pc:docMk/>
            <pc:sldMk cId="4235393901" sldId="282"/>
            <ac:spMk id="4" creationId="{E43BB07A-AE61-E59F-2006-D677154F0344}"/>
          </ac:spMkLst>
        </pc:spChg>
        <pc:picChg chg="add del mod">
          <ac:chgData name="Mohan Lavi" userId="dd7277d58bd63d3f" providerId="LiveId" clId="{55B0419D-3A03-4300-A7EF-89306338660C}" dt="2023-08-18T13:00:32.243" v="2061" actId="21"/>
          <ac:picMkLst>
            <pc:docMk/>
            <pc:sldMk cId="4235393901" sldId="282"/>
            <ac:picMk id="5" creationId="{8B1F1BE5-EA8C-21F3-4CB9-1CAE75B49246}"/>
          </ac:picMkLst>
        </pc:picChg>
        <pc:picChg chg="add mod">
          <ac:chgData name="Mohan Lavi" userId="dd7277d58bd63d3f" providerId="LiveId" clId="{55B0419D-3A03-4300-A7EF-89306338660C}" dt="2023-08-18T13:00:57.790" v="2066" actId="14100"/>
          <ac:picMkLst>
            <pc:docMk/>
            <pc:sldMk cId="4235393901" sldId="282"/>
            <ac:picMk id="7" creationId="{6654B4F3-247E-5E78-A452-1CEC392407D7}"/>
          </ac:picMkLst>
        </pc:picChg>
      </pc:sldChg>
      <pc:sldChg chg="addSp delSp modSp mod modClrScheme chgLayout">
        <pc:chgData name="Mohan Lavi" userId="dd7277d58bd63d3f" providerId="LiveId" clId="{55B0419D-3A03-4300-A7EF-89306338660C}" dt="2023-08-18T09:36:28.933" v="1402" actId="20577"/>
        <pc:sldMkLst>
          <pc:docMk/>
          <pc:sldMk cId="800571499" sldId="283"/>
        </pc:sldMkLst>
        <pc:spChg chg="del mod ord">
          <ac:chgData name="Mohan Lavi" userId="dd7277d58bd63d3f" providerId="LiveId" clId="{55B0419D-3A03-4300-A7EF-89306338660C}" dt="2023-08-18T09:36:22.204" v="1377" actId="700"/>
          <ac:spMkLst>
            <pc:docMk/>
            <pc:sldMk cId="800571499" sldId="283"/>
            <ac:spMk id="2" creationId="{8D86B908-C8F7-3289-D16F-D9308BBA5A35}"/>
          </ac:spMkLst>
        </pc:spChg>
        <pc:spChg chg="del mod ord">
          <ac:chgData name="Mohan Lavi" userId="dd7277d58bd63d3f" providerId="LiveId" clId="{55B0419D-3A03-4300-A7EF-89306338660C}" dt="2023-08-18T09:36:22.204" v="1377" actId="700"/>
          <ac:spMkLst>
            <pc:docMk/>
            <pc:sldMk cId="800571499" sldId="283"/>
            <ac:spMk id="3" creationId="{2B92C0B1-3363-92F6-D95D-8EC591B8B21F}"/>
          </ac:spMkLst>
        </pc:spChg>
        <pc:spChg chg="add mod ord">
          <ac:chgData name="Mohan Lavi" userId="dd7277d58bd63d3f" providerId="LiveId" clId="{55B0419D-3A03-4300-A7EF-89306338660C}" dt="2023-08-18T09:36:28.933" v="1402" actId="20577"/>
          <ac:spMkLst>
            <pc:docMk/>
            <pc:sldMk cId="800571499" sldId="283"/>
            <ac:spMk id="4" creationId="{C0EDC7AC-D60F-7A76-6176-3FA013961965}"/>
          </ac:spMkLst>
        </pc:spChg>
        <pc:spChg chg="add mod ord">
          <ac:chgData name="Mohan Lavi" userId="dd7277d58bd63d3f" providerId="LiveId" clId="{55B0419D-3A03-4300-A7EF-89306338660C}" dt="2023-08-18T09:36:22.204" v="1377" actId="700"/>
          <ac:spMkLst>
            <pc:docMk/>
            <pc:sldMk cId="800571499" sldId="283"/>
            <ac:spMk id="5" creationId="{58FDFF4B-9DA7-0D12-446A-B8573EBB770E}"/>
          </ac:spMkLst>
        </pc:spChg>
      </pc:sldChg>
      <pc:sldChg chg="modSp mod">
        <pc:chgData name="Mohan Lavi" userId="dd7277d58bd63d3f" providerId="LiveId" clId="{55B0419D-3A03-4300-A7EF-89306338660C}" dt="2023-08-18T10:13:15.032" v="2045" actId="123"/>
        <pc:sldMkLst>
          <pc:docMk/>
          <pc:sldMk cId="2711895060" sldId="284"/>
        </pc:sldMkLst>
        <pc:spChg chg="mod">
          <ac:chgData name="Mohan Lavi" userId="dd7277d58bd63d3f" providerId="LiveId" clId="{55B0419D-3A03-4300-A7EF-89306338660C}" dt="2023-08-18T09:36:39.067" v="1421" actId="20577"/>
          <ac:spMkLst>
            <pc:docMk/>
            <pc:sldMk cId="2711895060" sldId="284"/>
            <ac:spMk id="2" creationId="{B0E534B0-55B3-795E-8577-F8F54F3B64E5}"/>
          </ac:spMkLst>
        </pc:spChg>
        <pc:spChg chg="mod">
          <ac:chgData name="Mohan Lavi" userId="dd7277d58bd63d3f" providerId="LiveId" clId="{55B0419D-3A03-4300-A7EF-89306338660C}" dt="2023-08-18T10:13:15.032" v="2045" actId="123"/>
          <ac:spMkLst>
            <pc:docMk/>
            <pc:sldMk cId="2711895060" sldId="284"/>
            <ac:spMk id="3" creationId="{2E16F14B-DD40-CD1E-F385-82A6DD0170F8}"/>
          </ac:spMkLst>
        </pc:spChg>
      </pc:sldChg>
      <pc:sldChg chg="addSp delSp modSp mod">
        <pc:chgData name="Mohan Lavi" userId="dd7277d58bd63d3f" providerId="LiveId" clId="{55B0419D-3A03-4300-A7EF-89306338660C}" dt="2023-08-18T10:13:29.875" v="2048" actId="14100"/>
        <pc:sldMkLst>
          <pc:docMk/>
          <pc:sldMk cId="1763040370" sldId="285"/>
        </pc:sldMkLst>
        <pc:spChg chg="mod">
          <ac:chgData name="Mohan Lavi" userId="dd7277d58bd63d3f" providerId="LiveId" clId="{55B0419D-3A03-4300-A7EF-89306338660C}" dt="2023-08-18T10:11:19.373" v="1996" actId="20577"/>
          <ac:spMkLst>
            <pc:docMk/>
            <pc:sldMk cId="1763040370" sldId="285"/>
            <ac:spMk id="2" creationId="{3E2C6C02-931A-7214-7189-D9AE8534BDFD}"/>
          </ac:spMkLst>
        </pc:spChg>
        <pc:spChg chg="del">
          <ac:chgData name="Mohan Lavi" userId="dd7277d58bd63d3f" providerId="LiveId" clId="{55B0419D-3A03-4300-A7EF-89306338660C}" dt="2023-08-18T10:09:31.429" v="1981"/>
          <ac:spMkLst>
            <pc:docMk/>
            <pc:sldMk cId="1763040370" sldId="285"/>
            <ac:spMk id="3" creationId="{141B0D6F-2F6E-83C8-B33F-D9859E27F945}"/>
          </ac:spMkLst>
        </pc:spChg>
        <pc:picChg chg="add mod">
          <ac:chgData name="Mohan Lavi" userId="dd7277d58bd63d3f" providerId="LiveId" clId="{55B0419D-3A03-4300-A7EF-89306338660C}" dt="2023-08-18T10:13:29.875" v="2048" actId="14100"/>
          <ac:picMkLst>
            <pc:docMk/>
            <pc:sldMk cId="1763040370" sldId="285"/>
            <ac:picMk id="5" creationId="{88F67DCA-A4B0-3926-5158-A2AECF5F8316}"/>
          </ac:picMkLst>
        </pc:picChg>
      </pc:sldChg>
      <pc:sldChg chg="modSp new del mod">
        <pc:chgData name="Mohan Lavi" userId="dd7277d58bd63d3f" providerId="LiveId" clId="{55B0419D-3A03-4300-A7EF-89306338660C}" dt="2023-08-16T15:28:36.785" v="368" actId="2696"/>
        <pc:sldMkLst>
          <pc:docMk/>
          <pc:sldMk cId="2598934920" sldId="286"/>
        </pc:sldMkLst>
        <pc:spChg chg="mod">
          <ac:chgData name="Mohan Lavi" userId="dd7277d58bd63d3f" providerId="LiveId" clId="{55B0419D-3A03-4300-A7EF-89306338660C}" dt="2023-08-16T15:04:41.422" v="245" actId="20577"/>
          <ac:spMkLst>
            <pc:docMk/>
            <pc:sldMk cId="2598934920" sldId="286"/>
            <ac:spMk id="2" creationId="{0CE412A3-426D-DA6A-5A3A-035E679F5C6C}"/>
          </ac:spMkLst>
        </pc:spChg>
        <pc:spChg chg="mod">
          <ac:chgData name="Mohan Lavi" userId="dd7277d58bd63d3f" providerId="LiveId" clId="{55B0419D-3A03-4300-A7EF-89306338660C}" dt="2023-08-16T15:06:21.122" v="330" actId="255"/>
          <ac:spMkLst>
            <pc:docMk/>
            <pc:sldMk cId="2598934920" sldId="286"/>
            <ac:spMk id="3" creationId="{AC7C15D8-AAF1-A012-6192-0337159F6F18}"/>
          </ac:spMkLst>
        </pc:spChg>
      </pc:sldChg>
      <pc:sldChg chg="modSp new mod">
        <pc:chgData name="Mohan Lavi" userId="dd7277d58bd63d3f" providerId="LiveId" clId="{55B0419D-3A03-4300-A7EF-89306338660C}" dt="2023-08-17T12:58:31.239" v="997" actId="20577"/>
        <pc:sldMkLst>
          <pc:docMk/>
          <pc:sldMk cId="1304384184" sldId="287"/>
        </pc:sldMkLst>
        <pc:spChg chg="mod">
          <ac:chgData name="Mohan Lavi" userId="dd7277d58bd63d3f" providerId="LiveId" clId="{55B0419D-3A03-4300-A7EF-89306338660C}" dt="2023-08-17T12:58:31.239" v="997" actId="20577"/>
          <ac:spMkLst>
            <pc:docMk/>
            <pc:sldMk cId="1304384184" sldId="287"/>
            <ac:spMk id="2" creationId="{C861217D-DCED-8523-311A-54276DA1FA74}"/>
          </ac:spMkLst>
        </pc:spChg>
      </pc:sldChg>
      <pc:sldChg chg="modSp new mod">
        <pc:chgData name="Mohan Lavi" userId="dd7277d58bd63d3f" providerId="LiveId" clId="{55B0419D-3A03-4300-A7EF-89306338660C}" dt="2023-08-18T14:19:17.759" v="2474" actId="20577"/>
        <pc:sldMkLst>
          <pc:docMk/>
          <pc:sldMk cId="3405193365" sldId="288"/>
        </pc:sldMkLst>
        <pc:spChg chg="mod">
          <ac:chgData name="Mohan Lavi" userId="dd7277d58bd63d3f" providerId="LiveId" clId="{55B0419D-3A03-4300-A7EF-89306338660C}" dt="2023-08-16T15:05:30.141" v="306" actId="20577"/>
          <ac:spMkLst>
            <pc:docMk/>
            <pc:sldMk cId="3405193365" sldId="288"/>
            <ac:spMk id="2" creationId="{816227E6-D08C-DB71-0B60-079CDBCE0898}"/>
          </ac:spMkLst>
        </pc:spChg>
        <pc:spChg chg="mod">
          <ac:chgData name="Mohan Lavi" userId="dd7277d58bd63d3f" providerId="LiveId" clId="{55B0419D-3A03-4300-A7EF-89306338660C}" dt="2023-08-18T14:19:17.759" v="2474" actId="20577"/>
          <ac:spMkLst>
            <pc:docMk/>
            <pc:sldMk cId="3405193365" sldId="288"/>
            <ac:spMk id="3" creationId="{C7E348AE-A52F-C619-60E9-319E380DB687}"/>
          </ac:spMkLst>
        </pc:spChg>
      </pc:sldChg>
      <pc:sldChg chg="modSp new mod modAnim">
        <pc:chgData name="Mohan Lavi" userId="dd7277d58bd63d3f" providerId="LiveId" clId="{55B0419D-3A03-4300-A7EF-89306338660C}" dt="2023-08-18T06:09:25.060" v="1129" actId="313"/>
        <pc:sldMkLst>
          <pc:docMk/>
          <pc:sldMk cId="903946596" sldId="289"/>
        </pc:sldMkLst>
        <pc:spChg chg="mod">
          <ac:chgData name="Mohan Lavi" userId="dd7277d58bd63d3f" providerId="LiveId" clId="{55B0419D-3A03-4300-A7EF-89306338660C}" dt="2023-08-17T12:36:48.341" v="497" actId="20577"/>
          <ac:spMkLst>
            <pc:docMk/>
            <pc:sldMk cId="903946596" sldId="289"/>
            <ac:spMk id="2" creationId="{DCBA865B-7EFB-9E7B-4841-7699BF4B2F41}"/>
          </ac:spMkLst>
        </pc:spChg>
        <pc:spChg chg="mod">
          <ac:chgData name="Mohan Lavi" userId="dd7277d58bd63d3f" providerId="LiveId" clId="{55B0419D-3A03-4300-A7EF-89306338660C}" dt="2023-08-18T06:09:25.060" v="1129" actId="313"/>
          <ac:spMkLst>
            <pc:docMk/>
            <pc:sldMk cId="903946596" sldId="289"/>
            <ac:spMk id="3" creationId="{A724F73B-0657-2918-A858-8DA899B5328B}"/>
          </ac:spMkLst>
        </pc:spChg>
      </pc:sldChg>
      <pc:sldChg chg="modSp new mod">
        <pc:chgData name="Mohan Lavi" userId="dd7277d58bd63d3f" providerId="LiveId" clId="{55B0419D-3A03-4300-A7EF-89306338660C}" dt="2023-08-17T12:50:12.149" v="904" actId="255"/>
        <pc:sldMkLst>
          <pc:docMk/>
          <pc:sldMk cId="19807232" sldId="290"/>
        </pc:sldMkLst>
        <pc:spChg chg="mod">
          <ac:chgData name="Mohan Lavi" userId="dd7277d58bd63d3f" providerId="LiveId" clId="{55B0419D-3A03-4300-A7EF-89306338660C}" dt="2023-08-17T12:44:36.164" v="742" actId="20577"/>
          <ac:spMkLst>
            <pc:docMk/>
            <pc:sldMk cId="19807232" sldId="290"/>
            <ac:spMk id="2" creationId="{33F1B61A-426E-CA4A-4AFF-32E28F568801}"/>
          </ac:spMkLst>
        </pc:spChg>
        <pc:spChg chg="mod">
          <ac:chgData name="Mohan Lavi" userId="dd7277d58bd63d3f" providerId="LiveId" clId="{55B0419D-3A03-4300-A7EF-89306338660C}" dt="2023-08-17T12:50:12.149" v="904" actId="255"/>
          <ac:spMkLst>
            <pc:docMk/>
            <pc:sldMk cId="19807232" sldId="290"/>
            <ac:spMk id="3" creationId="{7A07108B-9533-D64D-ADD1-0A5A4427600C}"/>
          </ac:spMkLst>
        </pc:spChg>
      </pc:sldChg>
      <pc:sldChg chg="addSp modSp new mod">
        <pc:chgData name="Mohan Lavi" userId="dd7277d58bd63d3f" providerId="LiveId" clId="{55B0419D-3A03-4300-A7EF-89306338660C}" dt="2023-08-18T14:25:51.510" v="2485" actId="14100"/>
        <pc:sldMkLst>
          <pc:docMk/>
          <pc:sldMk cId="2781741838" sldId="291"/>
        </pc:sldMkLst>
        <pc:spChg chg="mod">
          <ac:chgData name="Mohan Lavi" userId="dd7277d58bd63d3f" providerId="LiveId" clId="{55B0419D-3A03-4300-A7EF-89306338660C}" dt="2023-08-17T12:45:22.100" v="844" actId="20577"/>
          <ac:spMkLst>
            <pc:docMk/>
            <pc:sldMk cId="2781741838" sldId="291"/>
            <ac:spMk id="2" creationId="{AD5C5A8A-713C-20E0-517A-6E8AD9550519}"/>
          </ac:spMkLst>
        </pc:spChg>
        <pc:spChg chg="mod">
          <ac:chgData name="Mohan Lavi" userId="dd7277d58bd63d3f" providerId="LiveId" clId="{55B0419D-3A03-4300-A7EF-89306338660C}" dt="2023-08-17T12:50:22.533" v="906" actId="255"/>
          <ac:spMkLst>
            <pc:docMk/>
            <pc:sldMk cId="2781741838" sldId="291"/>
            <ac:spMk id="3" creationId="{77E1479A-B264-73F2-ACEE-A7CC286BBA9E}"/>
          </ac:spMkLst>
        </pc:spChg>
        <pc:picChg chg="add mod">
          <ac:chgData name="Mohan Lavi" userId="dd7277d58bd63d3f" providerId="LiveId" clId="{55B0419D-3A03-4300-A7EF-89306338660C}" dt="2023-08-18T14:25:51.510" v="2485" actId="14100"/>
          <ac:picMkLst>
            <pc:docMk/>
            <pc:sldMk cId="2781741838" sldId="291"/>
            <ac:picMk id="5" creationId="{1FBF1FB4-ED47-F357-F4E9-47F86495A44A}"/>
          </ac:picMkLst>
        </pc:picChg>
      </pc:sldChg>
      <pc:sldChg chg="addSp delSp modSp new mod">
        <pc:chgData name="Mohan Lavi" userId="dd7277d58bd63d3f" providerId="LiveId" clId="{55B0419D-3A03-4300-A7EF-89306338660C}" dt="2023-08-18T06:25:46.719" v="1146" actId="14100"/>
        <pc:sldMkLst>
          <pc:docMk/>
          <pc:sldMk cId="3957015383" sldId="292"/>
        </pc:sldMkLst>
        <pc:spChg chg="mod">
          <ac:chgData name="Mohan Lavi" userId="dd7277d58bd63d3f" providerId="LiveId" clId="{55B0419D-3A03-4300-A7EF-89306338660C}" dt="2023-08-18T06:25:27.346" v="1141" actId="20577"/>
          <ac:spMkLst>
            <pc:docMk/>
            <pc:sldMk cId="3957015383" sldId="292"/>
            <ac:spMk id="2" creationId="{BBCDD9A3-74FB-81E3-473B-6848EB2D5189}"/>
          </ac:spMkLst>
        </pc:spChg>
        <pc:spChg chg="del">
          <ac:chgData name="Mohan Lavi" userId="dd7277d58bd63d3f" providerId="LiveId" clId="{55B0419D-3A03-4300-A7EF-89306338660C}" dt="2023-08-18T06:25:32.155" v="1142"/>
          <ac:spMkLst>
            <pc:docMk/>
            <pc:sldMk cId="3957015383" sldId="292"/>
            <ac:spMk id="3" creationId="{446510E3-583F-2E87-9335-8D07DA775EF6}"/>
          </ac:spMkLst>
        </pc:spChg>
        <pc:picChg chg="add mod">
          <ac:chgData name="Mohan Lavi" userId="dd7277d58bd63d3f" providerId="LiveId" clId="{55B0419D-3A03-4300-A7EF-89306338660C}" dt="2023-08-18T06:25:46.719" v="1146" actId="14100"/>
          <ac:picMkLst>
            <pc:docMk/>
            <pc:sldMk cId="3957015383" sldId="292"/>
            <ac:picMk id="5" creationId="{54B96698-693B-063B-6348-B4E382102D9B}"/>
          </ac:picMkLst>
        </pc:picChg>
      </pc:sldChg>
      <pc:sldChg chg="addSp delSp modSp new mod">
        <pc:chgData name="Mohan Lavi" userId="dd7277d58bd63d3f" providerId="LiveId" clId="{55B0419D-3A03-4300-A7EF-89306338660C}" dt="2023-08-18T06:26:21.445" v="1161" actId="14100"/>
        <pc:sldMkLst>
          <pc:docMk/>
          <pc:sldMk cId="4016135819" sldId="293"/>
        </pc:sldMkLst>
        <pc:spChg chg="mod">
          <ac:chgData name="Mohan Lavi" userId="dd7277d58bd63d3f" providerId="LiveId" clId="{55B0419D-3A03-4300-A7EF-89306338660C}" dt="2023-08-18T06:25:58.183" v="1155" actId="20577"/>
          <ac:spMkLst>
            <pc:docMk/>
            <pc:sldMk cId="4016135819" sldId="293"/>
            <ac:spMk id="2" creationId="{78A80D1D-248F-6A29-5490-F29319A9E35B}"/>
          </ac:spMkLst>
        </pc:spChg>
        <pc:spChg chg="del">
          <ac:chgData name="Mohan Lavi" userId="dd7277d58bd63d3f" providerId="LiveId" clId="{55B0419D-3A03-4300-A7EF-89306338660C}" dt="2023-08-18T06:26:03.595" v="1156"/>
          <ac:spMkLst>
            <pc:docMk/>
            <pc:sldMk cId="4016135819" sldId="293"/>
            <ac:spMk id="3" creationId="{25908ED7-5D50-4D89-726A-E997F916D44C}"/>
          </ac:spMkLst>
        </pc:spChg>
        <pc:picChg chg="add mod">
          <ac:chgData name="Mohan Lavi" userId="dd7277d58bd63d3f" providerId="LiveId" clId="{55B0419D-3A03-4300-A7EF-89306338660C}" dt="2023-08-18T06:26:21.445" v="1161" actId="14100"/>
          <ac:picMkLst>
            <pc:docMk/>
            <pc:sldMk cId="4016135819" sldId="293"/>
            <ac:picMk id="5" creationId="{19D6DEBB-A9DA-7766-2520-FE5FB01D3EA7}"/>
          </ac:picMkLst>
        </pc:picChg>
      </pc:sldChg>
      <pc:sldChg chg="modSp new mod">
        <pc:chgData name="Mohan Lavi" userId="dd7277d58bd63d3f" providerId="LiveId" clId="{55B0419D-3A03-4300-A7EF-89306338660C}" dt="2023-08-18T13:50:56.774" v="2374" actId="20577"/>
        <pc:sldMkLst>
          <pc:docMk/>
          <pc:sldMk cId="463983234" sldId="294"/>
        </pc:sldMkLst>
        <pc:spChg chg="mod">
          <ac:chgData name="Mohan Lavi" userId="dd7277d58bd63d3f" providerId="LiveId" clId="{55B0419D-3A03-4300-A7EF-89306338660C}" dt="2023-08-18T07:19:19.540" v="1278" actId="20577"/>
          <ac:spMkLst>
            <pc:docMk/>
            <pc:sldMk cId="463983234" sldId="294"/>
            <ac:spMk id="2" creationId="{63735005-5851-F424-4909-B22403803F7B}"/>
          </ac:spMkLst>
        </pc:spChg>
        <pc:spChg chg="mod">
          <ac:chgData name="Mohan Lavi" userId="dd7277d58bd63d3f" providerId="LiveId" clId="{55B0419D-3A03-4300-A7EF-89306338660C}" dt="2023-08-18T13:50:56.774" v="2374" actId="20577"/>
          <ac:spMkLst>
            <pc:docMk/>
            <pc:sldMk cId="463983234" sldId="294"/>
            <ac:spMk id="3" creationId="{A963D4B8-970D-D4DB-597D-7BDD790F6668}"/>
          </ac:spMkLst>
        </pc:spChg>
      </pc:sldChg>
      <pc:sldChg chg="addSp delSp modSp new del">
        <pc:chgData name="Mohan Lavi" userId="dd7277d58bd63d3f" providerId="LiveId" clId="{55B0419D-3A03-4300-A7EF-89306338660C}" dt="2023-08-18T10:11:07.012" v="1987" actId="2696"/>
        <pc:sldMkLst>
          <pc:docMk/>
          <pc:sldMk cId="444809925" sldId="295"/>
        </pc:sldMkLst>
        <pc:spChg chg="del">
          <ac:chgData name="Mohan Lavi" userId="dd7277d58bd63d3f" providerId="LiveId" clId="{55B0419D-3A03-4300-A7EF-89306338660C}" dt="2023-08-18T10:09:53.815" v="1983"/>
          <ac:spMkLst>
            <pc:docMk/>
            <pc:sldMk cId="444809925" sldId="295"/>
            <ac:spMk id="3" creationId="{8144D0DB-5A5D-A7ED-C641-96B7FD11D735}"/>
          </ac:spMkLst>
        </pc:spChg>
        <pc:picChg chg="add mod">
          <ac:chgData name="Mohan Lavi" userId="dd7277d58bd63d3f" providerId="LiveId" clId="{55B0419D-3A03-4300-A7EF-89306338660C}" dt="2023-08-18T10:09:53.815" v="1983"/>
          <ac:picMkLst>
            <pc:docMk/>
            <pc:sldMk cId="444809925" sldId="295"/>
            <ac:picMk id="5" creationId="{339F1550-FE52-7B6B-99F0-05063C2DD074}"/>
          </ac:picMkLst>
        </pc:picChg>
      </pc:sldChg>
      <pc:sldChg chg="new del">
        <pc:chgData name="Mohan Lavi" userId="dd7277d58bd63d3f" providerId="LiveId" clId="{55B0419D-3A03-4300-A7EF-89306338660C}" dt="2023-08-18T10:11:09.141" v="1988" actId="2696"/>
        <pc:sldMkLst>
          <pc:docMk/>
          <pc:sldMk cId="3275055880" sldId="296"/>
        </pc:sldMkLst>
      </pc:sldChg>
      <pc:sldChg chg="addSp delSp modSp new mod">
        <pc:chgData name="Mohan Lavi" userId="dd7277d58bd63d3f" providerId="LiveId" clId="{55B0419D-3A03-4300-A7EF-89306338660C}" dt="2023-08-18T10:12:20.056" v="2043" actId="14100"/>
        <pc:sldMkLst>
          <pc:docMk/>
          <pc:sldMk cId="1803689470" sldId="297"/>
        </pc:sldMkLst>
        <pc:spChg chg="mod">
          <ac:chgData name="Mohan Lavi" userId="dd7277d58bd63d3f" providerId="LiveId" clId="{55B0419D-3A03-4300-A7EF-89306338660C}" dt="2023-08-18T10:11:24.240" v="2004" actId="20577"/>
          <ac:spMkLst>
            <pc:docMk/>
            <pc:sldMk cId="1803689470" sldId="297"/>
            <ac:spMk id="2" creationId="{57835E45-F39F-C098-4965-3AF83952B092}"/>
          </ac:spMkLst>
        </pc:spChg>
        <pc:spChg chg="del">
          <ac:chgData name="Mohan Lavi" userId="dd7277d58bd63d3f" providerId="LiveId" clId="{55B0419D-3A03-4300-A7EF-89306338660C}" dt="2023-08-18T10:10:14.108" v="1986"/>
          <ac:spMkLst>
            <pc:docMk/>
            <pc:sldMk cId="1803689470" sldId="297"/>
            <ac:spMk id="3" creationId="{F36D0641-5E06-0E1E-19A5-8F01F5FD2915}"/>
          </ac:spMkLst>
        </pc:spChg>
        <pc:picChg chg="add mod">
          <ac:chgData name="Mohan Lavi" userId="dd7277d58bd63d3f" providerId="LiveId" clId="{55B0419D-3A03-4300-A7EF-89306338660C}" dt="2023-08-18T10:12:20.056" v="2043" actId="14100"/>
          <ac:picMkLst>
            <pc:docMk/>
            <pc:sldMk cId="1803689470" sldId="297"/>
            <ac:picMk id="5" creationId="{196217DE-6DD6-9EDC-9841-5BB9483258C4}"/>
          </ac:picMkLst>
        </pc:picChg>
      </pc:sldChg>
      <pc:sldChg chg="addSp delSp modSp new mod">
        <pc:chgData name="Mohan Lavi" userId="dd7277d58bd63d3f" providerId="LiveId" clId="{55B0419D-3A03-4300-A7EF-89306338660C}" dt="2023-08-18T10:12:11.137" v="2041" actId="14100"/>
        <pc:sldMkLst>
          <pc:docMk/>
          <pc:sldMk cId="1553698990" sldId="298"/>
        </pc:sldMkLst>
        <pc:spChg chg="mod">
          <ac:chgData name="Mohan Lavi" userId="dd7277d58bd63d3f" providerId="LiveId" clId="{55B0419D-3A03-4300-A7EF-89306338660C}" dt="2023-08-18T10:12:01.619" v="2038" actId="20577"/>
          <ac:spMkLst>
            <pc:docMk/>
            <pc:sldMk cId="1553698990" sldId="298"/>
            <ac:spMk id="2" creationId="{C4931412-B82A-735A-641B-66DEC610A5C6}"/>
          </ac:spMkLst>
        </pc:spChg>
        <pc:spChg chg="del">
          <ac:chgData name="Mohan Lavi" userId="dd7277d58bd63d3f" providerId="LiveId" clId="{55B0419D-3A03-4300-A7EF-89306338660C}" dt="2023-08-18T10:11:44.150" v="2006"/>
          <ac:spMkLst>
            <pc:docMk/>
            <pc:sldMk cId="1553698990" sldId="298"/>
            <ac:spMk id="3" creationId="{ABF31A5E-342A-74B4-BFBD-8DD1AA57D07F}"/>
          </ac:spMkLst>
        </pc:spChg>
        <pc:picChg chg="add mod">
          <ac:chgData name="Mohan Lavi" userId="dd7277d58bd63d3f" providerId="LiveId" clId="{55B0419D-3A03-4300-A7EF-89306338660C}" dt="2023-08-18T10:12:11.137" v="2041" actId="14100"/>
          <ac:picMkLst>
            <pc:docMk/>
            <pc:sldMk cId="1553698990" sldId="298"/>
            <ac:picMk id="5" creationId="{9F588752-03E3-38F8-178D-8AB1EBE38C97}"/>
          </ac:picMkLst>
        </pc:picChg>
      </pc:sldChg>
      <pc:sldChg chg="addSp delSp modSp new mod ord">
        <pc:chgData name="Mohan Lavi" userId="dd7277d58bd63d3f" providerId="LiveId" clId="{55B0419D-3A03-4300-A7EF-89306338660C}" dt="2023-08-18T13:21:07.183" v="2092"/>
        <pc:sldMkLst>
          <pc:docMk/>
          <pc:sldMk cId="3066979517" sldId="299"/>
        </pc:sldMkLst>
        <pc:spChg chg="mod">
          <ac:chgData name="Mohan Lavi" userId="dd7277d58bd63d3f" providerId="LiveId" clId="{55B0419D-3A03-4300-A7EF-89306338660C}" dt="2023-08-18T10:19:47.531" v="2060" actId="20577"/>
          <ac:spMkLst>
            <pc:docMk/>
            <pc:sldMk cId="3066979517" sldId="299"/>
            <ac:spMk id="2" creationId="{6C4AB397-4261-141E-0FCF-D9562CAE6C4C}"/>
          </ac:spMkLst>
        </pc:spChg>
        <pc:spChg chg="del">
          <ac:chgData name="Mohan Lavi" userId="dd7277d58bd63d3f" providerId="LiveId" clId="{55B0419D-3A03-4300-A7EF-89306338660C}" dt="2023-08-18T13:13:14.696" v="2067"/>
          <ac:spMkLst>
            <pc:docMk/>
            <pc:sldMk cId="3066979517" sldId="299"/>
            <ac:spMk id="3" creationId="{A7022A0D-8A07-1076-24D5-4D62CB39178D}"/>
          </ac:spMkLst>
        </pc:spChg>
        <pc:picChg chg="add mod">
          <ac:chgData name="Mohan Lavi" userId="dd7277d58bd63d3f" providerId="LiveId" clId="{55B0419D-3A03-4300-A7EF-89306338660C}" dt="2023-08-18T13:13:26.350" v="2070" actId="14100"/>
          <ac:picMkLst>
            <pc:docMk/>
            <pc:sldMk cId="3066979517" sldId="299"/>
            <ac:picMk id="5" creationId="{3382099C-7C1D-B004-4808-D1F4562F4F2F}"/>
          </ac:picMkLst>
        </pc:picChg>
      </pc:sldChg>
      <pc:sldChg chg="addSp delSp modSp new mod">
        <pc:chgData name="Mohan Lavi" userId="dd7277d58bd63d3f" providerId="LiveId" clId="{55B0419D-3A03-4300-A7EF-89306338660C}" dt="2023-08-18T13:20:27.966" v="2084"/>
        <pc:sldMkLst>
          <pc:docMk/>
          <pc:sldMk cId="1218104471" sldId="300"/>
        </pc:sldMkLst>
        <pc:spChg chg="mod">
          <ac:chgData name="Mohan Lavi" userId="dd7277d58bd63d3f" providerId="LiveId" clId="{55B0419D-3A03-4300-A7EF-89306338660C}" dt="2023-08-18T13:20:14.082" v="2083" actId="20577"/>
          <ac:spMkLst>
            <pc:docMk/>
            <pc:sldMk cId="1218104471" sldId="300"/>
            <ac:spMk id="2" creationId="{1C3E3DA5-A780-8863-05AD-3F060E8188B5}"/>
          </ac:spMkLst>
        </pc:spChg>
        <pc:spChg chg="del">
          <ac:chgData name="Mohan Lavi" userId="dd7277d58bd63d3f" providerId="LiveId" clId="{55B0419D-3A03-4300-A7EF-89306338660C}" dt="2023-08-18T13:20:27.966" v="2084"/>
          <ac:spMkLst>
            <pc:docMk/>
            <pc:sldMk cId="1218104471" sldId="300"/>
            <ac:spMk id="3" creationId="{E9AFA38B-FEAC-A395-033F-E02F63FB47AA}"/>
          </ac:spMkLst>
        </pc:spChg>
        <pc:picChg chg="add mod">
          <ac:chgData name="Mohan Lavi" userId="dd7277d58bd63d3f" providerId="LiveId" clId="{55B0419D-3A03-4300-A7EF-89306338660C}" dt="2023-08-18T13:20:27.966" v="2084"/>
          <ac:picMkLst>
            <pc:docMk/>
            <pc:sldMk cId="1218104471" sldId="300"/>
            <ac:picMk id="5" creationId="{051599BB-B72A-3AB5-E51C-01B2BF5019FB}"/>
          </ac:picMkLst>
        </pc:picChg>
      </pc:sldChg>
      <pc:sldChg chg="addSp delSp modSp new mod">
        <pc:chgData name="Mohan Lavi" userId="dd7277d58bd63d3f" providerId="LiveId" clId="{55B0419D-3A03-4300-A7EF-89306338660C}" dt="2023-08-18T13:26:30.086" v="2108" actId="1036"/>
        <pc:sldMkLst>
          <pc:docMk/>
          <pc:sldMk cId="2459798569" sldId="301"/>
        </pc:sldMkLst>
        <pc:spChg chg="mod">
          <ac:chgData name="Mohan Lavi" userId="dd7277d58bd63d3f" providerId="LiveId" clId="{55B0419D-3A03-4300-A7EF-89306338660C}" dt="2023-08-18T13:21:15.382" v="2103" actId="20577"/>
          <ac:spMkLst>
            <pc:docMk/>
            <pc:sldMk cId="2459798569" sldId="301"/>
            <ac:spMk id="2" creationId="{8D3A71DD-7AD7-B232-2BC1-B9A72FCF8ED9}"/>
          </ac:spMkLst>
        </pc:spChg>
        <pc:spChg chg="del">
          <ac:chgData name="Mohan Lavi" userId="dd7277d58bd63d3f" providerId="LiveId" clId="{55B0419D-3A03-4300-A7EF-89306338660C}" dt="2023-08-18T13:20:45.989" v="2087"/>
          <ac:spMkLst>
            <pc:docMk/>
            <pc:sldMk cId="2459798569" sldId="301"/>
            <ac:spMk id="3" creationId="{5F92B79A-7FE9-5AD2-4E8E-A4B73E43D8C4}"/>
          </ac:spMkLst>
        </pc:spChg>
        <pc:picChg chg="add mod">
          <ac:chgData name="Mohan Lavi" userId="dd7277d58bd63d3f" providerId="LiveId" clId="{55B0419D-3A03-4300-A7EF-89306338660C}" dt="2023-08-18T13:26:30.086" v="2108" actId="1036"/>
          <ac:picMkLst>
            <pc:docMk/>
            <pc:sldMk cId="2459798569" sldId="301"/>
            <ac:picMk id="5" creationId="{33982640-AAF1-D524-D139-544EDE3616A7}"/>
          </ac:picMkLst>
        </pc:picChg>
      </pc:sldChg>
      <pc:sldChg chg="addSp delSp modSp new mod">
        <pc:chgData name="Mohan Lavi" userId="dd7277d58bd63d3f" providerId="LiveId" clId="{55B0419D-3A03-4300-A7EF-89306338660C}" dt="2023-08-18T13:28:23.018" v="2147" actId="14100"/>
        <pc:sldMkLst>
          <pc:docMk/>
          <pc:sldMk cId="3918229537" sldId="302"/>
        </pc:sldMkLst>
        <pc:spChg chg="mod">
          <ac:chgData name="Mohan Lavi" userId="dd7277d58bd63d3f" providerId="LiveId" clId="{55B0419D-3A03-4300-A7EF-89306338660C}" dt="2023-08-18T13:26:35.697" v="2124" actId="20577"/>
          <ac:spMkLst>
            <pc:docMk/>
            <pc:sldMk cId="3918229537" sldId="302"/>
            <ac:spMk id="2" creationId="{BC8A98B6-B334-F4EB-AF9F-9911336F593A}"/>
          </ac:spMkLst>
        </pc:spChg>
        <pc:spChg chg="del">
          <ac:chgData name="Mohan Lavi" userId="dd7277d58bd63d3f" providerId="LiveId" clId="{55B0419D-3A03-4300-A7EF-89306338660C}" dt="2023-08-18T13:28:13.151" v="2145"/>
          <ac:spMkLst>
            <pc:docMk/>
            <pc:sldMk cId="3918229537" sldId="302"/>
            <ac:spMk id="3" creationId="{AF01957A-1B2D-A9A5-E3B7-3E1660306B2B}"/>
          </ac:spMkLst>
        </pc:spChg>
        <pc:picChg chg="add mod">
          <ac:chgData name="Mohan Lavi" userId="dd7277d58bd63d3f" providerId="LiveId" clId="{55B0419D-3A03-4300-A7EF-89306338660C}" dt="2023-08-18T13:28:23.018" v="2147" actId="14100"/>
          <ac:picMkLst>
            <pc:docMk/>
            <pc:sldMk cId="3918229537" sldId="302"/>
            <ac:picMk id="5" creationId="{59374CB7-5C08-DCE3-40E4-3E61D8F4EAC5}"/>
          </ac:picMkLst>
        </pc:picChg>
      </pc:sldChg>
      <pc:sldChg chg="addSp delSp modSp new mod ord">
        <pc:chgData name="Mohan Lavi" userId="dd7277d58bd63d3f" providerId="LiveId" clId="{55B0419D-3A03-4300-A7EF-89306338660C}" dt="2023-08-18T13:27:56.627" v="2144"/>
        <pc:sldMkLst>
          <pc:docMk/>
          <pc:sldMk cId="2857024416" sldId="303"/>
        </pc:sldMkLst>
        <pc:spChg chg="mod">
          <ac:chgData name="Mohan Lavi" userId="dd7277d58bd63d3f" providerId="LiveId" clId="{55B0419D-3A03-4300-A7EF-89306338660C}" dt="2023-08-18T13:26:41.842" v="2140" actId="20577"/>
          <ac:spMkLst>
            <pc:docMk/>
            <pc:sldMk cId="2857024416" sldId="303"/>
            <ac:spMk id="2" creationId="{253505D1-8117-5C18-767F-277F86B525B3}"/>
          </ac:spMkLst>
        </pc:spChg>
        <pc:spChg chg="del">
          <ac:chgData name="Mohan Lavi" userId="dd7277d58bd63d3f" providerId="LiveId" clId="{55B0419D-3A03-4300-A7EF-89306338660C}" dt="2023-08-18T13:27:43.661" v="2141"/>
          <ac:spMkLst>
            <pc:docMk/>
            <pc:sldMk cId="2857024416" sldId="303"/>
            <ac:spMk id="3" creationId="{CC8B4E39-2420-3FAE-A9B6-5E371A62DB1F}"/>
          </ac:spMkLst>
        </pc:spChg>
        <pc:picChg chg="add mod">
          <ac:chgData name="Mohan Lavi" userId="dd7277d58bd63d3f" providerId="LiveId" clId="{55B0419D-3A03-4300-A7EF-89306338660C}" dt="2023-08-18T13:27:53.376" v="2142" actId="14100"/>
          <ac:picMkLst>
            <pc:docMk/>
            <pc:sldMk cId="2857024416" sldId="303"/>
            <ac:picMk id="5" creationId="{7EAABAA0-8397-0DD1-10BF-21B40831F07D}"/>
          </ac:picMkLst>
        </pc:picChg>
      </pc:sldChg>
      <pc:sldChg chg="modSp new mod modAnim">
        <pc:chgData name="Mohan Lavi" userId="dd7277d58bd63d3f" providerId="LiveId" clId="{55B0419D-3A03-4300-A7EF-89306338660C}" dt="2023-08-18T13:43:08.937" v="2197"/>
        <pc:sldMkLst>
          <pc:docMk/>
          <pc:sldMk cId="2275578332" sldId="304"/>
        </pc:sldMkLst>
        <pc:spChg chg="mod">
          <ac:chgData name="Mohan Lavi" userId="dd7277d58bd63d3f" providerId="LiveId" clId="{55B0419D-3A03-4300-A7EF-89306338660C}" dt="2023-08-18T13:42:36.005" v="2158" actId="20577"/>
          <ac:spMkLst>
            <pc:docMk/>
            <pc:sldMk cId="2275578332" sldId="304"/>
            <ac:spMk id="2" creationId="{799B0C5C-8211-954F-7360-3C46F3914D7B}"/>
          </ac:spMkLst>
        </pc:spChg>
        <pc:spChg chg="mod">
          <ac:chgData name="Mohan Lavi" userId="dd7277d58bd63d3f" providerId="LiveId" clId="{55B0419D-3A03-4300-A7EF-89306338660C}" dt="2023-08-18T13:43:00.300" v="2195" actId="255"/>
          <ac:spMkLst>
            <pc:docMk/>
            <pc:sldMk cId="2275578332" sldId="304"/>
            <ac:spMk id="3" creationId="{D8898105-ADAE-4EE3-2123-BEB57403F821}"/>
          </ac:spMkLst>
        </pc:spChg>
      </pc:sldChg>
      <pc:sldChg chg="modSp new mod">
        <pc:chgData name="Mohan Lavi" userId="dd7277d58bd63d3f" providerId="LiveId" clId="{55B0419D-3A03-4300-A7EF-89306338660C}" dt="2023-08-18T13:46:13.953" v="2273" actId="255"/>
        <pc:sldMkLst>
          <pc:docMk/>
          <pc:sldMk cId="396189450" sldId="305"/>
        </pc:sldMkLst>
        <pc:spChg chg="mod">
          <ac:chgData name="Mohan Lavi" userId="dd7277d58bd63d3f" providerId="LiveId" clId="{55B0419D-3A03-4300-A7EF-89306338660C}" dt="2023-08-18T13:43:27.614" v="2208" actId="20577"/>
          <ac:spMkLst>
            <pc:docMk/>
            <pc:sldMk cId="396189450" sldId="305"/>
            <ac:spMk id="2" creationId="{ABD27E69-B80C-46B9-CAF3-C1669D810CBE}"/>
          </ac:spMkLst>
        </pc:spChg>
        <pc:spChg chg="mod">
          <ac:chgData name="Mohan Lavi" userId="dd7277d58bd63d3f" providerId="LiveId" clId="{55B0419D-3A03-4300-A7EF-89306338660C}" dt="2023-08-18T13:46:13.953" v="2273" actId="255"/>
          <ac:spMkLst>
            <pc:docMk/>
            <pc:sldMk cId="396189450" sldId="305"/>
            <ac:spMk id="3" creationId="{8981C2B1-9125-2181-956B-F58EB4CFD319}"/>
          </ac:spMkLst>
        </pc:spChg>
      </pc:sldChg>
      <pc:sldChg chg="modSp new mod">
        <pc:chgData name="Mohan Lavi" userId="dd7277d58bd63d3f" providerId="LiveId" clId="{55B0419D-3A03-4300-A7EF-89306338660C}" dt="2023-08-18T13:46:57.298" v="2329" actId="14100"/>
        <pc:sldMkLst>
          <pc:docMk/>
          <pc:sldMk cId="3057898400" sldId="306"/>
        </pc:sldMkLst>
        <pc:spChg chg="mod">
          <ac:chgData name="Mohan Lavi" userId="dd7277d58bd63d3f" providerId="LiveId" clId="{55B0419D-3A03-4300-A7EF-89306338660C}" dt="2023-08-18T13:46:54.250" v="2328" actId="14100"/>
          <ac:spMkLst>
            <pc:docMk/>
            <pc:sldMk cId="3057898400" sldId="306"/>
            <ac:spMk id="2" creationId="{97FF7FCA-CC9E-7112-E9C9-66882CB2CA40}"/>
          </ac:spMkLst>
        </pc:spChg>
        <pc:spChg chg="mod">
          <ac:chgData name="Mohan Lavi" userId="dd7277d58bd63d3f" providerId="LiveId" clId="{55B0419D-3A03-4300-A7EF-89306338660C}" dt="2023-08-18T13:46:57.298" v="2329" actId="14100"/>
          <ac:spMkLst>
            <pc:docMk/>
            <pc:sldMk cId="3057898400" sldId="306"/>
            <ac:spMk id="3" creationId="{F4A35F10-ABC6-525A-C932-BD88CED38812}"/>
          </ac:spMkLst>
        </pc:spChg>
      </pc:sldChg>
      <pc:sldChg chg="addSp delSp modSp new mod">
        <pc:chgData name="Mohan Lavi" userId="dd7277d58bd63d3f" providerId="LiveId" clId="{55B0419D-3A03-4300-A7EF-89306338660C}" dt="2023-08-18T13:50:18.353" v="2365" actId="20577"/>
        <pc:sldMkLst>
          <pc:docMk/>
          <pc:sldMk cId="166063842" sldId="307"/>
        </pc:sldMkLst>
        <pc:spChg chg="mod">
          <ac:chgData name="Mohan Lavi" userId="dd7277d58bd63d3f" providerId="LiveId" clId="{55B0419D-3A03-4300-A7EF-89306338660C}" dt="2023-08-18T13:50:18.353" v="2365" actId="20577"/>
          <ac:spMkLst>
            <pc:docMk/>
            <pc:sldMk cId="166063842" sldId="307"/>
            <ac:spMk id="2" creationId="{FDD0A5D9-5E2D-B662-99F4-310914590E56}"/>
          </ac:spMkLst>
        </pc:spChg>
        <pc:spChg chg="del">
          <ac:chgData name="Mohan Lavi" userId="dd7277d58bd63d3f" providerId="LiveId" clId="{55B0419D-3A03-4300-A7EF-89306338660C}" dt="2023-08-18T13:49:48.088" v="2331"/>
          <ac:spMkLst>
            <pc:docMk/>
            <pc:sldMk cId="166063842" sldId="307"/>
            <ac:spMk id="3" creationId="{8631B0F0-3F5A-23D4-A0E5-799BF1B05E75}"/>
          </ac:spMkLst>
        </pc:spChg>
        <pc:picChg chg="add mod">
          <ac:chgData name="Mohan Lavi" userId="dd7277d58bd63d3f" providerId="LiveId" clId="{55B0419D-3A03-4300-A7EF-89306338660C}" dt="2023-08-18T13:50:09.418" v="2336" actId="14100"/>
          <ac:picMkLst>
            <pc:docMk/>
            <pc:sldMk cId="166063842" sldId="307"/>
            <ac:picMk id="5" creationId="{7D7512C3-676B-B602-AEEB-5669BEC9A123}"/>
          </ac:picMkLst>
        </pc:picChg>
      </pc:sldChg>
      <pc:sldChg chg="addSp delSp modSp new mod">
        <pc:chgData name="Mohan Lavi" userId="dd7277d58bd63d3f" providerId="LiveId" clId="{55B0419D-3A03-4300-A7EF-89306338660C}" dt="2023-08-18T13:55:44.334" v="2440" actId="20577"/>
        <pc:sldMkLst>
          <pc:docMk/>
          <pc:sldMk cId="291929256" sldId="308"/>
        </pc:sldMkLst>
        <pc:spChg chg="mod">
          <ac:chgData name="Mohan Lavi" userId="dd7277d58bd63d3f" providerId="LiveId" clId="{55B0419D-3A03-4300-A7EF-89306338660C}" dt="2023-08-18T13:55:44.334" v="2440" actId="20577"/>
          <ac:spMkLst>
            <pc:docMk/>
            <pc:sldMk cId="291929256" sldId="308"/>
            <ac:spMk id="2" creationId="{33A454CE-DF8C-EF71-D549-F2012F896F58}"/>
          </ac:spMkLst>
        </pc:spChg>
        <pc:spChg chg="del">
          <ac:chgData name="Mohan Lavi" userId="dd7277d58bd63d3f" providerId="LiveId" clId="{55B0419D-3A03-4300-A7EF-89306338660C}" dt="2023-08-18T13:55:25.592" v="2422"/>
          <ac:spMkLst>
            <pc:docMk/>
            <pc:sldMk cId="291929256" sldId="308"/>
            <ac:spMk id="3" creationId="{C3C6F088-64DE-A2A2-80E9-760574EC505F}"/>
          </ac:spMkLst>
        </pc:spChg>
        <pc:picChg chg="add mod">
          <ac:chgData name="Mohan Lavi" userId="dd7277d58bd63d3f" providerId="LiveId" clId="{55B0419D-3A03-4300-A7EF-89306338660C}" dt="2023-08-18T13:55:39.352" v="2425" actId="14100"/>
          <ac:picMkLst>
            <pc:docMk/>
            <pc:sldMk cId="291929256" sldId="308"/>
            <ac:picMk id="5" creationId="{71972A68-523E-F6D8-0967-89BF9DCD294B}"/>
          </ac:picMkLst>
        </pc:picChg>
      </pc:sldChg>
      <pc:sldChg chg="addSp delSp modSp new mod">
        <pc:chgData name="Mohan Lavi" userId="dd7277d58bd63d3f" providerId="LiveId" clId="{55B0419D-3A03-4300-A7EF-89306338660C}" dt="2023-08-18T14:32:25.337" v="2536" actId="14100"/>
        <pc:sldMkLst>
          <pc:docMk/>
          <pc:sldMk cId="4207503660" sldId="309"/>
        </pc:sldMkLst>
        <pc:spChg chg="mod">
          <ac:chgData name="Mohan Lavi" userId="dd7277d58bd63d3f" providerId="LiveId" clId="{55B0419D-3A03-4300-A7EF-89306338660C}" dt="2023-08-18T14:30:46.521" v="2507" actId="20577"/>
          <ac:spMkLst>
            <pc:docMk/>
            <pc:sldMk cId="4207503660" sldId="309"/>
            <ac:spMk id="2" creationId="{D61605A0-0C37-9D8D-A0FA-7F0DB17A55A1}"/>
          </ac:spMkLst>
        </pc:spChg>
        <pc:spChg chg="del">
          <ac:chgData name="Mohan Lavi" userId="dd7277d58bd63d3f" providerId="LiveId" clId="{55B0419D-3A03-4300-A7EF-89306338660C}" dt="2023-08-18T14:31:55.957" v="2529"/>
          <ac:spMkLst>
            <pc:docMk/>
            <pc:sldMk cId="4207503660" sldId="309"/>
            <ac:spMk id="3" creationId="{60F62D5E-D091-83BF-21B2-F2D52367DEE8}"/>
          </ac:spMkLst>
        </pc:spChg>
        <pc:picChg chg="add mod">
          <ac:chgData name="Mohan Lavi" userId="dd7277d58bd63d3f" providerId="LiveId" clId="{55B0419D-3A03-4300-A7EF-89306338660C}" dt="2023-08-18T14:32:25.337" v="2536" actId="14100"/>
          <ac:picMkLst>
            <pc:docMk/>
            <pc:sldMk cId="4207503660" sldId="309"/>
            <ac:picMk id="5" creationId="{517F11D4-439A-7B9E-B078-6E43427EDA49}"/>
          </ac:picMkLst>
        </pc:picChg>
      </pc:sldChg>
      <pc:sldChg chg="addSp delSp modSp new mod ord">
        <pc:chgData name="Mohan Lavi" userId="dd7277d58bd63d3f" providerId="LiveId" clId="{55B0419D-3A03-4300-A7EF-89306338660C}" dt="2023-08-18T14:31:45.786" v="2528"/>
        <pc:sldMkLst>
          <pc:docMk/>
          <pc:sldMk cId="1140501111" sldId="310"/>
        </pc:sldMkLst>
        <pc:spChg chg="mod">
          <ac:chgData name="Mohan Lavi" userId="dd7277d58bd63d3f" providerId="LiveId" clId="{55B0419D-3A03-4300-A7EF-89306338660C}" dt="2023-08-18T14:30:59.341" v="2520" actId="20577"/>
          <ac:spMkLst>
            <pc:docMk/>
            <pc:sldMk cId="1140501111" sldId="310"/>
            <ac:spMk id="2" creationId="{5E63EE1A-C6D8-B0CE-27F0-1F2C2B3253BC}"/>
          </ac:spMkLst>
        </pc:spChg>
        <pc:spChg chg="del">
          <ac:chgData name="Mohan Lavi" userId="dd7277d58bd63d3f" providerId="LiveId" clId="{55B0419D-3A03-4300-A7EF-89306338660C}" dt="2023-08-18T14:31:22.487" v="2521"/>
          <ac:spMkLst>
            <pc:docMk/>
            <pc:sldMk cId="1140501111" sldId="310"/>
            <ac:spMk id="3" creationId="{9B98D497-453A-5377-3474-8114FD871844}"/>
          </ac:spMkLst>
        </pc:spChg>
        <pc:picChg chg="add mod">
          <ac:chgData name="Mohan Lavi" userId="dd7277d58bd63d3f" providerId="LiveId" clId="{55B0419D-3A03-4300-A7EF-89306338660C}" dt="2023-08-18T14:31:35.889" v="2524" actId="14100"/>
          <ac:picMkLst>
            <pc:docMk/>
            <pc:sldMk cId="1140501111" sldId="310"/>
            <ac:picMk id="5" creationId="{38851703-6644-73CB-E759-73DD9BD0B47D}"/>
          </ac:picMkLst>
        </pc:picChg>
      </pc:sldChg>
      <pc:sldChg chg="modSp new mod">
        <pc:chgData name="Mohan Lavi" userId="dd7277d58bd63d3f" providerId="LiveId" clId="{55B0419D-3A03-4300-A7EF-89306338660C}" dt="2023-08-18T14:45:58.271" v="2846" actId="123"/>
        <pc:sldMkLst>
          <pc:docMk/>
          <pc:sldMk cId="481703307" sldId="311"/>
        </pc:sldMkLst>
        <pc:spChg chg="mod">
          <ac:chgData name="Mohan Lavi" userId="dd7277d58bd63d3f" providerId="LiveId" clId="{55B0419D-3A03-4300-A7EF-89306338660C}" dt="2023-08-18T14:43:47.316" v="2558" actId="20577"/>
          <ac:spMkLst>
            <pc:docMk/>
            <pc:sldMk cId="481703307" sldId="311"/>
            <ac:spMk id="2" creationId="{C283F0D2-4BC7-0259-98F9-185E623CC2E6}"/>
          </ac:spMkLst>
        </pc:spChg>
        <pc:spChg chg="mod">
          <ac:chgData name="Mohan Lavi" userId="dd7277d58bd63d3f" providerId="LiveId" clId="{55B0419D-3A03-4300-A7EF-89306338660C}" dt="2023-08-18T14:45:58.271" v="2846" actId="123"/>
          <ac:spMkLst>
            <pc:docMk/>
            <pc:sldMk cId="481703307" sldId="311"/>
            <ac:spMk id="3" creationId="{079868F4-6AC2-035C-B9F2-F559A8B418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Mohan.lavi@gmail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7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oster with text and images&#10;&#10;Description automatically generated">
            <a:extLst>
              <a:ext uri="{FF2B5EF4-FFF2-40B4-BE49-F238E27FC236}">
                <a16:creationId xmlns:a16="http://schemas.microsoft.com/office/drawing/2014/main" id="{3C62C317-E3B4-CA45-084D-3B007899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03" y="643467"/>
            <a:ext cx="79871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0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849B-0746-C1A0-2534-F3FA7B17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Chat </a:t>
            </a:r>
            <a:r>
              <a:rPr lang="en-IN" dirty="0" err="1"/>
              <a:t>gpt</a:t>
            </a:r>
            <a:endParaRPr lang="en-IN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99C30EC-3F2E-2FFB-FC84-6BF131046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279" y="2458720"/>
            <a:ext cx="10546999" cy="3881119"/>
          </a:xfrm>
        </p:spPr>
      </p:pic>
    </p:spTree>
    <p:extLst>
      <p:ext uri="{BB962C8B-B14F-4D97-AF65-F5344CB8AC3E}">
        <p14:creationId xmlns:p14="http://schemas.microsoft.com/office/powerpoint/2010/main" val="3187015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2C22-4BDF-2D3E-0673-1ADB4A9E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Where can we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D783-9B93-37B4-5574-6E6CD48A5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2800" dirty="0">
                <a:latin typeface="Candara" panose="020E0502030303020204" pitchFamily="34" charset="0"/>
              </a:rPr>
              <a:t>Calculations </a:t>
            </a:r>
          </a:p>
          <a:p>
            <a:pPr algn="just"/>
            <a:r>
              <a:rPr lang="en-IN" sz="2800" dirty="0">
                <a:latin typeface="Candara" panose="020E0502030303020204" pitchFamily="34" charset="0"/>
              </a:rPr>
              <a:t>Representations</a:t>
            </a:r>
          </a:p>
          <a:p>
            <a:pPr algn="just"/>
            <a:r>
              <a:rPr lang="en-IN" sz="2800" dirty="0">
                <a:latin typeface="Candara" panose="020E0502030303020204" pitchFamily="34" charset="0"/>
              </a:rPr>
              <a:t>Better Presentations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606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27E6-D08C-DB71-0B60-079CDBCE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CAN WE GET MAXIMUM BENEFIT?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48AE-A52F-C619-60E9-319E380D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Candara" panose="020E0502030303020204" pitchFamily="34" charset="0"/>
              </a:rPr>
              <a:t>Keep Chatting</a:t>
            </a:r>
          </a:p>
          <a:p>
            <a:r>
              <a:rPr lang="en-IN" sz="2800" dirty="0">
                <a:latin typeface="Candara" panose="020E0502030303020204" pitchFamily="34" charset="0"/>
              </a:rPr>
              <a:t>Let the chat be sequential </a:t>
            </a:r>
          </a:p>
          <a:p>
            <a:r>
              <a:rPr lang="en-IN" sz="2800" dirty="0">
                <a:latin typeface="Candara" panose="020E0502030303020204" pitchFamily="34" charset="0"/>
              </a:rPr>
              <a:t>Chat to it like a colleague </a:t>
            </a:r>
          </a:p>
        </p:txBody>
      </p:sp>
    </p:spTree>
    <p:extLst>
      <p:ext uri="{BB962C8B-B14F-4D97-AF65-F5344CB8AC3E}">
        <p14:creationId xmlns:p14="http://schemas.microsoft.com/office/powerpoint/2010/main" val="340519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865B-7EFB-9E7B-4841-7699BF4B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THINGS CHATGPT CANNOT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F73B-0657-2918-A858-8DA899B5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2800" dirty="0">
                <a:latin typeface="Candara" panose="020E0502030303020204" pitchFamily="34" charset="0"/>
              </a:rPr>
              <a:t>Sign an audit report or certificate </a:t>
            </a:r>
          </a:p>
          <a:p>
            <a:pPr algn="just"/>
            <a:r>
              <a:rPr lang="en-IN" sz="2800" dirty="0">
                <a:latin typeface="Candara" panose="020E0502030303020204" pitchFamily="34" charset="0"/>
              </a:rPr>
              <a:t>Generate/Revoke UDIN </a:t>
            </a:r>
          </a:p>
          <a:p>
            <a:pPr algn="just"/>
            <a:r>
              <a:rPr lang="en-IN" sz="2800" dirty="0">
                <a:latin typeface="Candara" panose="020E0502030303020204" pitchFamily="34" charset="0"/>
              </a:rPr>
              <a:t>Sign a valuation report</a:t>
            </a:r>
          </a:p>
          <a:p>
            <a:pPr algn="just"/>
            <a:r>
              <a:rPr lang="en-IN" sz="2800" dirty="0">
                <a:latin typeface="Candara" panose="020E0502030303020204" pitchFamily="34" charset="0"/>
              </a:rPr>
              <a:t>Attend a faceless assessment under Income Tax</a:t>
            </a:r>
          </a:p>
          <a:p>
            <a:pPr algn="just"/>
            <a:r>
              <a:rPr lang="en-IN" sz="2800" dirty="0">
                <a:latin typeface="Candara" panose="020E0502030303020204" pitchFamily="34" charset="0"/>
              </a:rPr>
              <a:t>Do a GST “settlement”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39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B61A-426E-CA4A-4AFF-32E28F56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vERSIONS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108B-9533-D64D-ADD1-0A5A44276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Candara" panose="020E0502030303020204" pitchFamily="34" charset="0"/>
              </a:rPr>
              <a:t>3.5- Free </a:t>
            </a:r>
          </a:p>
          <a:p>
            <a:r>
              <a:rPr lang="en-IN" sz="2800" dirty="0">
                <a:latin typeface="Candara" panose="020E0502030303020204" pitchFamily="34" charset="0"/>
              </a:rPr>
              <a:t>4- Subscription based</a:t>
            </a:r>
          </a:p>
        </p:txBody>
      </p:sp>
    </p:spTree>
    <p:extLst>
      <p:ext uri="{BB962C8B-B14F-4D97-AF65-F5344CB8AC3E}">
        <p14:creationId xmlns:p14="http://schemas.microsoft.com/office/powerpoint/2010/main" val="1980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D9A3-74FB-81E3-473B-6848EB2D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versions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54B96698-693B-063B-6348-B4E382102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20" y="2834639"/>
            <a:ext cx="6736651" cy="3237387"/>
          </a:xfrm>
        </p:spPr>
      </p:pic>
    </p:spTree>
    <p:extLst>
      <p:ext uri="{BB962C8B-B14F-4D97-AF65-F5344CB8AC3E}">
        <p14:creationId xmlns:p14="http://schemas.microsoft.com/office/powerpoint/2010/main" val="395701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0D1D-248F-6A29-5490-F29319A9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versions</a:t>
            </a:r>
          </a:p>
        </p:txBody>
      </p:sp>
      <p:pic>
        <p:nvPicPr>
          <p:cNvPr id="5" name="Content Placeholder 4" descr="A screenshot of a chat&#10;&#10;Description automatically generated">
            <a:extLst>
              <a:ext uri="{FF2B5EF4-FFF2-40B4-BE49-F238E27FC236}">
                <a16:creationId xmlns:a16="http://schemas.microsoft.com/office/drawing/2014/main" id="{19D6DEBB-A9DA-7766-2520-FE5FB01D3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207" y="2005317"/>
            <a:ext cx="7840717" cy="4150527"/>
          </a:xfrm>
        </p:spPr>
      </p:pic>
    </p:spTree>
    <p:extLst>
      <p:ext uri="{BB962C8B-B14F-4D97-AF65-F5344CB8AC3E}">
        <p14:creationId xmlns:p14="http://schemas.microsoft.com/office/powerpoint/2010/main" val="401613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5A8A-713C-20E0-517A-6E8AD955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THINGS ONE CAN DO WITH CHAT GPT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479A-B264-73F2-ACEE-A7CC286BB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Candara" panose="020E0502030303020204" pitchFamily="34" charset="0"/>
              </a:rPr>
              <a:t>Plug ins</a:t>
            </a:r>
          </a:p>
          <a:p>
            <a:r>
              <a:rPr lang="en-IN" sz="2400" dirty="0">
                <a:latin typeface="Candara" panose="020E0502030303020204" pitchFamily="34" charset="0"/>
              </a:rPr>
              <a:t>Search the internet with Bing</a:t>
            </a:r>
          </a:p>
          <a:p>
            <a:endParaRPr lang="en-IN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BF1FB4-ED47-F357-F4E9-47F86495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131" y="2646948"/>
            <a:ext cx="6836676" cy="35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1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217D-DCED-8523-311A-54276DA1F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CALCULATIONS- IND 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102E7-35FB-7D54-A83E-80101DE39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384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41C8-68CC-6451-D98F-31D2E92E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PRESENT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88F5-0615-A781-AB4F-F002A478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=</a:t>
            </a:r>
            <a:r>
              <a:rPr lang="en-IN" sz="2800" dirty="0">
                <a:latin typeface="Candara" panose="020E0502030303020204" pitchFamily="34" charset="0"/>
              </a:rPr>
              <a:t>PV(10%, 5,,-1000000)</a:t>
            </a:r>
          </a:p>
          <a:p>
            <a:pPr algn="just"/>
            <a:r>
              <a:rPr lang="en-IN" sz="2800" dirty="0">
                <a:latin typeface="Candara" panose="020E0502030303020204" pitchFamily="34" charset="0"/>
              </a:rPr>
              <a:t>= Rs 620,921.41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339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1F10-AD95-C450-31FC-33DBD065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2551-0A3E-25C4-ADF7-E9DA325B2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Candara" panose="020E0502030303020204" pitchFamily="34" charset="0"/>
              </a:rPr>
              <a:t>It’s the talk of the world</a:t>
            </a:r>
          </a:p>
        </p:txBody>
      </p:sp>
    </p:spTree>
    <p:extLst>
      <p:ext uri="{BB962C8B-B14F-4D97-AF65-F5344CB8AC3E}">
        <p14:creationId xmlns:p14="http://schemas.microsoft.com/office/powerpoint/2010/main" val="3750204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54CE-DF8C-EF71-D549-F2012F89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Chat </a:t>
            </a:r>
            <a:r>
              <a:rPr lang="en-IN" dirty="0" err="1"/>
              <a:t>gpt</a:t>
            </a:r>
            <a:endParaRPr lang="en-IN" dirty="0"/>
          </a:p>
        </p:txBody>
      </p:sp>
      <p:pic>
        <p:nvPicPr>
          <p:cNvPr id="5" name="Content Placeholder 4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71972A68-523E-F6D8-0967-89BF9DCD2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2" y="2143568"/>
            <a:ext cx="10260531" cy="4459363"/>
          </a:xfrm>
        </p:spPr>
      </p:pic>
    </p:spTree>
    <p:extLst>
      <p:ext uri="{BB962C8B-B14F-4D97-AF65-F5344CB8AC3E}">
        <p14:creationId xmlns:p14="http://schemas.microsoft.com/office/powerpoint/2010/main" val="291929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31A9-522D-5115-7B35-17DB22E8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CHAT 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E968C-41ED-7346-6B05-9277DEDC2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2400" dirty="0">
              <a:latin typeface="Candara" panose="020E0502030303020204" pitchFamily="34" charset="0"/>
            </a:endParaRPr>
          </a:p>
          <a:p>
            <a:r>
              <a:rPr lang="en-IN" sz="2400" dirty="0">
                <a:latin typeface="Candara" panose="020E0502030303020204" pitchFamily="34" charset="0"/>
              </a:rPr>
              <a:t>EIR</a:t>
            </a:r>
          </a:p>
          <a:p>
            <a:r>
              <a:rPr lang="en-IN" sz="2400" dirty="0">
                <a:latin typeface="Candara" panose="020E0502030303020204" pitchFamily="34" charset="0"/>
              </a:rPr>
              <a:t>Interest </a:t>
            </a:r>
          </a:p>
        </p:txBody>
      </p:sp>
    </p:spTree>
    <p:extLst>
      <p:ext uri="{BB962C8B-B14F-4D97-AF65-F5344CB8AC3E}">
        <p14:creationId xmlns:p14="http://schemas.microsoft.com/office/powerpoint/2010/main" val="3980724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7D03-59D5-5053-552E-848D1F3B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Accounting for interest free employee loans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0CBFD5-BE5B-BD77-6339-717FCB91C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2299405"/>
            <a:ext cx="10220960" cy="3856439"/>
          </a:xfrm>
        </p:spPr>
      </p:pic>
    </p:spTree>
    <p:extLst>
      <p:ext uri="{BB962C8B-B14F-4D97-AF65-F5344CB8AC3E}">
        <p14:creationId xmlns:p14="http://schemas.microsoft.com/office/powerpoint/2010/main" val="93169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1301-B6BD-C4C9-2240-0D5F5B3D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SOLUTION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F08457A-AFC0-45F6-7C0F-8620B46CA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80" y="2181224"/>
            <a:ext cx="9855200" cy="4341495"/>
          </a:xfrm>
        </p:spPr>
      </p:pic>
    </p:spTree>
    <p:extLst>
      <p:ext uri="{BB962C8B-B14F-4D97-AF65-F5344CB8AC3E}">
        <p14:creationId xmlns:p14="http://schemas.microsoft.com/office/powerpoint/2010/main" val="2112962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0616-F8AE-C39F-F0B4-C41CF53C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SFC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C5665A5-57CE-EBFD-DFA6-110584538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640" y="2257516"/>
            <a:ext cx="10903712" cy="4216435"/>
          </a:xfrm>
        </p:spPr>
      </p:pic>
    </p:spTree>
    <p:extLst>
      <p:ext uri="{BB962C8B-B14F-4D97-AF65-F5344CB8AC3E}">
        <p14:creationId xmlns:p14="http://schemas.microsoft.com/office/powerpoint/2010/main" val="768423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4915-7234-4F84-9C5D-0B9C6699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SFC</a:t>
            </a:r>
          </a:p>
        </p:txBody>
      </p:sp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10ABA951-F794-401D-C4D9-98F2BB645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891" y="2183566"/>
            <a:ext cx="7362496" cy="4508895"/>
          </a:xfrm>
        </p:spPr>
      </p:pic>
    </p:spTree>
    <p:extLst>
      <p:ext uri="{BB962C8B-B14F-4D97-AF65-F5344CB8AC3E}">
        <p14:creationId xmlns:p14="http://schemas.microsoft.com/office/powerpoint/2010/main" val="2356774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3EE1A-C6D8-B0CE-27F0-1F2C2B32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AUDIT REPORT</a:t>
            </a:r>
          </a:p>
        </p:txBody>
      </p:sp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38851703-6644-73CB-E759-73DD9BD0B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530" y="2562164"/>
            <a:ext cx="8375113" cy="3809760"/>
          </a:xfrm>
        </p:spPr>
      </p:pic>
    </p:spTree>
    <p:extLst>
      <p:ext uri="{BB962C8B-B14F-4D97-AF65-F5344CB8AC3E}">
        <p14:creationId xmlns:p14="http://schemas.microsoft.com/office/powerpoint/2010/main" val="1140501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05A0-0C37-9D8D-A0FA-7F0DB17A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AUDIT REPORT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517F11D4-439A-7B9E-B078-6E43427ED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329314"/>
            <a:ext cx="11204295" cy="4172464"/>
          </a:xfrm>
        </p:spPr>
      </p:pic>
    </p:spTree>
    <p:extLst>
      <p:ext uri="{BB962C8B-B14F-4D97-AF65-F5344CB8AC3E}">
        <p14:creationId xmlns:p14="http://schemas.microsoft.com/office/powerpoint/2010/main" val="4207503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7990-08F4-38EB-58C5-00C33635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BIT OF A NEGATIVE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98668-DF93-2564-BF7B-0EC2F4C6C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>
                <a:latin typeface="Candara" panose="020E0502030303020204" pitchFamily="34" charset="0"/>
              </a:rPr>
              <a:t>Updated only till September 2021 </a:t>
            </a:r>
          </a:p>
        </p:txBody>
      </p:sp>
    </p:spTree>
    <p:extLst>
      <p:ext uri="{BB962C8B-B14F-4D97-AF65-F5344CB8AC3E}">
        <p14:creationId xmlns:p14="http://schemas.microsoft.com/office/powerpoint/2010/main" val="3379320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D71B-6A62-46AC-963D-DCDC8840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88C</a:t>
            </a:r>
          </a:p>
        </p:txBody>
      </p:sp>
      <p:pic>
        <p:nvPicPr>
          <p:cNvPr id="5" name="Content Placeholder 4" descr="A screenshot of a white and black text">
            <a:extLst>
              <a:ext uri="{FF2B5EF4-FFF2-40B4-BE49-F238E27FC236}">
                <a16:creationId xmlns:a16="http://schemas.microsoft.com/office/drawing/2014/main" id="{A8B4A90B-31E7-B26B-6D0E-F24F6F345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080" y="2160905"/>
            <a:ext cx="8798445" cy="3678238"/>
          </a:xfrm>
        </p:spPr>
      </p:pic>
    </p:spTree>
    <p:extLst>
      <p:ext uri="{BB962C8B-B14F-4D97-AF65-F5344CB8AC3E}">
        <p14:creationId xmlns:p14="http://schemas.microsoft.com/office/powerpoint/2010/main" val="412652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5005-5851-F424-4909-B2240380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PRIOR TO CHAT 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D4B8-970D-D4DB-597D-7BDD790F6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latin typeface="Candara" panose="020E0502030303020204" pitchFamily="34" charset="0"/>
              </a:rPr>
              <a:t>Chatbots</a:t>
            </a:r>
          </a:p>
          <a:p>
            <a:pPr algn="just"/>
            <a:r>
              <a:rPr lang="en-IN" sz="2400" dirty="0">
                <a:latin typeface="Candara" panose="020E0502030303020204" pitchFamily="34" charset="0"/>
              </a:rPr>
              <a:t>Predictive Text</a:t>
            </a:r>
          </a:p>
          <a:p>
            <a:pPr algn="just"/>
            <a:r>
              <a:rPr lang="en-IN" sz="2400" dirty="0">
                <a:latin typeface="Candara" panose="020E0502030303020204" pitchFamily="34" charset="0"/>
              </a:rPr>
              <a:t>Predictive Responses</a:t>
            </a:r>
          </a:p>
        </p:txBody>
      </p:sp>
    </p:spTree>
    <p:extLst>
      <p:ext uri="{BB962C8B-B14F-4D97-AF65-F5344CB8AC3E}">
        <p14:creationId xmlns:p14="http://schemas.microsoft.com/office/powerpoint/2010/main" val="463983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82CE-543B-064C-F357-8776E89A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fee</a:t>
            </a:r>
          </a:p>
        </p:txBody>
      </p:sp>
      <p:pic>
        <p:nvPicPr>
          <p:cNvPr id="5" name="Content Placeholder 4" descr="A close up of a text&#10;&#10;Description automatically generated">
            <a:extLst>
              <a:ext uri="{FF2B5EF4-FFF2-40B4-BE49-F238E27FC236}">
                <a16:creationId xmlns:a16="http://schemas.microsoft.com/office/drawing/2014/main" id="{BBCC973E-A9E4-1B32-2B9A-9E0FE97E2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60" y="2032000"/>
            <a:ext cx="11416230" cy="5118486"/>
          </a:xfrm>
        </p:spPr>
      </p:pic>
      <p:pic>
        <p:nvPicPr>
          <p:cNvPr id="7" name="Picture 6" descr="A screenshot of a white and blue text&#10;&#10;Description automatically generated">
            <a:extLst>
              <a:ext uri="{FF2B5EF4-FFF2-40B4-BE49-F238E27FC236}">
                <a16:creationId xmlns:a16="http://schemas.microsoft.com/office/drawing/2014/main" id="{CF1E6DE4-EF0B-7D63-8FAE-63DDEF20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26" y="9610003"/>
            <a:ext cx="6763098" cy="33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1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DB7F-A2D1-C672-4468-E6F9A976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email</a:t>
            </a:r>
          </a:p>
        </p:txBody>
      </p:sp>
      <p:pic>
        <p:nvPicPr>
          <p:cNvPr id="5" name="Content Placeholder 4" descr="A screenshot of a white and blue text&#10;&#10;Description automatically generated">
            <a:extLst>
              <a:ext uri="{FF2B5EF4-FFF2-40B4-BE49-F238E27FC236}">
                <a16:creationId xmlns:a16="http://schemas.microsoft.com/office/drawing/2014/main" id="{AD2A4023-4FF0-7CBE-6896-B2C99FA0C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960" y="2337507"/>
            <a:ext cx="7130589" cy="3365673"/>
          </a:xfrm>
        </p:spPr>
      </p:pic>
    </p:spTree>
    <p:extLst>
      <p:ext uri="{BB962C8B-B14F-4D97-AF65-F5344CB8AC3E}">
        <p14:creationId xmlns:p14="http://schemas.microsoft.com/office/powerpoint/2010/main" val="837279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06A9-AF09-9BC6-17E0-C18D4A5F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</a:t>
            </a:r>
          </a:p>
        </p:txBody>
      </p:sp>
      <p:pic>
        <p:nvPicPr>
          <p:cNvPr id="5" name="Content Placeholder 4" descr="A close up of a number&#10;&#10;Description automatically generated">
            <a:extLst>
              <a:ext uri="{FF2B5EF4-FFF2-40B4-BE49-F238E27FC236}">
                <a16:creationId xmlns:a16="http://schemas.microsoft.com/office/drawing/2014/main" id="{991079D6-CC25-507C-F577-2A722ED31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293" y="2285435"/>
            <a:ext cx="9595067" cy="3241606"/>
          </a:xfrm>
        </p:spPr>
      </p:pic>
    </p:spTree>
    <p:extLst>
      <p:ext uri="{BB962C8B-B14F-4D97-AF65-F5344CB8AC3E}">
        <p14:creationId xmlns:p14="http://schemas.microsoft.com/office/powerpoint/2010/main" val="277541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D384-4CA0-CAEA-1B50-B7E41509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CHAT GPT VS WINMAN?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F6B18F2-7269-01BD-1F8D-08EE47101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184092"/>
            <a:ext cx="10483048" cy="3820468"/>
          </a:xfrm>
        </p:spPr>
      </p:pic>
    </p:spTree>
    <p:extLst>
      <p:ext uri="{BB962C8B-B14F-4D97-AF65-F5344CB8AC3E}">
        <p14:creationId xmlns:p14="http://schemas.microsoft.com/office/powerpoint/2010/main" val="89044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BA02-AE87-7E29-0C5B-59355709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names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47BEB77-C1CC-AE6C-D04B-5F5D94F55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051583"/>
            <a:ext cx="10686248" cy="3818040"/>
          </a:xfrm>
        </p:spPr>
      </p:pic>
    </p:spTree>
    <p:extLst>
      <p:ext uri="{BB962C8B-B14F-4D97-AF65-F5344CB8AC3E}">
        <p14:creationId xmlns:p14="http://schemas.microsoft.com/office/powerpoint/2010/main" val="1706805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FB45-6244-293B-843D-B1DDDB49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Names or memes?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FC9ABCC-4344-9315-A110-3F9DD182E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143" y="2204720"/>
            <a:ext cx="10389937" cy="4480560"/>
          </a:xfrm>
        </p:spPr>
      </p:pic>
    </p:spTree>
    <p:extLst>
      <p:ext uri="{BB962C8B-B14F-4D97-AF65-F5344CB8AC3E}">
        <p14:creationId xmlns:p14="http://schemas.microsoft.com/office/powerpoint/2010/main" val="1208396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9E23-E8D7-8D6B-4245-C914E5AE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analysis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75F0424-7B38-A755-AC34-C03D6394F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204720"/>
            <a:ext cx="9773920" cy="4531359"/>
          </a:xfrm>
        </p:spPr>
      </p:pic>
    </p:spTree>
    <p:extLst>
      <p:ext uri="{BB962C8B-B14F-4D97-AF65-F5344CB8AC3E}">
        <p14:creationId xmlns:p14="http://schemas.microsoft.com/office/powerpoint/2010/main" val="3027563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555D-EA3F-1BEE-A51F-D5EFBBDA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result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6654B4F3-247E-5E78-A452-1CEC39240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77732"/>
            <a:ext cx="8851987" cy="4626269"/>
          </a:xfrm>
        </p:spPr>
      </p:pic>
    </p:spTree>
    <p:extLst>
      <p:ext uri="{BB962C8B-B14F-4D97-AF65-F5344CB8AC3E}">
        <p14:creationId xmlns:p14="http://schemas.microsoft.com/office/powerpoint/2010/main" val="4235393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EDC7AC-D60F-7A76-6176-3FA013961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Practical use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FDFF4B-9DA7-0D12-446A-B8573EBB77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0571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34B0-55B3-795E-8577-F8F54F3B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F14B-DD40-CD1E-F385-82A6DD017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>
                <a:latin typeface="Candara" panose="020E0502030303020204" pitchFamily="34" charset="0"/>
              </a:rPr>
              <a:t>We have received a demand from the GST Department in Karnataka,  ACIT Audit (4), Bangalore asking us to pay GST on liquidated damages. Total amount involved is Rs 3.40 crores. </a:t>
            </a:r>
          </a:p>
          <a:p>
            <a:pPr algn="just"/>
            <a:r>
              <a:rPr lang="en-IN" dirty="0">
                <a:latin typeface="Candara" panose="020E0502030303020204" pitchFamily="34" charset="0"/>
              </a:rPr>
              <a:t>We have relied on the following cases in support of our stand that GST is not payable on liquidated damages. </a:t>
            </a:r>
          </a:p>
          <a:p>
            <a:pPr algn="just"/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South Eastern Coalfields Ltd. </a:t>
            </a:r>
            <a:r>
              <a:rPr lang="en-IN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v.</a:t>
            </a:r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 CCE&amp;ST</a:t>
            </a:r>
            <a:r>
              <a:rPr lang="en-IN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 [2021] 124 taxmann.com 174 (New Delhi - CESTAT) </a:t>
            </a:r>
          </a:p>
          <a:p>
            <a:pPr algn="just"/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M.P. </a:t>
            </a:r>
            <a:r>
              <a:rPr lang="en-IN" i="1" dirty="0" err="1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Poorva</a:t>
            </a:r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N" i="1" dirty="0" err="1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Kshetra</a:t>
            </a:r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 Vidyut </a:t>
            </a:r>
            <a:r>
              <a:rPr lang="en-IN" i="1" dirty="0" err="1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Vitaran</a:t>
            </a:r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 Co. Ltd. </a:t>
            </a:r>
            <a:r>
              <a:rPr lang="en-IN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v.</a:t>
            </a:r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 Pr. Commissioner CGST &amp; CE</a:t>
            </a:r>
            <a:r>
              <a:rPr lang="en-IN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 [2021] 126 taxmann.com 182 (New Delhi - CESTAT) </a:t>
            </a:r>
          </a:p>
          <a:p>
            <a:pPr algn="just"/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Commissioner of </a:t>
            </a:r>
            <a:r>
              <a:rPr lang="en-IN" i="1" dirty="0" err="1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ServiceTax</a:t>
            </a:r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N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v.</a:t>
            </a:r>
            <a:r>
              <a:rPr lang="en-IN" i="1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 Repco Home Finance Ltd.</a:t>
            </a:r>
            <a:r>
              <a:rPr lang="en-IN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 [2020] 117 taxmann.com 755 (Chennai - CESTAT).</a:t>
            </a:r>
          </a:p>
          <a:p>
            <a:pPr algn="just"/>
            <a:r>
              <a:rPr lang="en-IN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IN" sz="1800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[2021] 128 taxmann.com 405 (Chennai – CESTAT) </a:t>
            </a:r>
            <a:r>
              <a:rPr lang="en-IN" sz="1800" i="0" dirty="0" err="1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Neyveli</a:t>
            </a:r>
            <a:r>
              <a:rPr lang="en-IN" sz="1800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 Lignite Corporation Ltd. V Commissioner of Customs, Central Excise &amp; </a:t>
            </a:r>
            <a:r>
              <a:rPr lang="en-IN" sz="1800" i="0" dirty="0" err="1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ServiceTax</a:t>
            </a:r>
            <a:r>
              <a:rPr lang="en-IN" sz="1800" i="0" dirty="0">
                <a:solidFill>
                  <a:srgbClr val="212529"/>
                </a:solidFill>
                <a:effectLst/>
                <a:latin typeface="Candara" panose="020E0502030303020204" pitchFamily="34" charset="0"/>
              </a:rPr>
              <a:t>, Chennai</a:t>
            </a:r>
          </a:p>
          <a:p>
            <a:pPr algn="just"/>
            <a:r>
              <a:rPr lang="en-IN" dirty="0">
                <a:latin typeface="Candara" panose="020E0502030303020204" pitchFamily="34" charset="0"/>
              </a:rPr>
              <a:t>Can you draft an appeal asking the office to drop the demands?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189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B90B-ABFE-F517-7156-5A1D94D1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</a:t>
            </a:r>
            <a:r>
              <a:rPr lang="en-IN" dirty="0" err="1"/>
              <a:t>gpt</a:t>
            </a:r>
            <a:r>
              <a:rPr lang="en-IN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D74F-35B6-94BF-C777-F450C593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Candara" panose="020E0502030303020204" pitchFamily="34" charset="0"/>
              </a:rPr>
              <a:t>Generative Pre-trained transformer</a:t>
            </a:r>
          </a:p>
        </p:txBody>
      </p:sp>
    </p:spTree>
    <p:extLst>
      <p:ext uri="{BB962C8B-B14F-4D97-AF65-F5344CB8AC3E}">
        <p14:creationId xmlns:p14="http://schemas.microsoft.com/office/powerpoint/2010/main" val="4211542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6C02-931A-7214-7189-D9AE8534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response</a:t>
            </a:r>
          </a:p>
        </p:txBody>
      </p:sp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88F67DCA-A4B0-3926-5158-A2AECF5F8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2164080"/>
            <a:ext cx="8026400" cy="3643881"/>
          </a:xfrm>
        </p:spPr>
      </p:pic>
    </p:spTree>
    <p:extLst>
      <p:ext uri="{BB962C8B-B14F-4D97-AF65-F5344CB8AC3E}">
        <p14:creationId xmlns:p14="http://schemas.microsoft.com/office/powerpoint/2010/main" val="1763040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5E45-F39F-C098-4965-3AF83952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response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96217DE-6DD6-9EDC-9841-5BB948325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613" y="2258763"/>
            <a:ext cx="8813987" cy="3543482"/>
          </a:xfrm>
        </p:spPr>
      </p:pic>
    </p:spTree>
    <p:extLst>
      <p:ext uri="{BB962C8B-B14F-4D97-AF65-F5344CB8AC3E}">
        <p14:creationId xmlns:p14="http://schemas.microsoft.com/office/powerpoint/2010/main" val="1803689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1412-B82A-735A-641B-66DEC610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response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588752-03E3-38F8-178D-8AB1EBE38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2181224"/>
            <a:ext cx="9418320" cy="4046855"/>
          </a:xfrm>
        </p:spPr>
      </p:pic>
    </p:spTree>
    <p:extLst>
      <p:ext uri="{BB962C8B-B14F-4D97-AF65-F5344CB8AC3E}">
        <p14:creationId xmlns:p14="http://schemas.microsoft.com/office/powerpoint/2010/main" val="1553698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B397-4261-141E-0FCF-D9562CAE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VALUATION? </a:t>
            </a:r>
          </a:p>
        </p:txBody>
      </p:sp>
      <p:pic>
        <p:nvPicPr>
          <p:cNvPr id="5" name="Content Placeholder 4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3382099C-7C1D-B004-4808-D1F4562F4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648" y="2341312"/>
            <a:ext cx="8123112" cy="4252528"/>
          </a:xfrm>
        </p:spPr>
      </p:pic>
    </p:spTree>
    <p:extLst>
      <p:ext uri="{BB962C8B-B14F-4D97-AF65-F5344CB8AC3E}">
        <p14:creationId xmlns:p14="http://schemas.microsoft.com/office/powerpoint/2010/main" val="3066979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3DA5-A780-8863-05AD-3F060E81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laws </a:t>
            </a:r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051599BB-B72A-3AB5-E51C-01B2BF501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43" y="2191450"/>
            <a:ext cx="8064914" cy="3657788"/>
          </a:xfrm>
        </p:spPr>
      </p:pic>
    </p:spTree>
    <p:extLst>
      <p:ext uri="{BB962C8B-B14F-4D97-AF65-F5344CB8AC3E}">
        <p14:creationId xmlns:p14="http://schemas.microsoft.com/office/powerpoint/2010/main" val="1218104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A71DD-7AD7-B232-2BC1-B9A72FCF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laws </a:t>
            </a:r>
          </a:p>
        </p:txBody>
      </p:sp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33982640-AAF1-D524-D139-544EDE361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870" y="2362915"/>
            <a:ext cx="8857405" cy="3678238"/>
          </a:xfrm>
        </p:spPr>
      </p:pic>
    </p:spTree>
    <p:extLst>
      <p:ext uri="{BB962C8B-B14F-4D97-AF65-F5344CB8AC3E}">
        <p14:creationId xmlns:p14="http://schemas.microsoft.com/office/powerpoint/2010/main" val="2459798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05D1-8117-5C18-767F-277F86B5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VISION STATEMENT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EAABAA0-8397-0DD1-10BF-21B40831F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237" y="2331157"/>
            <a:ext cx="8293526" cy="3925264"/>
          </a:xfrm>
        </p:spPr>
      </p:pic>
    </p:spTree>
    <p:extLst>
      <p:ext uri="{BB962C8B-B14F-4D97-AF65-F5344CB8AC3E}">
        <p14:creationId xmlns:p14="http://schemas.microsoft.com/office/powerpoint/2010/main" val="2857024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98B6-B334-F4EB-AF9F-9911336F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VISION STATEMENT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59374CB7-5C08-DCE3-40E4-3E61D8F4E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158" y="2715351"/>
            <a:ext cx="9585733" cy="3906829"/>
          </a:xfrm>
        </p:spPr>
      </p:pic>
    </p:spTree>
    <p:extLst>
      <p:ext uri="{BB962C8B-B14F-4D97-AF65-F5344CB8AC3E}">
        <p14:creationId xmlns:p14="http://schemas.microsoft.com/office/powerpoint/2010/main" val="3918229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0C5C-8211-954F-7360-3C46F391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CHAT 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8105-ADAE-4EE3-2123-BEB57403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Candara" panose="020E0502030303020204" pitchFamily="34" charset="0"/>
              </a:rPr>
              <a:t>Threat? </a:t>
            </a:r>
          </a:p>
          <a:p>
            <a:r>
              <a:rPr lang="en-IN" sz="2400" dirty="0">
                <a:latin typeface="Candara" panose="020E0502030303020204" pitchFamily="34" charset="0"/>
              </a:rPr>
              <a:t>Tool? </a:t>
            </a:r>
          </a:p>
          <a:p>
            <a:r>
              <a:rPr lang="en-IN" sz="2400" dirty="0">
                <a:latin typeface="Candara" panose="020E0502030303020204" pitchFamily="34" charset="0"/>
              </a:rPr>
              <a:t>Time-Pass? </a:t>
            </a:r>
          </a:p>
        </p:txBody>
      </p:sp>
    </p:spTree>
    <p:extLst>
      <p:ext uri="{BB962C8B-B14F-4D97-AF65-F5344CB8AC3E}">
        <p14:creationId xmlns:p14="http://schemas.microsoft.com/office/powerpoint/2010/main" val="22755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7E69-B80C-46B9-CAF3-C1669D81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C2B1-9125-2181-956B-F58EB4CFD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Candara" panose="020E0502030303020204" pitchFamily="34" charset="0"/>
              </a:rPr>
              <a:t>“ Local versions” of Chat GPT?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18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7E964-369F-B28A-A5D4-0526D94E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History of chat gpt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261E3A-5A0E-5FD7-415A-810473187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130" y="1564640"/>
            <a:ext cx="3465830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809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A5D9-5E2D-B662-99F4-31091459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Chat </a:t>
            </a:r>
            <a:r>
              <a:rPr lang="en-IN" dirty="0" err="1"/>
              <a:t>gpt</a:t>
            </a:r>
            <a:r>
              <a:rPr lang="en-IN" dirty="0"/>
              <a:t> on chat </a:t>
            </a:r>
            <a:r>
              <a:rPr lang="en-IN" dirty="0" err="1"/>
              <a:t>gpt</a:t>
            </a:r>
            <a:endParaRPr lang="en-IN" dirty="0"/>
          </a:p>
        </p:txBody>
      </p:sp>
      <p:pic>
        <p:nvPicPr>
          <p:cNvPr id="5" name="Content Placeholder 4" descr="A close-up of a white text&#10;&#10;Description automatically generated">
            <a:extLst>
              <a:ext uri="{FF2B5EF4-FFF2-40B4-BE49-F238E27FC236}">
                <a16:creationId xmlns:a16="http://schemas.microsoft.com/office/drawing/2014/main" id="{7D7512C3-676B-B602-AEEB-5669BEC9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473693"/>
            <a:ext cx="11269769" cy="3934410"/>
          </a:xfrm>
        </p:spPr>
      </p:pic>
    </p:spTree>
    <p:extLst>
      <p:ext uri="{BB962C8B-B14F-4D97-AF65-F5344CB8AC3E}">
        <p14:creationId xmlns:p14="http://schemas.microsoft.com/office/powerpoint/2010/main" val="166063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F0D2-4BC7-0259-98F9-185E623C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FINAL WORD?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68F4-6AC2-035C-B9F2-F559A8B41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>
                <a:latin typeface="Candara" panose="020E0502030303020204" pitchFamily="34" charset="0"/>
              </a:rPr>
              <a:t>Chat GPT provides access to technology/software/plug-ins</a:t>
            </a:r>
          </a:p>
          <a:p>
            <a:pPr algn="just"/>
            <a:r>
              <a:rPr lang="en-IN" sz="2400" dirty="0">
                <a:latin typeface="Candara" panose="020E0502030303020204" pitchFamily="34" charset="0"/>
              </a:rPr>
              <a:t>Chartered Accountants could use this to: </a:t>
            </a:r>
          </a:p>
          <a:p>
            <a:pPr algn="just">
              <a:buFontTx/>
              <a:buChar char="-"/>
            </a:pPr>
            <a:r>
              <a:rPr lang="en-IN" sz="2400" dirty="0">
                <a:latin typeface="Candara" panose="020E0502030303020204" pitchFamily="34" charset="0"/>
              </a:rPr>
              <a:t>Draft Appeals</a:t>
            </a:r>
          </a:p>
          <a:p>
            <a:pPr algn="just">
              <a:buFontTx/>
              <a:buChar char="-"/>
            </a:pPr>
            <a:r>
              <a:rPr lang="en-IN" sz="2400" dirty="0">
                <a:latin typeface="Candara" panose="020E0502030303020204" pitchFamily="34" charset="0"/>
              </a:rPr>
              <a:t>Generate Newsletters</a:t>
            </a:r>
          </a:p>
          <a:p>
            <a:pPr algn="just">
              <a:buFontTx/>
              <a:buChar char="-"/>
            </a:pPr>
            <a:r>
              <a:rPr lang="en-IN" sz="2400" dirty="0">
                <a:latin typeface="Candara" panose="020E0502030303020204" pitchFamily="34" charset="0"/>
              </a:rPr>
              <a:t>Use MS Office more effectively </a:t>
            </a:r>
          </a:p>
          <a:p>
            <a:pPr algn="just">
              <a:buFontTx/>
              <a:buChar char="-"/>
            </a:pPr>
            <a:r>
              <a:rPr lang="en-IN" sz="2400" dirty="0">
                <a:latin typeface="Candara" panose="020E0502030303020204" pitchFamily="34" charset="0"/>
              </a:rPr>
              <a:t>Give good presentations</a:t>
            </a:r>
          </a:p>
          <a:p>
            <a:pPr algn="just">
              <a:buFontTx/>
              <a:buChar char="-"/>
            </a:pPr>
            <a:r>
              <a:rPr lang="en-IN" sz="2400" dirty="0">
                <a:latin typeface="Candara" panose="020E0502030303020204" pitchFamily="34" charset="0"/>
              </a:rPr>
              <a:t>Improve their content </a:t>
            </a:r>
          </a:p>
        </p:txBody>
      </p:sp>
    </p:spTree>
    <p:extLst>
      <p:ext uri="{BB962C8B-B14F-4D97-AF65-F5344CB8AC3E}">
        <p14:creationId xmlns:p14="http://schemas.microsoft.com/office/powerpoint/2010/main" val="4817033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7FCA-CC9E-7112-E9C9-66882CB2C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097127"/>
          </a:xfrm>
        </p:spPr>
        <p:txBody>
          <a:bodyPr/>
          <a:lstStyle/>
          <a:p>
            <a:r>
              <a:rPr lang="en-IN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35F10-ABC6-525A-C932-BD88CED38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268" y="1988639"/>
            <a:ext cx="10862471" cy="1097127"/>
          </a:xfrm>
        </p:spPr>
        <p:txBody>
          <a:bodyPr>
            <a:noAutofit/>
          </a:bodyPr>
          <a:lstStyle/>
          <a:p>
            <a:r>
              <a:rPr lang="en-IN" sz="2000" dirty="0">
                <a:latin typeface="Candara" panose="020E0502030303020204" pitchFamily="34" charset="0"/>
                <a:hlinkClick r:id="rId2"/>
              </a:rPr>
              <a:t>Mohan.lavi@gmail.com</a:t>
            </a:r>
            <a:r>
              <a:rPr lang="en-IN" sz="2000" dirty="0">
                <a:latin typeface="Candara" panose="020E0502030303020204" pitchFamily="34" charset="0"/>
              </a:rPr>
              <a:t> </a:t>
            </a:r>
          </a:p>
          <a:p>
            <a:r>
              <a:rPr lang="en-IN" sz="2000" dirty="0">
                <a:latin typeface="Candara" panose="020E0502030303020204" pitchFamily="34" charset="0"/>
              </a:rPr>
              <a:t>+ 91 99000 22040</a:t>
            </a:r>
          </a:p>
        </p:txBody>
      </p:sp>
    </p:spTree>
    <p:extLst>
      <p:ext uri="{BB962C8B-B14F-4D97-AF65-F5344CB8AC3E}">
        <p14:creationId xmlns:p14="http://schemas.microsoft.com/office/powerpoint/2010/main" val="305789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D73D-A190-B47E-155D-999BAAC7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5E29-065A-E1BB-CDD4-5FEC53E6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>
                <a:latin typeface="Candara" panose="020E0502030303020204" pitchFamily="34" charset="0"/>
              </a:rPr>
              <a:t>Specialised algorithms to find patterns within data sequences</a:t>
            </a:r>
          </a:p>
          <a:p>
            <a:pPr algn="just"/>
            <a:r>
              <a:rPr lang="en-IN" sz="2800" dirty="0">
                <a:latin typeface="Candara" panose="020E0502030303020204" pitchFamily="34" charset="0"/>
              </a:rPr>
              <a:t>Neural network machine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217898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6EBE-ADE1-7CE4-68D8-EE62A144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WILL CA’S BE REPLACED?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AA51798-BCDE-C908-A87B-5341BA66D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40" y="2357120"/>
            <a:ext cx="9499600" cy="4328160"/>
          </a:xfrm>
        </p:spPr>
      </p:pic>
    </p:spTree>
    <p:extLst>
      <p:ext uri="{BB962C8B-B14F-4D97-AF65-F5344CB8AC3E}">
        <p14:creationId xmlns:p14="http://schemas.microsoft.com/office/powerpoint/2010/main" val="297702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D74D-0874-A7F9-24A7-465B915A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CHAT GPT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2DF364-4271-94C0-287E-520DECE2D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080" y="1849120"/>
            <a:ext cx="10322560" cy="4500880"/>
          </a:xfrm>
        </p:spPr>
      </p:pic>
    </p:spTree>
    <p:extLst>
      <p:ext uri="{BB962C8B-B14F-4D97-AF65-F5344CB8AC3E}">
        <p14:creationId xmlns:p14="http://schemas.microsoft.com/office/powerpoint/2010/main" val="177232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4D83-5E87-CEDF-8B1D-39DE986E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CHAT GPT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D482E-9A26-8933-E376-AB5EE7454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692400"/>
            <a:ext cx="11306008" cy="3108959"/>
          </a:xfrm>
        </p:spPr>
      </p:pic>
    </p:spTree>
    <p:extLst>
      <p:ext uri="{BB962C8B-B14F-4D97-AF65-F5344CB8AC3E}">
        <p14:creationId xmlns:p14="http://schemas.microsoft.com/office/powerpoint/2010/main" val="7537229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697</TotalTime>
  <Words>471</Words>
  <Application>Microsoft Office PowerPoint</Application>
  <PresentationFormat>Widescreen</PresentationFormat>
  <Paragraphs>99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Candara</vt:lpstr>
      <vt:lpstr>Gill Sans MT</vt:lpstr>
      <vt:lpstr>Wingdings 2</vt:lpstr>
      <vt:lpstr>Dividend</vt:lpstr>
      <vt:lpstr>PowerPoint Presentation</vt:lpstr>
      <vt:lpstr>Why?</vt:lpstr>
      <vt:lpstr>PRIOR TO CHAT GPT</vt:lpstr>
      <vt:lpstr>What is gpt? </vt:lpstr>
      <vt:lpstr>History of chat gpt</vt:lpstr>
      <vt:lpstr>HOW DOES IT WORK?</vt:lpstr>
      <vt:lpstr>WILL CA’S BE REPLACED? </vt:lpstr>
      <vt:lpstr>CHAT GPT</vt:lpstr>
      <vt:lpstr>CHAT GPT</vt:lpstr>
      <vt:lpstr>Chat gpt</vt:lpstr>
      <vt:lpstr>Where can we use it?</vt:lpstr>
      <vt:lpstr>HOW CAN WE GET MAXIMUM BENEFIT?</vt:lpstr>
      <vt:lpstr>THINGS CHATGPT CANNOT DO</vt:lpstr>
      <vt:lpstr>vERSIONS</vt:lpstr>
      <vt:lpstr>versions</vt:lpstr>
      <vt:lpstr>versions</vt:lpstr>
      <vt:lpstr>THINGS ONE CAN DO WITH CHAT GPT 4</vt:lpstr>
      <vt:lpstr>CALCULATIONS- IND AS </vt:lpstr>
      <vt:lpstr>PRESENT VALUE</vt:lpstr>
      <vt:lpstr>Chat gpt</vt:lpstr>
      <vt:lpstr>CHAT GPT</vt:lpstr>
      <vt:lpstr>Accounting for interest free employee loans</vt:lpstr>
      <vt:lpstr>SOLUTION</vt:lpstr>
      <vt:lpstr>SFC</vt:lpstr>
      <vt:lpstr>SFC</vt:lpstr>
      <vt:lpstr>AUDIT REPORT</vt:lpstr>
      <vt:lpstr>AUDIT REPORT</vt:lpstr>
      <vt:lpstr>A BIT OF A NEGATIVE</vt:lpstr>
      <vt:lpstr>88C</vt:lpstr>
      <vt:lpstr>fee</vt:lpstr>
      <vt:lpstr>email</vt:lpstr>
      <vt:lpstr>QUESTION</vt:lpstr>
      <vt:lpstr>CHAT GPT VS WINMAN?</vt:lpstr>
      <vt:lpstr>names</vt:lpstr>
      <vt:lpstr>Names or memes?</vt:lpstr>
      <vt:lpstr>analysis</vt:lpstr>
      <vt:lpstr>result</vt:lpstr>
      <vt:lpstr>Practical use </vt:lpstr>
      <vt:lpstr>APPEALS</vt:lpstr>
      <vt:lpstr>response</vt:lpstr>
      <vt:lpstr>response</vt:lpstr>
      <vt:lpstr>response</vt:lpstr>
      <vt:lpstr>VALUATION? </vt:lpstr>
      <vt:lpstr>Case laws </vt:lpstr>
      <vt:lpstr>Case laws </vt:lpstr>
      <vt:lpstr>VISION STATEMENT</vt:lpstr>
      <vt:lpstr>VISION STATEMENT</vt:lpstr>
      <vt:lpstr>CHAT GPT</vt:lpstr>
      <vt:lpstr>The future</vt:lpstr>
      <vt:lpstr>Chat gpt on chat gpt</vt:lpstr>
      <vt:lpstr>FINAL WORD?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 Lavi</dc:creator>
  <cp:lastModifiedBy>Mohan Lavi</cp:lastModifiedBy>
  <cp:revision>1</cp:revision>
  <dcterms:created xsi:type="dcterms:W3CDTF">2023-08-16T07:29:26Z</dcterms:created>
  <dcterms:modified xsi:type="dcterms:W3CDTF">2023-08-18T14:46:05Z</dcterms:modified>
</cp:coreProperties>
</file>