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7" r:id="rId2"/>
    <p:sldId id="286" r:id="rId3"/>
    <p:sldId id="258" r:id="rId4"/>
    <p:sldId id="287" r:id="rId5"/>
    <p:sldId id="288" r:id="rId6"/>
    <p:sldId id="309" r:id="rId7"/>
    <p:sldId id="310" r:id="rId8"/>
    <p:sldId id="307" r:id="rId9"/>
    <p:sldId id="308" r:id="rId10"/>
    <p:sldId id="304" r:id="rId11"/>
    <p:sldId id="305" r:id="rId12"/>
    <p:sldId id="306" r:id="rId13"/>
    <p:sldId id="297" r:id="rId14"/>
    <p:sldId id="298" r:id="rId15"/>
    <p:sldId id="299" r:id="rId16"/>
    <p:sldId id="300" r:id="rId17"/>
    <p:sldId id="301" r:id="rId18"/>
    <p:sldId id="302" r:id="rId19"/>
    <p:sldId id="303" r:id="rId20"/>
    <p:sldId id="311" r:id="rId21"/>
    <p:sldId id="312" r:id="rId22"/>
    <p:sldId id="313" r:id="rId23"/>
    <p:sldId id="314" r:id="rId24"/>
    <p:sldId id="315" r:id="rId25"/>
    <p:sldId id="290" r:id="rId26"/>
    <p:sldId id="289" r:id="rId27"/>
    <p:sldId id="291" r:id="rId28"/>
    <p:sldId id="292" r:id="rId29"/>
    <p:sldId id="293" r:id="rId30"/>
    <p:sldId id="294" r:id="rId31"/>
    <p:sldId id="295" r:id="rId32"/>
    <p:sldId id="296" r:id="rId33"/>
    <p:sldId id="316"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7B5590-6814-4E82-AE55-4911D03EB381}" v="4" dt="2023-10-03T13:59:22.8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0" autoAdjust="0"/>
    <p:restoredTop sz="94660"/>
  </p:normalViewPr>
  <p:slideViewPr>
    <p:cSldViewPr snapToGrid="0">
      <p:cViewPr varScale="1">
        <p:scale>
          <a:sx n="79" d="100"/>
          <a:sy n="79" d="100"/>
        </p:scale>
        <p:origin x="94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rendra Jain" userId="e1cf829e-2022-4443-934c-adb43cc4b703" providerId="ADAL" clId="{937B5590-6814-4E82-AE55-4911D03EB381}"/>
    <pc:docChg chg="custSel addSld delSld modSld sldOrd">
      <pc:chgData name="Narendra Jain" userId="e1cf829e-2022-4443-934c-adb43cc4b703" providerId="ADAL" clId="{937B5590-6814-4E82-AE55-4911D03EB381}" dt="2023-10-03T14:38:24.909" v="530" actId="1035"/>
      <pc:docMkLst>
        <pc:docMk/>
      </pc:docMkLst>
      <pc:sldChg chg="modSp mod">
        <pc:chgData name="Narendra Jain" userId="e1cf829e-2022-4443-934c-adb43cc4b703" providerId="ADAL" clId="{937B5590-6814-4E82-AE55-4911D03EB381}" dt="2023-10-03T12:49:25.419" v="53" actId="255"/>
        <pc:sldMkLst>
          <pc:docMk/>
          <pc:sldMk cId="2633941643" sldId="258"/>
        </pc:sldMkLst>
        <pc:spChg chg="mod">
          <ac:chgData name="Narendra Jain" userId="e1cf829e-2022-4443-934c-adb43cc4b703" providerId="ADAL" clId="{937B5590-6814-4E82-AE55-4911D03EB381}" dt="2023-10-03T12:49:25.419" v="53" actId="255"/>
          <ac:spMkLst>
            <pc:docMk/>
            <pc:sldMk cId="2633941643" sldId="258"/>
            <ac:spMk id="3" creationId="{8C1D75DD-241D-8612-9656-F16697D5D450}"/>
          </ac:spMkLst>
        </pc:spChg>
      </pc:sldChg>
      <pc:sldChg chg="ord">
        <pc:chgData name="Narendra Jain" userId="e1cf829e-2022-4443-934c-adb43cc4b703" providerId="ADAL" clId="{937B5590-6814-4E82-AE55-4911D03EB381}" dt="2023-10-03T12:39:01.172" v="5"/>
        <pc:sldMkLst>
          <pc:docMk/>
          <pc:sldMk cId="3545756348" sldId="287"/>
        </pc:sldMkLst>
      </pc:sldChg>
      <pc:sldChg chg="modSp mod ord">
        <pc:chgData name="Narendra Jain" userId="e1cf829e-2022-4443-934c-adb43cc4b703" providerId="ADAL" clId="{937B5590-6814-4E82-AE55-4911D03EB381}" dt="2023-10-03T12:52:15.195" v="55" actId="114"/>
        <pc:sldMkLst>
          <pc:docMk/>
          <pc:sldMk cId="615356154" sldId="288"/>
        </pc:sldMkLst>
        <pc:spChg chg="mod">
          <ac:chgData name="Narendra Jain" userId="e1cf829e-2022-4443-934c-adb43cc4b703" providerId="ADAL" clId="{937B5590-6814-4E82-AE55-4911D03EB381}" dt="2023-10-03T12:51:52.948" v="54" actId="255"/>
          <ac:spMkLst>
            <pc:docMk/>
            <pc:sldMk cId="615356154" sldId="288"/>
            <ac:spMk id="3" creationId="{8C1D75DD-241D-8612-9656-F16697D5D450}"/>
          </ac:spMkLst>
        </pc:spChg>
        <pc:spChg chg="mod">
          <ac:chgData name="Narendra Jain" userId="e1cf829e-2022-4443-934c-adb43cc4b703" providerId="ADAL" clId="{937B5590-6814-4E82-AE55-4911D03EB381}" dt="2023-10-03T12:52:15.195" v="55" actId="114"/>
          <ac:spMkLst>
            <pc:docMk/>
            <pc:sldMk cId="615356154" sldId="288"/>
            <ac:spMk id="12" creationId="{00000000-0000-0000-0000-000000000000}"/>
          </ac:spMkLst>
        </pc:spChg>
      </pc:sldChg>
      <pc:sldChg chg="del">
        <pc:chgData name="Narendra Jain" userId="e1cf829e-2022-4443-934c-adb43cc4b703" providerId="ADAL" clId="{937B5590-6814-4E82-AE55-4911D03EB381}" dt="2023-10-03T12:48:14.565" v="22" actId="2696"/>
        <pc:sldMkLst>
          <pc:docMk/>
          <pc:sldMk cId="2300369607" sldId="289"/>
        </pc:sldMkLst>
      </pc:sldChg>
      <pc:sldChg chg="modSp add mod">
        <pc:chgData name="Narendra Jain" userId="e1cf829e-2022-4443-934c-adb43cc4b703" providerId="ADAL" clId="{937B5590-6814-4E82-AE55-4911D03EB381}" dt="2023-10-03T14:33:53.576" v="523" actId="6549"/>
        <pc:sldMkLst>
          <pc:docMk/>
          <pc:sldMk cId="4218099634" sldId="289"/>
        </pc:sldMkLst>
        <pc:spChg chg="mod">
          <ac:chgData name="Narendra Jain" userId="e1cf829e-2022-4443-934c-adb43cc4b703" providerId="ADAL" clId="{937B5590-6814-4E82-AE55-4911D03EB381}" dt="2023-10-03T14:33:35.104" v="509" actId="20577"/>
          <ac:spMkLst>
            <pc:docMk/>
            <pc:sldMk cId="4218099634" sldId="289"/>
            <ac:spMk id="11" creationId="{00000000-0000-0000-0000-000000000000}"/>
          </ac:spMkLst>
        </pc:spChg>
        <pc:spChg chg="mod">
          <ac:chgData name="Narendra Jain" userId="e1cf829e-2022-4443-934c-adb43cc4b703" providerId="ADAL" clId="{937B5590-6814-4E82-AE55-4911D03EB381}" dt="2023-10-03T14:33:53.576" v="523" actId="6549"/>
          <ac:spMkLst>
            <pc:docMk/>
            <pc:sldMk cId="4218099634" sldId="289"/>
            <ac:spMk id="18" creationId="{00000000-0000-0000-0000-000000000000}"/>
          </ac:spMkLst>
        </pc:spChg>
      </pc:sldChg>
      <pc:sldChg chg="del ord">
        <pc:chgData name="Narendra Jain" userId="e1cf829e-2022-4443-934c-adb43cc4b703" providerId="ADAL" clId="{937B5590-6814-4E82-AE55-4911D03EB381}" dt="2023-10-03T12:48:14.565" v="22" actId="2696"/>
        <pc:sldMkLst>
          <pc:docMk/>
          <pc:sldMk cId="1033414224" sldId="290"/>
        </pc:sldMkLst>
      </pc:sldChg>
      <pc:sldChg chg="add">
        <pc:chgData name="Narendra Jain" userId="e1cf829e-2022-4443-934c-adb43cc4b703" providerId="ADAL" clId="{937B5590-6814-4E82-AE55-4911D03EB381}" dt="2023-10-03T12:48:18.626" v="23"/>
        <pc:sldMkLst>
          <pc:docMk/>
          <pc:sldMk cId="1173763151" sldId="290"/>
        </pc:sldMkLst>
      </pc:sldChg>
      <pc:sldChg chg="add">
        <pc:chgData name="Narendra Jain" userId="e1cf829e-2022-4443-934c-adb43cc4b703" providerId="ADAL" clId="{937B5590-6814-4E82-AE55-4911D03EB381}" dt="2023-10-03T12:48:18.626" v="23"/>
        <pc:sldMkLst>
          <pc:docMk/>
          <pc:sldMk cId="3024359462" sldId="291"/>
        </pc:sldMkLst>
      </pc:sldChg>
      <pc:sldChg chg="del">
        <pc:chgData name="Narendra Jain" userId="e1cf829e-2022-4443-934c-adb43cc4b703" providerId="ADAL" clId="{937B5590-6814-4E82-AE55-4911D03EB381}" dt="2023-10-03T12:48:14.565" v="22" actId="2696"/>
        <pc:sldMkLst>
          <pc:docMk/>
          <pc:sldMk cId="3830814336" sldId="291"/>
        </pc:sldMkLst>
      </pc:sldChg>
      <pc:sldChg chg="modSp add mod">
        <pc:chgData name="Narendra Jain" userId="e1cf829e-2022-4443-934c-adb43cc4b703" providerId="ADAL" clId="{937B5590-6814-4E82-AE55-4911D03EB381}" dt="2023-10-03T14:35:23.114" v="525" actId="20577"/>
        <pc:sldMkLst>
          <pc:docMk/>
          <pc:sldMk cId="1465267771" sldId="292"/>
        </pc:sldMkLst>
        <pc:spChg chg="mod">
          <ac:chgData name="Narendra Jain" userId="e1cf829e-2022-4443-934c-adb43cc4b703" providerId="ADAL" clId="{937B5590-6814-4E82-AE55-4911D03EB381}" dt="2023-10-03T14:35:23.114" v="525" actId="20577"/>
          <ac:spMkLst>
            <pc:docMk/>
            <pc:sldMk cId="1465267771" sldId="292"/>
            <ac:spMk id="3" creationId="{8C1D75DD-241D-8612-9656-F16697D5D450}"/>
          </ac:spMkLst>
        </pc:spChg>
      </pc:sldChg>
      <pc:sldChg chg="del">
        <pc:chgData name="Narendra Jain" userId="e1cf829e-2022-4443-934c-adb43cc4b703" providerId="ADAL" clId="{937B5590-6814-4E82-AE55-4911D03EB381}" dt="2023-10-03T12:48:14.565" v="22" actId="2696"/>
        <pc:sldMkLst>
          <pc:docMk/>
          <pc:sldMk cId="4101997455" sldId="292"/>
        </pc:sldMkLst>
      </pc:sldChg>
      <pc:sldChg chg="add">
        <pc:chgData name="Narendra Jain" userId="e1cf829e-2022-4443-934c-adb43cc4b703" providerId="ADAL" clId="{937B5590-6814-4E82-AE55-4911D03EB381}" dt="2023-10-03T12:48:18.626" v="23"/>
        <pc:sldMkLst>
          <pc:docMk/>
          <pc:sldMk cId="632894762" sldId="293"/>
        </pc:sldMkLst>
      </pc:sldChg>
      <pc:sldChg chg="del">
        <pc:chgData name="Narendra Jain" userId="e1cf829e-2022-4443-934c-adb43cc4b703" providerId="ADAL" clId="{937B5590-6814-4E82-AE55-4911D03EB381}" dt="2023-10-03T12:48:14.565" v="22" actId="2696"/>
        <pc:sldMkLst>
          <pc:docMk/>
          <pc:sldMk cId="2499033550" sldId="293"/>
        </pc:sldMkLst>
      </pc:sldChg>
      <pc:sldChg chg="add">
        <pc:chgData name="Narendra Jain" userId="e1cf829e-2022-4443-934c-adb43cc4b703" providerId="ADAL" clId="{937B5590-6814-4E82-AE55-4911D03EB381}" dt="2023-10-03T12:48:18.626" v="23"/>
        <pc:sldMkLst>
          <pc:docMk/>
          <pc:sldMk cId="1048768731" sldId="294"/>
        </pc:sldMkLst>
      </pc:sldChg>
      <pc:sldChg chg="del">
        <pc:chgData name="Narendra Jain" userId="e1cf829e-2022-4443-934c-adb43cc4b703" providerId="ADAL" clId="{937B5590-6814-4E82-AE55-4911D03EB381}" dt="2023-10-03T12:48:14.565" v="22" actId="2696"/>
        <pc:sldMkLst>
          <pc:docMk/>
          <pc:sldMk cId="2092019273" sldId="294"/>
        </pc:sldMkLst>
      </pc:sldChg>
      <pc:sldChg chg="modSp add mod">
        <pc:chgData name="Narendra Jain" userId="e1cf829e-2022-4443-934c-adb43cc4b703" providerId="ADAL" clId="{937B5590-6814-4E82-AE55-4911D03EB381}" dt="2023-10-03T14:36:53.433" v="527" actId="6549"/>
        <pc:sldMkLst>
          <pc:docMk/>
          <pc:sldMk cId="3156757076" sldId="295"/>
        </pc:sldMkLst>
        <pc:spChg chg="mod">
          <ac:chgData name="Narendra Jain" userId="e1cf829e-2022-4443-934c-adb43cc4b703" providerId="ADAL" clId="{937B5590-6814-4E82-AE55-4911D03EB381}" dt="2023-10-03T14:36:53.433" v="527" actId="6549"/>
          <ac:spMkLst>
            <pc:docMk/>
            <pc:sldMk cId="3156757076" sldId="295"/>
            <ac:spMk id="2" creationId="{9214F916-EEC1-B325-31F8-4C09EAD2A205}"/>
          </ac:spMkLst>
        </pc:spChg>
      </pc:sldChg>
      <pc:sldChg chg="del">
        <pc:chgData name="Narendra Jain" userId="e1cf829e-2022-4443-934c-adb43cc4b703" providerId="ADAL" clId="{937B5590-6814-4E82-AE55-4911D03EB381}" dt="2023-10-03T12:48:14.565" v="22" actId="2696"/>
        <pc:sldMkLst>
          <pc:docMk/>
          <pc:sldMk cId="3462575379" sldId="295"/>
        </pc:sldMkLst>
      </pc:sldChg>
      <pc:sldChg chg="add">
        <pc:chgData name="Narendra Jain" userId="e1cf829e-2022-4443-934c-adb43cc4b703" providerId="ADAL" clId="{937B5590-6814-4E82-AE55-4911D03EB381}" dt="2023-10-03T12:48:18.626" v="23"/>
        <pc:sldMkLst>
          <pc:docMk/>
          <pc:sldMk cId="3682221963" sldId="296"/>
        </pc:sldMkLst>
      </pc:sldChg>
      <pc:sldChg chg="del">
        <pc:chgData name="Narendra Jain" userId="e1cf829e-2022-4443-934c-adb43cc4b703" providerId="ADAL" clId="{937B5590-6814-4E82-AE55-4911D03EB381}" dt="2023-10-03T12:48:14.565" v="22" actId="2696"/>
        <pc:sldMkLst>
          <pc:docMk/>
          <pc:sldMk cId="4160668365" sldId="296"/>
        </pc:sldMkLst>
      </pc:sldChg>
      <pc:sldChg chg="modSp mod">
        <pc:chgData name="Narendra Jain" userId="e1cf829e-2022-4443-934c-adb43cc4b703" providerId="ADAL" clId="{937B5590-6814-4E82-AE55-4911D03EB381}" dt="2023-10-03T14:19:20.012" v="263" actId="20577"/>
        <pc:sldMkLst>
          <pc:docMk/>
          <pc:sldMk cId="1341030058" sldId="298"/>
        </pc:sldMkLst>
        <pc:spChg chg="mod">
          <ac:chgData name="Narendra Jain" userId="e1cf829e-2022-4443-934c-adb43cc4b703" providerId="ADAL" clId="{937B5590-6814-4E82-AE55-4911D03EB381}" dt="2023-10-03T13:59:02.564" v="163" actId="6549"/>
          <ac:spMkLst>
            <pc:docMk/>
            <pc:sldMk cId="1341030058" sldId="298"/>
            <ac:spMk id="2" creationId="{9214F916-EEC1-B325-31F8-4C09EAD2A205}"/>
          </ac:spMkLst>
        </pc:spChg>
        <pc:spChg chg="mod">
          <ac:chgData name="Narendra Jain" userId="e1cf829e-2022-4443-934c-adb43cc4b703" providerId="ADAL" clId="{937B5590-6814-4E82-AE55-4911D03EB381}" dt="2023-10-03T14:19:20.012" v="263" actId="20577"/>
          <ac:spMkLst>
            <pc:docMk/>
            <pc:sldMk cId="1341030058" sldId="298"/>
            <ac:spMk id="3" creationId="{8C1D75DD-241D-8612-9656-F16697D5D450}"/>
          </ac:spMkLst>
        </pc:spChg>
      </pc:sldChg>
      <pc:sldChg chg="modSp mod">
        <pc:chgData name="Narendra Jain" userId="e1cf829e-2022-4443-934c-adb43cc4b703" providerId="ADAL" clId="{937B5590-6814-4E82-AE55-4911D03EB381}" dt="2023-10-03T14:20:44.579" v="321" actId="20577"/>
        <pc:sldMkLst>
          <pc:docMk/>
          <pc:sldMk cId="3333849217" sldId="299"/>
        </pc:sldMkLst>
        <pc:spChg chg="mod">
          <ac:chgData name="Narendra Jain" userId="e1cf829e-2022-4443-934c-adb43cc4b703" providerId="ADAL" clId="{937B5590-6814-4E82-AE55-4911D03EB381}" dt="2023-10-03T13:59:49.369" v="180"/>
          <ac:spMkLst>
            <pc:docMk/>
            <pc:sldMk cId="3333849217" sldId="299"/>
            <ac:spMk id="2" creationId="{9214F916-EEC1-B325-31F8-4C09EAD2A205}"/>
          </ac:spMkLst>
        </pc:spChg>
        <pc:spChg chg="mod">
          <ac:chgData name="Narendra Jain" userId="e1cf829e-2022-4443-934c-adb43cc4b703" providerId="ADAL" clId="{937B5590-6814-4E82-AE55-4911D03EB381}" dt="2023-10-03T14:20:44.579" v="321" actId="20577"/>
          <ac:spMkLst>
            <pc:docMk/>
            <pc:sldMk cId="3333849217" sldId="299"/>
            <ac:spMk id="3" creationId="{8C1D75DD-241D-8612-9656-F16697D5D450}"/>
          </ac:spMkLst>
        </pc:spChg>
      </pc:sldChg>
      <pc:sldChg chg="modSp mod">
        <pc:chgData name="Narendra Jain" userId="e1cf829e-2022-4443-934c-adb43cc4b703" providerId="ADAL" clId="{937B5590-6814-4E82-AE55-4911D03EB381}" dt="2023-10-03T14:22:29.758" v="327" actId="114"/>
        <pc:sldMkLst>
          <pc:docMk/>
          <pc:sldMk cId="1427134770" sldId="300"/>
        </pc:sldMkLst>
        <pc:spChg chg="mod">
          <ac:chgData name="Narendra Jain" userId="e1cf829e-2022-4443-934c-adb43cc4b703" providerId="ADAL" clId="{937B5590-6814-4E82-AE55-4911D03EB381}" dt="2023-10-03T13:59:59.007" v="197"/>
          <ac:spMkLst>
            <pc:docMk/>
            <pc:sldMk cId="1427134770" sldId="300"/>
            <ac:spMk id="2" creationId="{9214F916-EEC1-B325-31F8-4C09EAD2A205}"/>
          </ac:spMkLst>
        </pc:spChg>
        <pc:spChg chg="mod">
          <ac:chgData name="Narendra Jain" userId="e1cf829e-2022-4443-934c-adb43cc4b703" providerId="ADAL" clId="{937B5590-6814-4E82-AE55-4911D03EB381}" dt="2023-10-03T14:22:29.758" v="327" actId="114"/>
          <ac:spMkLst>
            <pc:docMk/>
            <pc:sldMk cId="1427134770" sldId="300"/>
            <ac:spMk id="3" creationId="{8C1D75DD-241D-8612-9656-F16697D5D450}"/>
          </ac:spMkLst>
        </pc:spChg>
      </pc:sldChg>
      <pc:sldChg chg="modSp mod">
        <pc:chgData name="Narendra Jain" userId="e1cf829e-2022-4443-934c-adb43cc4b703" providerId="ADAL" clId="{937B5590-6814-4E82-AE55-4911D03EB381}" dt="2023-10-03T14:23:33.926" v="346" actId="6549"/>
        <pc:sldMkLst>
          <pc:docMk/>
          <pc:sldMk cId="976498920" sldId="301"/>
        </pc:sldMkLst>
        <pc:spChg chg="mod">
          <ac:chgData name="Narendra Jain" userId="e1cf829e-2022-4443-934c-adb43cc4b703" providerId="ADAL" clId="{937B5590-6814-4E82-AE55-4911D03EB381}" dt="2023-10-03T14:00:08.870" v="214"/>
          <ac:spMkLst>
            <pc:docMk/>
            <pc:sldMk cId="976498920" sldId="301"/>
            <ac:spMk id="2" creationId="{9214F916-EEC1-B325-31F8-4C09EAD2A205}"/>
          </ac:spMkLst>
        </pc:spChg>
        <pc:spChg chg="mod">
          <ac:chgData name="Narendra Jain" userId="e1cf829e-2022-4443-934c-adb43cc4b703" providerId="ADAL" clId="{937B5590-6814-4E82-AE55-4911D03EB381}" dt="2023-10-03T14:23:33.926" v="346" actId="6549"/>
          <ac:spMkLst>
            <pc:docMk/>
            <pc:sldMk cId="976498920" sldId="301"/>
            <ac:spMk id="3" creationId="{8C1D75DD-241D-8612-9656-F16697D5D450}"/>
          </ac:spMkLst>
        </pc:spChg>
      </pc:sldChg>
      <pc:sldChg chg="modSp mod">
        <pc:chgData name="Narendra Jain" userId="e1cf829e-2022-4443-934c-adb43cc4b703" providerId="ADAL" clId="{937B5590-6814-4E82-AE55-4911D03EB381}" dt="2023-10-03T14:25:20.839" v="372" actId="114"/>
        <pc:sldMkLst>
          <pc:docMk/>
          <pc:sldMk cId="909975342" sldId="302"/>
        </pc:sldMkLst>
        <pc:spChg chg="mod">
          <ac:chgData name="Narendra Jain" userId="e1cf829e-2022-4443-934c-adb43cc4b703" providerId="ADAL" clId="{937B5590-6814-4E82-AE55-4911D03EB381}" dt="2023-10-03T14:00:18.003" v="231"/>
          <ac:spMkLst>
            <pc:docMk/>
            <pc:sldMk cId="909975342" sldId="302"/>
            <ac:spMk id="2" creationId="{9214F916-EEC1-B325-31F8-4C09EAD2A205}"/>
          </ac:spMkLst>
        </pc:spChg>
        <pc:spChg chg="mod">
          <ac:chgData name="Narendra Jain" userId="e1cf829e-2022-4443-934c-adb43cc4b703" providerId="ADAL" clId="{937B5590-6814-4E82-AE55-4911D03EB381}" dt="2023-10-03T14:25:20.839" v="372" actId="114"/>
          <ac:spMkLst>
            <pc:docMk/>
            <pc:sldMk cId="909975342" sldId="302"/>
            <ac:spMk id="3" creationId="{8C1D75DD-241D-8612-9656-F16697D5D450}"/>
          </ac:spMkLst>
        </pc:spChg>
      </pc:sldChg>
      <pc:sldChg chg="modSp mod">
        <pc:chgData name="Narendra Jain" userId="e1cf829e-2022-4443-934c-adb43cc4b703" providerId="ADAL" clId="{937B5590-6814-4E82-AE55-4911D03EB381}" dt="2023-10-03T14:26:24.602" v="388" actId="6549"/>
        <pc:sldMkLst>
          <pc:docMk/>
          <pc:sldMk cId="330678064" sldId="303"/>
        </pc:sldMkLst>
        <pc:spChg chg="mod">
          <ac:chgData name="Narendra Jain" userId="e1cf829e-2022-4443-934c-adb43cc4b703" providerId="ADAL" clId="{937B5590-6814-4E82-AE55-4911D03EB381}" dt="2023-10-03T14:00:26" v="248"/>
          <ac:spMkLst>
            <pc:docMk/>
            <pc:sldMk cId="330678064" sldId="303"/>
            <ac:spMk id="2" creationId="{9214F916-EEC1-B325-31F8-4C09EAD2A205}"/>
          </ac:spMkLst>
        </pc:spChg>
        <pc:spChg chg="mod">
          <ac:chgData name="Narendra Jain" userId="e1cf829e-2022-4443-934c-adb43cc4b703" providerId="ADAL" clId="{937B5590-6814-4E82-AE55-4911D03EB381}" dt="2023-10-03T14:26:24.602" v="388" actId="6549"/>
          <ac:spMkLst>
            <pc:docMk/>
            <pc:sldMk cId="330678064" sldId="303"/>
            <ac:spMk id="3" creationId="{8C1D75DD-241D-8612-9656-F16697D5D450}"/>
          </ac:spMkLst>
        </pc:spChg>
      </pc:sldChg>
      <pc:sldChg chg="modSp add mod">
        <pc:chgData name="Narendra Jain" userId="e1cf829e-2022-4443-934c-adb43cc4b703" providerId="ADAL" clId="{937B5590-6814-4E82-AE55-4911D03EB381}" dt="2023-10-03T13:56:07.249" v="120" actId="20577"/>
        <pc:sldMkLst>
          <pc:docMk/>
          <pc:sldMk cId="1303357395" sldId="304"/>
        </pc:sldMkLst>
        <pc:spChg chg="mod">
          <ac:chgData name="Narendra Jain" userId="e1cf829e-2022-4443-934c-adb43cc4b703" providerId="ADAL" clId="{937B5590-6814-4E82-AE55-4911D03EB381}" dt="2023-10-03T13:56:07.249" v="120" actId="20577"/>
          <ac:spMkLst>
            <pc:docMk/>
            <pc:sldMk cId="1303357395" sldId="304"/>
            <ac:spMk id="2" creationId="{9727AB21-5302-6CC8-EF80-CECA1745F92E}"/>
          </ac:spMkLst>
        </pc:spChg>
      </pc:sldChg>
      <pc:sldChg chg="del">
        <pc:chgData name="Narendra Jain" userId="e1cf829e-2022-4443-934c-adb43cc4b703" providerId="ADAL" clId="{937B5590-6814-4E82-AE55-4911D03EB381}" dt="2023-10-03T12:39:32.281" v="6" actId="2696"/>
        <pc:sldMkLst>
          <pc:docMk/>
          <pc:sldMk cId="3771325608" sldId="304"/>
        </pc:sldMkLst>
      </pc:sldChg>
      <pc:sldChg chg="del">
        <pc:chgData name="Narendra Jain" userId="e1cf829e-2022-4443-934c-adb43cc4b703" providerId="ADAL" clId="{937B5590-6814-4E82-AE55-4911D03EB381}" dt="2023-10-03T12:39:32.281" v="6" actId="2696"/>
        <pc:sldMkLst>
          <pc:docMk/>
          <pc:sldMk cId="2021382324" sldId="305"/>
        </pc:sldMkLst>
      </pc:sldChg>
      <pc:sldChg chg="delSp modSp add mod">
        <pc:chgData name="Narendra Jain" userId="e1cf829e-2022-4443-934c-adb43cc4b703" providerId="ADAL" clId="{937B5590-6814-4E82-AE55-4911D03EB381}" dt="2023-10-03T13:57:44.154" v="146"/>
        <pc:sldMkLst>
          <pc:docMk/>
          <pc:sldMk cId="3163193598" sldId="305"/>
        </pc:sldMkLst>
        <pc:spChg chg="mod">
          <ac:chgData name="Narendra Jain" userId="e1cf829e-2022-4443-934c-adb43cc4b703" providerId="ADAL" clId="{937B5590-6814-4E82-AE55-4911D03EB381}" dt="2023-10-03T13:56:23.243" v="125" actId="6549"/>
          <ac:spMkLst>
            <pc:docMk/>
            <pc:sldMk cId="3163193598" sldId="305"/>
            <ac:spMk id="2" creationId="{9214F916-EEC1-B325-31F8-4C09EAD2A205}"/>
          </ac:spMkLst>
        </pc:spChg>
        <pc:spChg chg="mod">
          <ac:chgData name="Narendra Jain" userId="e1cf829e-2022-4443-934c-adb43cc4b703" providerId="ADAL" clId="{937B5590-6814-4E82-AE55-4911D03EB381}" dt="2023-10-03T13:57:44.154" v="146"/>
          <ac:spMkLst>
            <pc:docMk/>
            <pc:sldMk cId="3163193598" sldId="305"/>
            <ac:spMk id="3" creationId="{8C1D75DD-241D-8612-9656-F16697D5D450}"/>
          </ac:spMkLst>
        </pc:spChg>
        <pc:spChg chg="del mod">
          <ac:chgData name="Narendra Jain" userId="e1cf829e-2022-4443-934c-adb43cc4b703" providerId="ADAL" clId="{937B5590-6814-4E82-AE55-4911D03EB381}" dt="2023-10-03T13:57:40.215" v="144" actId="478"/>
          <ac:spMkLst>
            <pc:docMk/>
            <pc:sldMk cId="3163193598" sldId="305"/>
            <ac:spMk id="7" creationId="{00000000-0000-0000-0000-000000000000}"/>
          </ac:spMkLst>
        </pc:spChg>
      </pc:sldChg>
      <pc:sldChg chg="modSp add mod">
        <pc:chgData name="Narendra Jain" userId="e1cf829e-2022-4443-934c-adb43cc4b703" providerId="ADAL" clId="{937B5590-6814-4E82-AE55-4911D03EB381}" dt="2023-10-03T13:56:29.825" v="130" actId="6549"/>
        <pc:sldMkLst>
          <pc:docMk/>
          <pc:sldMk cId="659673301" sldId="306"/>
        </pc:sldMkLst>
        <pc:spChg chg="mod">
          <ac:chgData name="Narendra Jain" userId="e1cf829e-2022-4443-934c-adb43cc4b703" providerId="ADAL" clId="{937B5590-6814-4E82-AE55-4911D03EB381}" dt="2023-10-03T13:56:29.825" v="130" actId="6549"/>
          <ac:spMkLst>
            <pc:docMk/>
            <pc:sldMk cId="659673301" sldId="306"/>
            <ac:spMk id="2" creationId="{9214F916-EEC1-B325-31F8-4C09EAD2A205}"/>
          </ac:spMkLst>
        </pc:spChg>
      </pc:sldChg>
      <pc:sldChg chg="del">
        <pc:chgData name="Narendra Jain" userId="e1cf829e-2022-4443-934c-adb43cc4b703" providerId="ADAL" clId="{937B5590-6814-4E82-AE55-4911D03EB381}" dt="2023-10-03T12:39:32.281" v="6" actId="2696"/>
        <pc:sldMkLst>
          <pc:docMk/>
          <pc:sldMk cId="2387304750" sldId="306"/>
        </pc:sldMkLst>
      </pc:sldChg>
      <pc:sldChg chg="del">
        <pc:chgData name="Narendra Jain" userId="e1cf829e-2022-4443-934c-adb43cc4b703" providerId="ADAL" clId="{937B5590-6814-4E82-AE55-4911D03EB381}" dt="2023-10-03T12:39:32.281" v="6" actId="2696"/>
        <pc:sldMkLst>
          <pc:docMk/>
          <pc:sldMk cId="1044742135" sldId="307"/>
        </pc:sldMkLst>
      </pc:sldChg>
      <pc:sldChg chg="add ord">
        <pc:chgData name="Narendra Jain" userId="e1cf829e-2022-4443-934c-adb43cc4b703" providerId="ADAL" clId="{937B5590-6814-4E82-AE55-4911D03EB381}" dt="2023-10-03T12:53:09.637" v="72"/>
        <pc:sldMkLst>
          <pc:docMk/>
          <pc:sldMk cId="3298770457" sldId="307"/>
        </pc:sldMkLst>
      </pc:sldChg>
      <pc:sldChg chg="modSp add mod ord">
        <pc:chgData name="Narendra Jain" userId="e1cf829e-2022-4443-934c-adb43cc4b703" providerId="ADAL" clId="{937B5590-6814-4E82-AE55-4911D03EB381}" dt="2023-10-03T13:54:11.927" v="113" actId="113"/>
        <pc:sldMkLst>
          <pc:docMk/>
          <pc:sldMk cId="2986281654" sldId="308"/>
        </pc:sldMkLst>
        <pc:spChg chg="mod">
          <ac:chgData name="Narendra Jain" userId="e1cf829e-2022-4443-934c-adb43cc4b703" providerId="ADAL" clId="{937B5590-6814-4E82-AE55-4911D03EB381}" dt="2023-10-03T13:54:11.927" v="113" actId="113"/>
          <ac:spMkLst>
            <pc:docMk/>
            <pc:sldMk cId="2986281654" sldId="308"/>
            <ac:spMk id="3" creationId="{8C1D75DD-241D-8612-9656-F16697D5D450}"/>
          </ac:spMkLst>
        </pc:spChg>
      </pc:sldChg>
      <pc:sldChg chg="del">
        <pc:chgData name="Narendra Jain" userId="e1cf829e-2022-4443-934c-adb43cc4b703" providerId="ADAL" clId="{937B5590-6814-4E82-AE55-4911D03EB381}" dt="2023-10-03T12:39:32.281" v="6" actId="2696"/>
        <pc:sldMkLst>
          <pc:docMk/>
          <pc:sldMk cId="3047243244" sldId="308"/>
        </pc:sldMkLst>
      </pc:sldChg>
      <pc:sldChg chg="add">
        <pc:chgData name="Narendra Jain" userId="e1cf829e-2022-4443-934c-adb43cc4b703" providerId="ADAL" clId="{937B5590-6814-4E82-AE55-4911D03EB381}" dt="2023-10-03T12:38:50.506" v="1"/>
        <pc:sldMkLst>
          <pc:docMk/>
          <pc:sldMk cId="2811762725" sldId="309"/>
        </pc:sldMkLst>
      </pc:sldChg>
      <pc:sldChg chg="del">
        <pc:chgData name="Narendra Jain" userId="e1cf829e-2022-4443-934c-adb43cc4b703" providerId="ADAL" clId="{937B5590-6814-4E82-AE55-4911D03EB381}" dt="2023-10-03T12:38:44.650" v="0" actId="2696"/>
        <pc:sldMkLst>
          <pc:docMk/>
          <pc:sldMk cId="3374186703" sldId="309"/>
        </pc:sldMkLst>
      </pc:sldChg>
      <pc:sldChg chg="del">
        <pc:chgData name="Narendra Jain" userId="e1cf829e-2022-4443-934c-adb43cc4b703" providerId="ADAL" clId="{937B5590-6814-4E82-AE55-4911D03EB381}" dt="2023-10-03T12:38:44.650" v="0" actId="2696"/>
        <pc:sldMkLst>
          <pc:docMk/>
          <pc:sldMk cId="820270117" sldId="310"/>
        </pc:sldMkLst>
      </pc:sldChg>
      <pc:sldChg chg="modSp add mod">
        <pc:chgData name="Narendra Jain" userId="e1cf829e-2022-4443-934c-adb43cc4b703" providerId="ADAL" clId="{937B5590-6814-4E82-AE55-4911D03EB381}" dt="2023-10-03T12:57:29.716" v="101" actId="20577"/>
        <pc:sldMkLst>
          <pc:docMk/>
          <pc:sldMk cId="3571749516" sldId="310"/>
        </pc:sldMkLst>
        <pc:spChg chg="mod">
          <ac:chgData name="Narendra Jain" userId="e1cf829e-2022-4443-934c-adb43cc4b703" providerId="ADAL" clId="{937B5590-6814-4E82-AE55-4911D03EB381}" dt="2023-10-03T12:53:33.015" v="78" actId="20577"/>
          <ac:spMkLst>
            <pc:docMk/>
            <pc:sldMk cId="3571749516" sldId="310"/>
            <ac:spMk id="3" creationId="{8C1D75DD-241D-8612-9656-F16697D5D450}"/>
          </ac:spMkLst>
        </pc:spChg>
        <pc:graphicFrameChg chg="modGraphic">
          <ac:chgData name="Narendra Jain" userId="e1cf829e-2022-4443-934c-adb43cc4b703" providerId="ADAL" clId="{937B5590-6814-4E82-AE55-4911D03EB381}" dt="2023-10-03T12:57:29.716" v="101" actId="20577"/>
          <ac:graphicFrameMkLst>
            <pc:docMk/>
            <pc:sldMk cId="3571749516" sldId="310"/>
            <ac:graphicFrameMk id="6" creationId="{00000000-0000-0000-0000-000000000000}"/>
          </ac:graphicFrameMkLst>
        </pc:graphicFrameChg>
      </pc:sldChg>
      <pc:sldChg chg="modSp mod">
        <pc:chgData name="Narendra Jain" userId="e1cf829e-2022-4443-934c-adb43cc4b703" providerId="ADAL" clId="{937B5590-6814-4E82-AE55-4911D03EB381}" dt="2023-10-03T14:28:35.965" v="478" actId="1035"/>
        <pc:sldMkLst>
          <pc:docMk/>
          <pc:sldMk cId="2324911020" sldId="312"/>
        </pc:sldMkLst>
        <pc:spChg chg="mod">
          <ac:chgData name="Narendra Jain" userId="e1cf829e-2022-4443-934c-adb43cc4b703" providerId="ADAL" clId="{937B5590-6814-4E82-AE55-4911D03EB381}" dt="2023-10-03T14:27:55.965" v="406" actId="14100"/>
          <ac:spMkLst>
            <pc:docMk/>
            <pc:sldMk cId="2324911020" sldId="312"/>
            <ac:spMk id="2" creationId="{9214F916-EEC1-B325-31F8-4C09EAD2A205}"/>
          </ac:spMkLst>
        </pc:spChg>
        <pc:spChg chg="mod">
          <ac:chgData name="Narendra Jain" userId="e1cf829e-2022-4443-934c-adb43cc4b703" providerId="ADAL" clId="{937B5590-6814-4E82-AE55-4911D03EB381}" dt="2023-10-03T14:28:35.965" v="478" actId="1035"/>
          <ac:spMkLst>
            <pc:docMk/>
            <pc:sldMk cId="2324911020" sldId="312"/>
            <ac:spMk id="3" creationId="{8C1D75DD-241D-8612-9656-F16697D5D450}"/>
          </ac:spMkLst>
        </pc:spChg>
      </pc:sldChg>
      <pc:sldChg chg="modSp mod">
        <pc:chgData name="Narendra Jain" userId="e1cf829e-2022-4443-934c-adb43cc4b703" providerId="ADAL" clId="{937B5590-6814-4E82-AE55-4911D03EB381}" dt="2023-10-03T14:30:03.951" v="490" actId="20577"/>
        <pc:sldMkLst>
          <pc:docMk/>
          <pc:sldMk cId="2684740833" sldId="313"/>
        </pc:sldMkLst>
        <pc:spChg chg="mod">
          <ac:chgData name="Narendra Jain" userId="e1cf829e-2022-4443-934c-adb43cc4b703" providerId="ADAL" clId="{937B5590-6814-4E82-AE55-4911D03EB381}" dt="2023-10-03T14:28:04.912" v="414" actId="14100"/>
          <ac:spMkLst>
            <pc:docMk/>
            <pc:sldMk cId="2684740833" sldId="313"/>
            <ac:spMk id="2" creationId="{9214F916-EEC1-B325-31F8-4C09EAD2A205}"/>
          </ac:spMkLst>
        </pc:spChg>
        <pc:spChg chg="mod">
          <ac:chgData name="Narendra Jain" userId="e1cf829e-2022-4443-934c-adb43cc4b703" providerId="ADAL" clId="{937B5590-6814-4E82-AE55-4911D03EB381}" dt="2023-10-03T14:30:03.951" v="490" actId="20577"/>
          <ac:spMkLst>
            <pc:docMk/>
            <pc:sldMk cId="2684740833" sldId="313"/>
            <ac:spMk id="3" creationId="{8C1D75DD-241D-8612-9656-F16697D5D450}"/>
          </ac:spMkLst>
        </pc:spChg>
      </pc:sldChg>
      <pc:sldChg chg="modSp mod">
        <pc:chgData name="Narendra Jain" userId="e1cf829e-2022-4443-934c-adb43cc4b703" providerId="ADAL" clId="{937B5590-6814-4E82-AE55-4911D03EB381}" dt="2023-10-03T14:30:53.202" v="495" actId="114"/>
        <pc:sldMkLst>
          <pc:docMk/>
          <pc:sldMk cId="1049028440" sldId="314"/>
        </pc:sldMkLst>
        <pc:spChg chg="mod">
          <ac:chgData name="Narendra Jain" userId="e1cf829e-2022-4443-934c-adb43cc4b703" providerId="ADAL" clId="{937B5590-6814-4E82-AE55-4911D03EB381}" dt="2023-10-03T14:28:15.447" v="428" actId="14100"/>
          <ac:spMkLst>
            <pc:docMk/>
            <pc:sldMk cId="1049028440" sldId="314"/>
            <ac:spMk id="2" creationId="{9214F916-EEC1-B325-31F8-4C09EAD2A205}"/>
          </ac:spMkLst>
        </pc:spChg>
        <pc:spChg chg="mod">
          <ac:chgData name="Narendra Jain" userId="e1cf829e-2022-4443-934c-adb43cc4b703" providerId="ADAL" clId="{937B5590-6814-4E82-AE55-4911D03EB381}" dt="2023-10-03T14:30:53.202" v="495" actId="114"/>
          <ac:spMkLst>
            <pc:docMk/>
            <pc:sldMk cId="1049028440" sldId="314"/>
            <ac:spMk id="3" creationId="{8C1D75DD-241D-8612-9656-F16697D5D450}"/>
          </ac:spMkLst>
        </pc:spChg>
      </pc:sldChg>
      <pc:sldChg chg="modSp mod">
        <pc:chgData name="Narendra Jain" userId="e1cf829e-2022-4443-934c-adb43cc4b703" providerId="ADAL" clId="{937B5590-6814-4E82-AE55-4911D03EB381}" dt="2023-10-03T14:33:03.698" v="500" actId="115"/>
        <pc:sldMkLst>
          <pc:docMk/>
          <pc:sldMk cId="2904172356" sldId="315"/>
        </pc:sldMkLst>
        <pc:spChg chg="mod">
          <ac:chgData name="Narendra Jain" userId="e1cf829e-2022-4443-934c-adb43cc4b703" providerId="ADAL" clId="{937B5590-6814-4E82-AE55-4911D03EB381}" dt="2023-10-03T14:28:23.959" v="438" actId="14100"/>
          <ac:spMkLst>
            <pc:docMk/>
            <pc:sldMk cId="2904172356" sldId="315"/>
            <ac:spMk id="2" creationId="{9214F916-EEC1-B325-31F8-4C09EAD2A205}"/>
          </ac:spMkLst>
        </pc:spChg>
        <pc:spChg chg="mod">
          <ac:chgData name="Narendra Jain" userId="e1cf829e-2022-4443-934c-adb43cc4b703" providerId="ADAL" clId="{937B5590-6814-4E82-AE55-4911D03EB381}" dt="2023-10-03T14:33:03.698" v="500" actId="115"/>
          <ac:spMkLst>
            <pc:docMk/>
            <pc:sldMk cId="2904172356" sldId="315"/>
            <ac:spMk id="3" creationId="{8C1D75DD-241D-8612-9656-F16697D5D450}"/>
          </ac:spMkLst>
        </pc:spChg>
      </pc:sldChg>
      <pc:sldChg chg="modSp mod ord">
        <pc:chgData name="Narendra Jain" userId="e1cf829e-2022-4443-934c-adb43cc4b703" providerId="ADAL" clId="{937B5590-6814-4E82-AE55-4911D03EB381}" dt="2023-10-03T14:38:24.909" v="530" actId="1035"/>
        <pc:sldMkLst>
          <pc:docMk/>
          <pc:sldMk cId="3594862494" sldId="316"/>
        </pc:sldMkLst>
        <pc:spChg chg="mod">
          <ac:chgData name="Narendra Jain" userId="e1cf829e-2022-4443-934c-adb43cc4b703" providerId="ADAL" clId="{937B5590-6814-4E82-AE55-4911D03EB381}" dt="2023-10-03T14:38:24.909" v="530" actId="1035"/>
          <ac:spMkLst>
            <pc:docMk/>
            <pc:sldMk cId="3594862494" sldId="316"/>
            <ac:spMk id="2" creationId="{9727AB21-5302-6CC8-EF80-CECA1745F92E}"/>
          </ac:spMkLst>
        </pc:spChg>
      </pc:sldChg>
    </pc:docChg>
  </pc:docChgLst>
  <pc:docChgLst>
    <pc:chgData name="Narendra Jain" userId="e1cf829e-2022-4443-934c-adb43cc4b703" providerId="ADAL" clId="{3BB9FEFD-88F2-1343-9EE2-D85E472F0571}"/>
    <pc:docChg chg="custSel addSld delSld modSld sldOrd">
      <pc:chgData name="Narendra Jain" userId="e1cf829e-2022-4443-934c-adb43cc4b703" providerId="ADAL" clId="{3BB9FEFD-88F2-1343-9EE2-D85E472F0571}" dt="2023-04-10T02:25:15.674" v="7028" actId="20577"/>
      <pc:docMkLst>
        <pc:docMk/>
      </pc:docMkLst>
      <pc:sldChg chg="modSp mod">
        <pc:chgData name="Narendra Jain" userId="e1cf829e-2022-4443-934c-adb43cc4b703" providerId="ADAL" clId="{3BB9FEFD-88F2-1343-9EE2-D85E472F0571}" dt="2023-04-08T16:01:23.157" v="6408" actId="27636"/>
        <pc:sldMkLst>
          <pc:docMk/>
          <pc:sldMk cId="2232698122" sldId="257"/>
        </pc:sldMkLst>
        <pc:spChg chg="mod">
          <ac:chgData name="Narendra Jain" userId="e1cf829e-2022-4443-934c-adb43cc4b703" providerId="ADAL" clId="{3BB9FEFD-88F2-1343-9EE2-D85E472F0571}" dt="2023-04-08T16:01:23.157" v="6408" actId="27636"/>
          <ac:spMkLst>
            <pc:docMk/>
            <pc:sldMk cId="2232698122" sldId="257"/>
            <ac:spMk id="2" creationId="{4C3C5459-EF3B-BD73-3525-534A5968F439}"/>
          </ac:spMkLst>
        </pc:spChg>
        <pc:spChg chg="mod">
          <ac:chgData name="Narendra Jain" userId="e1cf829e-2022-4443-934c-adb43cc4b703" providerId="ADAL" clId="{3BB9FEFD-88F2-1343-9EE2-D85E472F0571}" dt="2023-04-08T15:59:33.791" v="6365" actId="20577"/>
          <ac:spMkLst>
            <pc:docMk/>
            <pc:sldMk cId="2232698122" sldId="257"/>
            <ac:spMk id="4" creationId="{DF5B4380-0047-9A20-319C-A2F2AE5ED761}"/>
          </ac:spMkLst>
        </pc:spChg>
      </pc:sldChg>
      <pc:sldChg chg="modSp mod">
        <pc:chgData name="Narendra Jain" userId="e1cf829e-2022-4443-934c-adb43cc4b703" providerId="ADAL" clId="{3BB9FEFD-88F2-1343-9EE2-D85E472F0571}" dt="2023-04-10T01:56:10.671" v="6461" actId="20577"/>
        <pc:sldMkLst>
          <pc:docMk/>
          <pc:sldMk cId="2633941643" sldId="258"/>
        </pc:sldMkLst>
        <pc:spChg chg="mod">
          <ac:chgData name="Narendra Jain" userId="e1cf829e-2022-4443-934c-adb43cc4b703" providerId="ADAL" clId="{3BB9FEFD-88F2-1343-9EE2-D85E472F0571}" dt="2023-04-10T01:56:10.671" v="6461" actId="20577"/>
          <ac:spMkLst>
            <pc:docMk/>
            <pc:sldMk cId="2633941643" sldId="258"/>
            <ac:spMk id="3" creationId="{8C1D75DD-241D-8612-9656-F16697D5D450}"/>
          </ac:spMkLst>
        </pc:spChg>
      </pc:sldChg>
      <pc:sldChg chg="del ord">
        <pc:chgData name="Narendra Jain" userId="e1cf829e-2022-4443-934c-adb43cc4b703" providerId="ADAL" clId="{3BB9FEFD-88F2-1343-9EE2-D85E472F0571}" dt="2023-04-08T15:37:30.026" v="5569" actId="2696"/>
        <pc:sldMkLst>
          <pc:docMk/>
          <pc:sldMk cId="3991187095" sldId="261"/>
        </pc:sldMkLst>
      </pc:sldChg>
      <pc:sldChg chg="modSp mod ord">
        <pc:chgData name="Narendra Jain" userId="e1cf829e-2022-4443-934c-adb43cc4b703" providerId="ADAL" clId="{3BB9FEFD-88F2-1343-9EE2-D85E472F0571}" dt="2023-04-10T02:15:28.544" v="6953" actId="20577"/>
        <pc:sldMkLst>
          <pc:docMk/>
          <pc:sldMk cId="582102295" sldId="262"/>
        </pc:sldMkLst>
        <pc:spChg chg="mod">
          <ac:chgData name="Narendra Jain" userId="e1cf829e-2022-4443-934c-adb43cc4b703" providerId="ADAL" clId="{3BB9FEFD-88F2-1343-9EE2-D85E472F0571}" dt="2023-04-10T02:14:16.158" v="6904" actId="14100"/>
          <ac:spMkLst>
            <pc:docMk/>
            <pc:sldMk cId="582102295" sldId="262"/>
            <ac:spMk id="2" creationId="{9214F916-EEC1-B325-31F8-4C09EAD2A205}"/>
          </ac:spMkLst>
        </pc:spChg>
        <pc:spChg chg="mod">
          <ac:chgData name="Narendra Jain" userId="e1cf829e-2022-4443-934c-adb43cc4b703" providerId="ADAL" clId="{3BB9FEFD-88F2-1343-9EE2-D85E472F0571}" dt="2023-04-10T02:15:28.544" v="6953" actId="20577"/>
          <ac:spMkLst>
            <pc:docMk/>
            <pc:sldMk cId="582102295" sldId="262"/>
            <ac:spMk id="3" creationId="{8C1D75DD-241D-8612-9656-F16697D5D450}"/>
          </ac:spMkLst>
        </pc:spChg>
      </pc:sldChg>
      <pc:sldChg chg="modSp mod">
        <pc:chgData name="Narendra Jain" userId="e1cf829e-2022-4443-934c-adb43cc4b703" providerId="ADAL" clId="{3BB9FEFD-88F2-1343-9EE2-D85E472F0571}" dt="2023-04-10T01:57:50.994" v="6496" actId="20577"/>
        <pc:sldMkLst>
          <pc:docMk/>
          <pc:sldMk cId="3736797735" sldId="263"/>
        </pc:sldMkLst>
        <pc:spChg chg="mod">
          <ac:chgData name="Narendra Jain" userId="e1cf829e-2022-4443-934c-adb43cc4b703" providerId="ADAL" clId="{3BB9FEFD-88F2-1343-9EE2-D85E472F0571}" dt="2023-04-10T01:56:44.654" v="6462" actId="14100"/>
          <ac:spMkLst>
            <pc:docMk/>
            <pc:sldMk cId="3736797735" sldId="263"/>
            <ac:spMk id="2" creationId="{9214F916-EEC1-B325-31F8-4C09EAD2A205}"/>
          </ac:spMkLst>
        </pc:spChg>
        <pc:spChg chg="mod">
          <ac:chgData name="Narendra Jain" userId="e1cf829e-2022-4443-934c-adb43cc4b703" providerId="ADAL" clId="{3BB9FEFD-88F2-1343-9EE2-D85E472F0571}" dt="2023-04-10T01:57:50.994" v="6496" actId="20577"/>
          <ac:spMkLst>
            <pc:docMk/>
            <pc:sldMk cId="3736797735" sldId="263"/>
            <ac:spMk id="3" creationId="{8C1D75DD-241D-8612-9656-F16697D5D450}"/>
          </ac:spMkLst>
        </pc:spChg>
      </pc:sldChg>
      <pc:sldChg chg="del">
        <pc:chgData name="Narendra Jain" userId="e1cf829e-2022-4443-934c-adb43cc4b703" providerId="ADAL" clId="{3BB9FEFD-88F2-1343-9EE2-D85E472F0571}" dt="2023-04-08T12:46:10.692" v="3302" actId="2696"/>
        <pc:sldMkLst>
          <pc:docMk/>
          <pc:sldMk cId="2431493447" sldId="264"/>
        </pc:sldMkLst>
      </pc:sldChg>
      <pc:sldChg chg="modSp mod ord">
        <pc:chgData name="Narendra Jain" userId="e1cf829e-2022-4443-934c-adb43cc4b703" providerId="ADAL" clId="{3BB9FEFD-88F2-1343-9EE2-D85E472F0571}" dt="2023-04-10T02:18:15.163" v="6995" actId="20577"/>
        <pc:sldMkLst>
          <pc:docMk/>
          <pc:sldMk cId="4000017667" sldId="265"/>
        </pc:sldMkLst>
        <pc:spChg chg="mod">
          <ac:chgData name="Narendra Jain" userId="e1cf829e-2022-4443-934c-adb43cc4b703" providerId="ADAL" clId="{3BB9FEFD-88F2-1343-9EE2-D85E472F0571}" dt="2023-04-08T11:52:21.147" v="2163" actId="14100"/>
          <ac:spMkLst>
            <pc:docMk/>
            <pc:sldMk cId="4000017667" sldId="265"/>
            <ac:spMk id="2" creationId="{9214F916-EEC1-B325-31F8-4C09EAD2A205}"/>
          </ac:spMkLst>
        </pc:spChg>
        <pc:spChg chg="mod">
          <ac:chgData name="Narendra Jain" userId="e1cf829e-2022-4443-934c-adb43cc4b703" providerId="ADAL" clId="{3BB9FEFD-88F2-1343-9EE2-D85E472F0571}" dt="2023-04-10T02:18:15.163" v="6995" actId="20577"/>
          <ac:spMkLst>
            <pc:docMk/>
            <pc:sldMk cId="4000017667" sldId="265"/>
            <ac:spMk id="3" creationId="{8C1D75DD-241D-8612-9656-F16697D5D450}"/>
          </ac:spMkLst>
        </pc:spChg>
      </pc:sldChg>
      <pc:sldChg chg="modSp mod ord">
        <pc:chgData name="Narendra Jain" userId="e1cf829e-2022-4443-934c-adb43cc4b703" providerId="ADAL" clId="{3BB9FEFD-88F2-1343-9EE2-D85E472F0571}" dt="2023-04-10T02:16:05.690" v="6991" actId="1035"/>
        <pc:sldMkLst>
          <pc:docMk/>
          <pc:sldMk cId="1237903025" sldId="266"/>
        </pc:sldMkLst>
        <pc:spChg chg="mod">
          <ac:chgData name="Narendra Jain" userId="e1cf829e-2022-4443-934c-adb43cc4b703" providerId="ADAL" clId="{3BB9FEFD-88F2-1343-9EE2-D85E472F0571}" dt="2023-04-10T02:16:00.374" v="6974" actId="14100"/>
          <ac:spMkLst>
            <pc:docMk/>
            <pc:sldMk cId="1237903025" sldId="266"/>
            <ac:spMk id="2" creationId="{9214F916-EEC1-B325-31F8-4C09EAD2A205}"/>
          </ac:spMkLst>
        </pc:spChg>
        <pc:spChg chg="mod">
          <ac:chgData name="Narendra Jain" userId="e1cf829e-2022-4443-934c-adb43cc4b703" providerId="ADAL" clId="{3BB9FEFD-88F2-1343-9EE2-D85E472F0571}" dt="2023-04-10T02:16:05.690" v="6991" actId="1035"/>
          <ac:spMkLst>
            <pc:docMk/>
            <pc:sldMk cId="1237903025" sldId="266"/>
            <ac:spMk id="3" creationId="{8C1D75DD-241D-8612-9656-F16697D5D450}"/>
          </ac:spMkLst>
        </pc:spChg>
      </pc:sldChg>
      <pc:sldChg chg="del">
        <pc:chgData name="Narendra Jain" userId="e1cf829e-2022-4443-934c-adb43cc4b703" providerId="ADAL" clId="{3BB9FEFD-88F2-1343-9EE2-D85E472F0571}" dt="2023-04-07T15:14:01.523" v="1097" actId="2696"/>
        <pc:sldMkLst>
          <pc:docMk/>
          <pc:sldMk cId="461053195" sldId="267"/>
        </pc:sldMkLst>
      </pc:sldChg>
      <pc:sldChg chg="modSp mod">
        <pc:chgData name="Narendra Jain" userId="e1cf829e-2022-4443-934c-adb43cc4b703" providerId="ADAL" clId="{3BB9FEFD-88F2-1343-9EE2-D85E472F0571}" dt="2023-04-10T02:03:37.305" v="6670" actId="1036"/>
        <pc:sldMkLst>
          <pc:docMk/>
          <pc:sldMk cId="2785862891" sldId="268"/>
        </pc:sldMkLst>
        <pc:spChg chg="mod">
          <ac:chgData name="Narendra Jain" userId="e1cf829e-2022-4443-934c-adb43cc4b703" providerId="ADAL" clId="{3BB9FEFD-88F2-1343-9EE2-D85E472F0571}" dt="2023-04-10T02:03:37.305" v="6670" actId="1036"/>
          <ac:spMkLst>
            <pc:docMk/>
            <pc:sldMk cId="2785862891" sldId="268"/>
            <ac:spMk id="3" creationId="{8C1D75DD-241D-8612-9656-F16697D5D450}"/>
          </ac:spMkLst>
        </pc:spChg>
      </pc:sldChg>
      <pc:sldChg chg="modSp mod">
        <pc:chgData name="Narendra Jain" userId="e1cf829e-2022-4443-934c-adb43cc4b703" providerId="ADAL" clId="{3BB9FEFD-88F2-1343-9EE2-D85E472F0571}" dt="2023-04-10T02:04:55.002" v="6729" actId="20577"/>
        <pc:sldMkLst>
          <pc:docMk/>
          <pc:sldMk cId="3013276250" sldId="269"/>
        </pc:sldMkLst>
        <pc:spChg chg="mod">
          <ac:chgData name="Narendra Jain" userId="e1cf829e-2022-4443-934c-adb43cc4b703" providerId="ADAL" clId="{3BB9FEFD-88F2-1343-9EE2-D85E472F0571}" dt="2023-04-10T02:04:55.002" v="6729" actId="20577"/>
          <ac:spMkLst>
            <pc:docMk/>
            <pc:sldMk cId="3013276250" sldId="269"/>
            <ac:spMk id="3" creationId="{8C1D75DD-241D-8612-9656-F16697D5D450}"/>
          </ac:spMkLst>
        </pc:spChg>
      </pc:sldChg>
      <pc:sldChg chg="modSp mod">
        <pc:chgData name="Narendra Jain" userId="e1cf829e-2022-4443-934c-adb43cc4b703" providerId="ADAL" clId="{3BB9FEFD-88F2-1343-9EE2-D85E472F0571}" dt="2023-04-10T02:08:10.364" v="6814" actId="114"/>
        <pc:sldMkLst>
          <pc:docMk/>
          <pc:sldMk cId="3008951369" sldId="270"/>
        </pc:sldMkLst>
        <pc:spChg chg="mod">
          <ac:chgData name="Narendra Jain" userId="e1cf829e-2022-4443-934c-adb43cc4b703" providerId="ADAL" clId="{3BB9FEFD-88F2-1343-9EE2-D85E472F0571}" dt="2023-04-10T02:07:10.976" v="6792" actId="14100"/>
          <ac:spMkLst>
            <pc:docMk/>
            <pc:sldMk cId="3008951369" sldId="270"/>
            <ac:spMk id="2" creationId="{9214F916-EEC1-B325-31F8-4C09EAD2A205}"/>
          </ac:spMkLst>
        </pc:spChg>
        <pc:spChg chg="mod">
          <ac:chgData name="Narendra Jain" userId="e1cf829e-2022-4443-934c-adb43cc4b703" providerId="ADAL" clId="{3BB9FEFD-88F2-1343-9EE2-D85E472F0571}" dt="2023-04-10T02:08:10.364" v="6814" actId="114"/>
          <ac:spMkLst>
            <pc:docMk/>
            <pc:sldMk cId="3008951369" sldId="270"/>
            <ac:spMk id="3" creationId="{8C1D75DD-241D-8612-9656-F16697D5D450}"/>
          </ac:spMkLst>
        </pc:spChg>
      </pc:sldChg>
      <pc:sldChg chg="modSp mod">
        <pc:chgData name="Narendra Jain" userId="e1cf829e-2022-4443-934c-adb43cc4b703" providerId="ADAL" clId="{3BB9FEFD-88F2-1343-9EE2-D85E472F0571}" dt="2023-04-10T02:08:42.043" v="6828" actId="12"/>
        <pc:sldMkLst>
          <pc:docMk/>
          <pc:sldMk cId="1666747087" sldId="271"/>
        </pc:sldMkLst>
        <pc:spChg chg="mod">
          <ac:chgData name="Narendra Jain" userId="e1cf829e-2022-4443-934c-adb43cc4b703" providerId="ADAL" clId="{3BB9FEFD-88F2-1343-9EE2-D85E472F0571}" dt="2023-04-10T02:08:24.046" v="6815" actId="14100"/>
          <ac:spMkLst>
            <pc:docMk/>
            <pc:sldMk cId="1666747087" sldId="271"/>
            <ac:spMk id="2" creationId="{9214F916-EEC1-B325-31F8-4C09EAD2A205}"/>
          </ac:spMkLst>
        </pc:spChg>
        <pc:spChg chg="mod">
          <ac:chgData name="Narendra Jain" userId="e1cf829e-2022-4443-934c-adb43cc4b703" providerId="ADAL" clId="{3BB9FEFD-88F2-1343-9EE2-D85E472F0571}" dt="2023-04-10T02:08:42.043" v="6828" actId="12"/>
          <ac:spMkLst>
            <pc:docMk/>
            <pc:sldMk cId="1666747087" sldId="271"/>
            <ac:spMk id="3" creationId="{8C1D75DD-241D-8612-9656-F16697D5D450}"/>
          </ac:spMkLst>
        </pc:spChg>
      </pc:sldChg>
      <pc:sldChg chg="modSp mod ord">
        <pc:chgData name="Narendra Jain" userId="e1cf829e-2022-4443-934c-adb43cc4b703" providerId="ADAL" clId="{3BB9FEFD-88F2-1343-9EE2-D85E472F0571}" dt="2023-04-10T02:22:12.981" v="7022" actId="20577"/>
        <pc:sldMkLst>
          <pc:docMk/>
          <pc:sldMk cId="2507923210" sldId="272"/>
        </pc:sldMkLst>
        <pc:spChg chg="mod">
          <ac:chgData name="Narendra Jain" userId="e1cf829e-2022-4443-934c-adb43cc4b703" providerId="ADAL" clId="{3BB9FEFD-88F2-1343-9EE2-D85E472F0571}" dt="2023-04-10T02:22:12.981" v="7022" actId="20577"/>
          <ac:spMkLst>
            <pc:docMk/>
            <pc:sldMk cId="2507923210" sldId="272"/>
            <ac:spMk id="3" creationId="{8C1D75DD-241D-8612-9656-F16697D5D450}"/>
          </ac:spMkLst>
        </pc:spChg>
      </pc:sldChg>
      <pc:sldChg chg="del ord">
        <pc:chgData name="Narendra Jain" userId="e1cf829e-2022-4443-934c-adb43cc4b703" providerId="ADAL" clId="{3BB9FEFD-88F2-1343-9EE2-D85E472F0571}" dt="2023-04-08T15:37:36.730" v="5570" actId="2696"/>
        <pc:sldMkLst>
          <pc:docMk/>
          <pc:sldMk cId="2896246135" sldId="273"/>
        </pc:sldMkLst>
      </pc:sldChg>
      <pc:sldChg chg="del ord">
        <pc:chgData name="Narendra Jain" userId="e1cf829e-2022-4443-934c-adb43cc4b703" providerId="ADAL" clId="{3BB9FEFD-88F2-1343-9EE2-D85E472F0571}" dt="2023-04-08T14:57:19.661" v="4289" actId="2696"/>
        <pc:sldMkLst>
          <pc:docMk/>
          <pc:sldMk cId="3395236052" sldId="274"/>
        </pc:sldMkLst>
      </pc:sldChg>
      <pc:sldChg chg="modSp mod">
        <pc:chgData name="Narendra Jain" userId="e1cf829e-2022-4443-934c-adb43cc4b703" providerId="ADAL" clId="{3BB9FEFD-88F2-1343-9EE2-D85E472F0571}" dt="2023-04-10T01:59:01.671" v="6503" actId="20577"/>
        <pc:sldMkLst>
          <pc:docMk/>
          <pc:sldMk cId="359262653" sldId="275"/>
        </pc:sldMkLst>
        <pc:spChg chg="mod">
          <ac:chgData name="Narendra Jain" userId="e1cf829e-2022-4443-934c-adb43cc4b703" providerId="ADAL" clId="{3BB9FEFD-88F2-1343-9EE2-D85E472F0571}" dt="2023-04-10T01:59:01.671" v="6503" actId="20577"/>
          <ac:spMkLst>
            <pc:docMk/>
            <pc:sldMk cId="359262653" sldId="275"/>
            <ac:spMk id="3" creationId="{8C1D75DD-241D-8612-9656-F16697D5D450}"/>
          </ac:spMkLst>
        </pc:spChg>
      </pc:sldChg>
      <pc:sldChg chg="modSp mod">
        <pc:chgData name="Narendra Jain" userId="e1cf829e-2022-4443-934c-adb43cc4b703" providerId="ADAL" clId="{3BB9FEFD-88F2-1343-9EE2-D85E472F0571}" dt="2023-04-10T02:01:34.755" v="6595" actId="20577"/>
        <pc:sldMkLst>
          <pc:docMk/>
          <pc:sldMk cId="980105265" sldId="276"/>
        </pc:sldMkLst>
        <pc:spChg chg="mod">
          <ac:chgData name="Narendra Jain" userId="e1cf829e-2022-4443-934c-adb43cc4b703" providerId="ADAL" clId="{3BB9FEFD-88F2-1343-9EE2-D85E472F0571}" dt="2023-04-10T02:01:34.755" v="6595" actId="20577"/>
          <ac:spMkLst>
            <pc:docMk/>
            <pc:sldMk cId="980105265" sldId="276"/>
            <ac:spMk id="3" creationId="{8C1D75DD-241D-8612-9656-F16697D5D450}"/>
          </ac:spMkLst>
        </pc:spChg>
      </pc:sldChg>
      <pc:sldChg chg="modSp mod ord">
        <pc:chgData name="Narendra Jain" userId="e1cf829e-2022-4443-934c-adb43cc4b703" providerId="ADAL" clId="{3BB9FEFD-88F2-1343-9EE2-D85E472F0571}" dt="2023-04-06T14:24:30.794" v="52" actId="20578"/>
        <pc:sldMkLst>
          <pc:docMk/>
          <pc:sldMk cId="870489955" sldId="277"/>
        </pc:sldMkLst>
        <pc:spChg chg="mod">
          <ac:chgData name="Narendra Jain" userId="e1cf829e-2022-4443-934c-adb43cc4b703" providerId="ADAL" clId="{3BB9FEFD-88F2-1343-9EE2-D85E472F0571}" dt="2023-04-06T14:15:35.903" v="49" actId="20577"/>
          <ac:spMkLst>
            <pc:docMk/>
            <pc:sldMk cId="870489955" sldId="277"/>
            <ac:spMk id="3" creationId="{8C1D75DD-241D-8612-9656-F16697D5D450}"/>
          </ac:spMkLst>
        </pc:spChg>
      </pc:sldChg>
      <pc:sldChg chg="modSp mod ord">
        <pc:chgData name="Narendra Jain" userId="e1cf829e-2022-4443-934c-adb43cc4b703" providerId="ADAL" clId="{3BB9FEFD-88F2-1343-9EE2-D85E472F0571}" dt="2023-04-10T02:24:52.253" v="7026" actId="20577"/>
        <pc:sldMkLst>
          <pc:docMk/>
          <pc:sldMk cId="1504252722" sldId="278"/>
        </pc:sldMkLst>
        <pc:spChg chg="mod">
          <ac:chgData name="Narendra Jain" userId="e1cf829e-2022-4443-934c-adb43cc4b703" providerId="ADAL" clId="{3BB9FEFD-88F2-1343-9EE2-D85E472F0571}" dt="2023-04-10T02:24:52.253" v="7026" actId="20577"/>
          <ac:spMkLst>
            <pc:docMk/>
            <pc:sldMk cId="1504252722" sldId="278"/>
            <ac:spMk id="3" creationId="{8C1D75DD-241D-8612-9656-F16697D5D450}"/>
          </ac:spMkLst>
        </pc:spChg>
      </pc:sldChg>
      <pc:sldChg chg="modSp mod ord">
        <pc:chgData name="Narendra Jain" userId="e1cf829e-2022-4443-934c-adb43cc4b703" providerId="ADAL" clId="{3BB9FEFD-88F2-1343-9EE2-D85E472F0571}" dt="2023-04-10T02:24:22.213" v="7025" actId="12"/>
        <pc:sldMkLst>
          <pc:docMk/>
          <pc:sldMk cId="1484163184" sldId="279"/>
        </pc:sldMkLst>
        <pc:spChg chg="mod">
          <ac:chgData name="Narendra Jain" userId="e1cf829e-2022-4443-934c-adb43cc4b703" providerId="ADAL" clId="{3BB9FEFD-88F2-1343-9EE2-D85E472F0571}" dt="2023-04-10T02:24:22.213" v="7025" actId="12"/>
          <ac:spMkLst>
            <pc:docMk/>
            <pc:sldMk cId="1484163184" sldId="279"/>
            <ac:spMk id="3" creationId="{8C1D75DD-241D-8612-9656-F16697D5D450}"/>
          </ac:spMkLst>
        </pc:spChg>
      </pc:sldChg>
      <pc:sldChg chg="modSp mod">
        <pc:chgData name="Narendra Jain" userId="e1cf829e-2022-4443-934c-adb43cc4b703" providerId="ADAL" clId="{3BB9FEFD-88F2-1343-9EE2-D85E472F0571}" dt="2023-04-10T02:18:49.617" v="6996" actId="313"/>
        <pc:sldMkLst>
          <pc:docMk/>
          <pc:sldMk cId="403885967" sldId="280"/>
        </pc:sldMkLst>
        <pc:spChg chg="mod">
          <ac:chgData name="Narendra Jain" userId="e1cf829e-2022-4443-934c-adb43cc4b703" providerId="ADAL" clId="{3BB9FEFD-88F2-1343-9EE2-D85E472F0571}" dt="2023-04-08T14:32:46.352" v="3450" actId="14100"/>
          <ac:spMkLst>
            <pc:docMk/>
            <pc:sldMk cId="403885967" sldId="280"/>
            <ac:spMk id="2" creationId="{9214F916-EEC1-B325-31F8-4C09EAD2A205}"/>
          </ac:spMkLst>
        </pc:spChg>
        <pc:spChg chg="mod">
          <ac:chgData name="Narendra Jain" userId="e1cf829e-2022-4443-934c-adb43cc4b703" providerId="ADAL" clId="{3BB9FEFD-88F2-1343-9EE2-D85E472F0571}" dt="2023-04-10T02:18:49.617" v="6996" actId="313"/>
          <ac:spMkLst>
            <pc:docMk/>
            <pc:sldMk cId="403885967" sldId="280"/>
            <ac:spMk id="3" creationId="{8C1D75DD-241D-8612-9656-F16697D5D450}"/>
          </ac:spMkLst>
        </pc:spChg>
      </pc:sldChg>
      <pc:sldChg chg="del">
        <pc:chgData name="Narendra Jain" userId="e1cf829e-2022-4443-934c-adb43cc4b703" providerId="ADAL" clId="{3BB9FEFD-88F2-1343-9EE2-D85E472F0571}" dt="2023-04-08T15:37:42.691" v="5571" actId="2696"/>
        <pc:sldMkLst>
          <pc:docMk/>
          <pc:sldMk cId="3353064595" sldId="281"/>
        </pc:sldMkLst>
      </pc:sldChg>
      <pc:sldChg chg="del ord">
        <pc:chgData name="Narendra Jain" userId="e1cf829e-2022-4443-934c-adb43cc4b703" providerId="ADAL" clId="{3BB9FEFD-88F2-1343-9EE2-D85E472F0571}" dt="2023-04-08T14:53:21.291" v="4286" actId="2696"/>
        <pc:sldMkLst>
          <pc:docMk/>
          <pc:sldMk cId="3435581411" sldId="282"/>
        </pc:sldMkLst>
      </pc:sldChg>
      <pc:sldChg chg="modSp mod ord">
        <pc:chgData name="Narendra Jain" userId="e1cf829e-2022-4443-934c-adb43cc4b703" providerId="ADAL" clId="{3BB9FEFD-88F2-1343-9EE2-D85E472F0571}" dt="2023-04-10T02:19:48.037" v="6998" actId="255"/>
        <pc:sldMkLst>
          <pc:docMk/>
          <pc:sldMk cId="2596857324" sldId="283"/>
        </pc:sldMkLst>
        <pc:spChg chg="mod">
          <ac:chgData name="Narendra Jain" userId="e1cf829e-2022-4443-934c-adb43cc4b703" providerId="ADAL" clId="{3BB9FEFD-88F2-1343-9EE2-D85E472F0571}" dt="2023-04-10T02:19:48.037" v="6998" actId="255"/>
          <ac:spMkLst>
            <pc:docMk/>
            <pc:sldMk cId="2596857324" sldId="283"/>
            <ac:spMk id="3" creationId="{8C1D75DD-241D-8612-9656-F16697D5D450}"/>
          </ac:spMkLst>
        </pc:spChg>
      </pc:sldChg>
      <pc:sldChg chg="modSp mod ord">
        <pc:chgData name="Narendra Jain" userId="e1cf829e-2022-4443-934c-adb43cc4b703" providerId="ADAL" clId="{3BB9FEFD-88F2-1343-9EE2-D85E472F0571}" dt="2023-04-08T15:45:41.185" v="5905" actId="20577"/>
        <pc:sldMkLst>
          <pc:docMk/>
          <pc:sldMk cId="1623208601" sldId="284"/>
        </pc:sldMkLst>
        <pc:spChg chg="mod">
          <ac:chgData name="Narendra Jain" userId="e1cf829e-2022-4443-934c-adb43cc4b703" providerId="ADAL" clId="{3BB9FEFD-88F2-1343-9EE2-D85E472F0571}" dt="2023-04-08T15:42:14.361" v="5613" actId="14100"/>
          <ac:spMkLst>
            <pc:docMk/>
            <pc:sldMk cId="1623208601" sldId="284"/>
            <ac:spMk id="2" creationId="{9214F916-EEC1-B325-31F8-4C09EAD2A205}"/>
          </ac:spMkLst>
        </pc:spChg>
        <pc:spChg chg="mod">
          <ac:chgData name="Narendra Jain" userId="e1cf829e-2022-4443-934c-adb43cc4b703" providerId="ADAL" clId="{3BB9FEFD-88F2-1343-9EE2-D85E472F0571}" dt="2023-04-08T15:45:41.185" v="5905" actId="20577"/>
          <ac:spMkLst>
            <pc:docMk/>
            <pc:sldMk cId="1623208601" sldId="284"/>
            <ac:spMk id="3" creationId="{8C1D75DD-241D-8612-9656-F16697D5D450}"/>
          </ac:spMkLst>
        </pc:spChg>
        <pc:graphicFrameChg chg="mod modGraphic">
          <ac:chgData name="Narendra Jain" userId="e1cf829e-2022-4443-934c-adb43cc4b703" providerId="ADAL" clId="{3BB9FEFD-88F2-1343-9EE2-D85E472F0571}" dt="2023-04-08T15:44:48.194" v="5813" actId="20577"/>
          <ac:graphicFrameMkLst>
            <pc:docMk/>
            <pc:sldMk cId="1623208601" sldId="284"/>
            <ac:graphicFrameMk id="4" creationId="{9710CFE9-5AEE-E125-F9F3-5995FE4693E2}"/>
          </ac:graphicFrameMkLst>
        </pc:graphicFrameChg>
      </pc:sldChg>
      <pc:sldChg chg="modSp mod">
        <pc:chgData name="Narendra Jain" userId="e1cf829e-2022-4443-934c-adb43cc4b703" providerId="ADAL" clId="{3BB9FEFD-88F2-1343-9EE2-D85E472F0571}" dt="2023-04-08T16:01:41.387" v="6423" actId="20577"/>
        <pc:sldMkLst>
          <pc:docMk/>
          <pc:sldMk cId="1668096274" sldId="286"/>
        </pc:sldMkLst>
        <pc:spChg chg="mod">
          <ac:chgData name="Narendra Jain" userId="e1cf829e-2022-4443-934c-adb43cc4b703" providerId="ADAL" clId="{3BB9FEFD-88F2-1343-9EE2-D85E472F0571}" dt="2023-04-08T16:01:41.387" v="6423" actId="20577"/>
          <ac:spMkLst>
            <pc:docMk/>
            <pc:sldMk cId="1668096274" sldId="286"/>
            <ac:spMk id="2" creationId="{9727AB21-5302-6CC8-EF80-CECA1745F92E}"/>
          </ac:spMkLst>
        </pc:spChg>
      </pc:sldChg>
      <pc:sldChg chg="modSp mod">
        <pc:chgData name="Narendra Jain" userId="e1cf829e-2022-4443-934c-adb43cc4b703" providerId="ADAL" clId="{3BB9FEFD-88F2-1343-9EE2-D85E472F0571}" dt="2023-04-08T16:01:50.827" v="6439" actId="20577"/>
        <pc:sldMkLst>
          <pc:docMk/>
          <pc:sldMk cId="3904000773" sldId="287"/>
        </pc:sldMkLst>
        <pc:spChg chg="mod">
          <ac:chgData name="Narendra Jain" userId="e1cf829e-2022-4443-934c-adb43cc4b703" providerId="ADAL" clId="{3BB9FEFD-88F2-1343-9EE2-D85E472F0571}" dt="2023-04-08T16:01:50.827" v="6439" actId="20577"/>
          <ac:spMkLst>
            <pc:docMk/>
            <pc:sldMk cId="3904000773" sldId="287"/>
            <ac:spMk id="2" creationId="{9727AB21-5302-6CC8-EF80-CECA1745F92E}"/>
          </ac:spMkLst>
        </pc:spChg>
      </pc:sldChg>
      <pc:sldChg chg="modSp mod">
        <pc:chgData name="Narendra Jain" userId="e1cf829e-2022-4443-934c-adb43cc4b703" providerId="ADAL" clId="{3BB9FEFD-88F2-1343-9EE2-D85E472F0571}" dt="2023-04-10T02:00:37.054" v="6589" actId="20577"/>
        <pc:sldMkLst>
          <pc:docMk/>
          <pc:sldMk cId="1475370779" sldId="288"/>
        </pc:sldMkLst>
        <pc:spChg chg="mod">
          <ac:chgData name="Narendra Jain" userId="e1cf829e-2022-4443-934c-adb43cc4b703" providerId="ADAL" clId="{3BB9FEFD-88F2-1343-9EE2-D85E472F0571}" dt="2023-04-10T01:59:17.618" v="6504" actId="14100"/>
          <ac:spMkLst>
            <pc:docMk/>
            <pc:sldMk cId="1475370779" sldId="288"/>
            <ac:spMk id="2" creationId="{9214F916-EEC1-B325-31F8-4C09EAD2A205}"/>
          </ac:spMkLst>
        </pc:spChg>
        <pc:spChg chg="mod">
          <ac:chgData name="Narendra Jain" userId="e1cf829e-2022-4443-934c-adb43cc4b703" providerId="ADAL" clId="{3BB9FEFD-88F2-1343-9EE2-D85E472F0571}" dt="2023-04-10T02:00:37.054" v="6589" actId="20577"/>
          <ac:spMkLst>
            <pc:docMk/>
            <pc:sldMk cId="1475370779" sldId="288"/>
            <ac:spMk id="3" creationId="{8C1D75DD-241D-8612-9656-F16697D5D450}"/>
          </ac:spMkLst>
        </pc:spChg>
      </pc:sldChg>
      <pc:sldChg chg="add ord">
        <pc:chgData name="Narendra Jain" userId="e1cf829e-2022-4443-934c-adb43cc4b703" providerId="ADAL" clId="{3BB9FEFD-88F2-1343-9EE2-D85E472F0571}" dt="2023-04-06T14:24:24.078" v="51" actId="20578"/>
        <pc:sldMkLst>
          <pc:docMk/>
          <pc:sldMk cId="4107999823" sldId="289"/>
        </pc:sldMkLst>
      </pc:sldChg>
      <pc:sldChg chg="modSp mod">
        <pc:chgData name="Narendra Jain" userId="e1cf829e-2022-4443-934c-adb43cc4b703" providerId="ADAL" clId="{3BB9FEFD-88F2-1343-9EE2-D85E472F0571}" dt="2023-04-10T02:10:28.376" v="6847" actId="1035"/>
        <pc:sldMkLst>
          <pc:docMk/>
          <pc:sldMk cId="729640717" sldId="290"/>
        </pc:sldMkLst>
        <pc:spChg chg="mod">
          <ac:chgData name="Narendra Jain" userId="e1cf829e-2022-4443-934c-adb43cc4b703" providerId="ADAL" clId="{3BB9FEFD-88F2-1343-9EE2-D85E472F0571}" dt="2023-04-10T02:10:23.328" v="6830" actId="14100"/>
          <ac:spMkLst>
            <pc:docMk/>
            <pc:sldMk cId="729640717" sldId="290"/>
            <ac:spMk id="2" creationId="{9214F916-EEC1-B325-31F8-4C09EAD2A205}"/>
          </ac:spMkLst>
        </pc:spChg>
        <pc:spChg chg="mod">
          <ac:chgData name="Narendra Jain" userId="e1cf829e-2022-4443-934c-adb43cc4b703" providerId="ADAL" clId="{3BB9FEFD-88F2-1343-9EE2-D85E472F0571}" dt="2023-04-10T02:10:28.376" v="6847" actId="1035"/>
          <ac:spMkLst>
            <pc:docMk/>
            <pc:sldMk cId="729640717" sldId="290"/>
            <ac:spMk id="3" creationId="{8C1D75DD-241D-8612-9656-F16697D5D450}"/>
          </ac:spMkLst>
        </pc:spChg>
      </pc:sldChg>
      <pc:sldChg chg="modSp mod">
        <pc:chgData name="Narendra Jain" userId="e1cf829e-2022-4443-934c-adb43cc4b703" providerId="ADAL" clId="{3BB9FEFD-88F2-1343-9EE2-D85E472F0571}" dt="2023-04-10T02:06:30.215" v="6791" actId="20577"/>
        <pc:sldMkLst>
          <pc:docMk/>
          <pc:sldMk cId="1510756999" sldId="291"/>
        </pc:sldMkLst>
        <pc:spChg chg="mod">
          <ac:chgData name="Narendra Jain" userId="e1cf829e-2022-4443-934c-adb43cc4b703" providerId="ADAL" clId="{3BB9FEFD-88F2-1343-9EE2-D85E472F0571}" dt="2023-04-10T02:05:35.166" v="6730" actId="14100"/>
          <ac:spMkLst>
            <pc:docMk/>
            <pc:sldMk cId="1510756999" sldId="291"/>
            <ac:spMk id="2" creationId="{9214F916-EEC1-B325-31F8-4C09EAD2A205}"/>
          </ac:spMkLst>
        </pc:spChg>
        <pc:spChg chg="mod">
          <ac:chgData name="Narendra Jain" userId="e1cf829e-2022-4443-934c-adb43cc4b703" providerId="ADAL" clId="{3BB9FEFD-88F2-1343-9EE2-D85E472F0571}" dt="2023-04-10T02:06:30.215" v="6791" actId="20577"/>
          <ac:spMkLst>
            <pc:docMk/>
            <pc:sldMk cId="1510756999" sldId="291"/>
            <ac:spMk id="3" creationId="{8C1D75DD-241D-8612-9656-F16697D5D450}"/>
          </ac:spMkLst>
        </pc:spChg>
      </pc:sldChg>
      <pc:sldChg chg="modSp add mod ord">
        <pc:chgData name="Narendra Jain" userId="e1cf829e-2022-4443-934c-adb43cc4b703" providerId="ADAL" clId="{3BB9FEFD-88F2-1343-9EE2-D85E472F0571}" dt="2023-04-08T11:46:57.591" v="2095" actId="20577"/>
        <pc:sldMkLst>
          <pc:docMk/>
          <pc:sldMk cId="994355040" sldId="292"/>
        </pc:sldMkLst>
        <pc:spChg chg="mod">
          <ac:chgData name="Narendra Jain" userId="e1cf829e-2022-4443-934c-adb43cc4b703" providerId="ADAL" clId="{3BB9FEFD-88F2-1343-9EE2-D85E472F0571}" dt="2023-04-08T11:46:57.591" v="2095" actId="20577"/>
          <ac:spMkLst>
            <pc:docMk/>
            <pc:sldMk cId="994355040" sldId="292"/>
            <ac:spMk id="2" creationId="{9727AB21-5302-6CC8-EF80-CECA1745F92E}"/>
          </ac:spMkLst>
        </pc:spChg>
      </pc:sldChg>
      <pc:sldChg chg="modSp add mod ord">
        <pc:chgData name="Narendra Jain" userId="e1cf829e-2022-4443-934c-adb43cc4b703" providerId="ADAL" clId="{3BB9FEFD-88F2-1343-9EE2-D85E472F0571}" dt="2023-04-10T02:13:57.890" v="6903" actId="20577"/>
        <pc:sldMkLst>
          <pc:docMk/>
          <pc:sldMk cId="1501091254" sldId="293"/>
        </pc:sldMkLst>
        <pc:spChg chg="mod">
          <ac:chgData name="Narendra Jain" userId="e1cf829e-2022-4443-934c-adb43cc4b703" providerId="ADAL" clId="{3BB9FEFD-88F2-1343-9EE2-D85E472F0571}" dt="2023-04-08T11:23:34.091" v="1928" actId="14100"/>
          <ac:spMkLst>
            <pc:docMk/>
            <pc:sldMk cId="1501091254" sldId="293"/>
            <ac:spMk id="2" creationId="{9214F916-EEC1-B325-31F8-4C09EAD2A205}"/>
          </ac:spMkLst>
        </pc:spChg>
        <pc:spChg chg="mod">
          <ac:chgData name="Narendra Jain" userId="e1cf829e-2022-4443-934c-adb43cc4b703" providerId="ADAL" clId="{3BB9FEFD-88F2-1343-9EE2-D85E472F0571}" dt="2023-04-10T02:13:57.890" v="6903" actId="20577"/>
          <ac:spMkLst>
            <pc:docMk/>
            <pc:sldMk cId="1501091254" sldId="293"/>
            <ac:spMk id="3" creationId="{8C1D75DD-241D-8612-9656-F16697D5D450}"/>
          </ac:spMkLst>
        </pc:spChg>
      </pc:sldChg>
      <pc:sldChg chg="modSp add mod ord">
        <pc:chgData name="Narendra Jain" userId="e1cf829e-2022-4443-934c-adb43cc4b703" providerId="ADAL" clId="{3BB9FEFD-88F2-1343-9EE2-D85E472F0571}" dt="2023-04-08T11:49:39.984" v="2114" actId="20577"/>
        <pc:sldMkLst>
          <pc:docMk/>
          <pc:sldMk cId="2276777081" sldId="294"/>
        </pc:sldMkLst>
        <pc:spChg chg="mod">
          <ac:chgData name="Narendra Jain" userId="e1cf829e-2022-4443-934c-adb43cc4b703" providerId="ADAL" clId="{3BB9FEFD-88F2-1343-9EE2-D85E472F0571}" dt="2023-04-08T11:49:39.984" v="2114" actId="20577"/>
          <ac:spMkLst>
            <pc:docMk/>
            <pc:sldMk cId="2276777081" sldId="294"/>
            <ac:spMk id="2" creationId="{9727AB21-5302-6CC8-EF80-CECA1745F92E}"/>
          </ac:spMkLst>
        </pc:spChg>
      </pc:sldChg>
      <pc:sldChg chg="modSp add mod">
        <pc:chgData name="Narendra Jain" userId="e1cf829e-2022-4443-934c-adb43cc4b703" providerId="ADAL" clId="{3BB9FEFD-88F2-1343-9EE2-D85E472F0571}" dt="2023-04-08T12:43:26.113" v="3248" actId="20577"/>
        <pc:sldMkLst>
          <pc:docMk/>
          <pc:sldMk cId="1963800797" sldId="295"/>
        </pc:sldMkLst>
        <pc:spChg chg="mod">
          <ac:chgData name="Narendra Jain" userId="e1cf829e-2022-4443-934c-adb43cc4b703" providerId="ADAL" clId="{3BB9FEFD-88F2-1343-9EE2-D85E472F0571}" dt="2023-04-08T12:27:17.698" v="2291" actId="14100"/>
          <ac:spMkLst>
            <pc:docMk/>
            <pc:sldMk cId="1963800797" sldId="295"/>
            <ac:spMk id="2" creationId="{9214F916-EEC1-B325-31F8-4C09EAD2A205}"/>
          </ac:spMkLst>
        </pc:spChg>
        <pc:spChg chg="mod">
          <ac:chgData name="Narendra Jain" userId="e1cf829e-2022-4443-934c-adb43cc4b703" providerId="ADAL" clId="{3BB9FEFD-88F2-1343-9EE2-D85E472F0571}" dt="2023-04-08T12:43:26.113" v="3248" actId="20577"/>
          <ac:spMkLst>
            <pc:docMk/>
            <pc:sldMk cId="1963800797" sldId="295"/>
            <ac:spMk id="3" creationId="{8C1D75DD-241D-8612-9656-F16697D5D450}"/>
          </ac:spMkLst>
        </pc:spChg>
      </pc:sldChg>
      <pc:sldChg chg="modSp add mod ord">
        <pc:chgData name="Narendra Jain" userId="e1cf829e-2022-4443-934c-adb43cc4b703" providerId="ADAL" clId="{3BB9FEFD-88F2-1343-9EE2-D85E472F0571}" dt="2023-04-10T02:21:03.693" v="7014" actId="1035"/>
        <pc:sldMkLst>
          <pc:docMk/>
          <pc:sldMk cId="3997826217" sldId="296"/>
        </pc:sldMkLst>
        <pc:spChg chg="mod">
          <ac:chgData name="Narendra Jain" userId="e1cf829e-2022-4443-934c-adb43cc4b703" providerId="ADAL" clId="{3BB9FEFD-88F2-1343-9EE2-D85E472F0571}" dt="2023-04-10T02:20:58.471" v="6999" actId="14100"/>
          <ac:spMkLst>
            <pc:docMk/>
            <pc:sldMk cId="3997826217" sldId="296"/>
            <ac:spMk id="2" creationId="{9214F916-EEC1-B325-31F8-4C09EAD2A205}"/>
          </ac:spMkLst>
        </pc:spChg>
        <pc:spChg chg="mod">
          <ac:chgData name="Narendra Jain" userId="e1cf829e-2022-4443-934c-adb43cc4b703" providerId="ADAL" clId="{3BB9FEFD-88F2-1343-9EE2-D85E472F0571}" dt="2023-04-10T02:21:03.693" v="7014" actId="1035"/>
          <ac:spMkLst>
            <pc:docMk/>
            <pc:sldMk cId="3997826217" sldId="296"/>
            <ac:spMk id="3" creationId="{8C1D75DD-241D-8612-9656-F16697D5D450}"/>
          </ac:spMkLst>
        </pc:spChg>
      </pc:sldChg>
      <pc:sldChg chg="modSp add mod ord">
        <pc:chgData name="Narendra Jain" userId="e1cf829e-2022-4443-934c-adb43cc4b703" providerId="ADAL" clId="{3BB9FEFD-88F2-1343-9EE2-D85E472F0571}" dt="2023-04-08T15:36:47.336" v="5563" actId="20578"/>
        <pc:sldMkLst>
          <pc:docMk/>
          <pc:sldMk cId="2698870424" sldId="297"/>
        </pc:sldMkLst>
        <pc:spChg chg="mod">
          <ac:chgData name="Narendra Jain" userId="e1cf829e-2022-4443-934c-adb43cc4b703" providerId="ADAL" clId="{3BB9FEFD-88F2-1343-9EE2-D85E472F0571}" dt="2023-04-08T14:58:49.715" v="4341" actId="14100"/>
          <ac:spMkLst>
            <pc:docMk/>
            <pc:sldMk cId="2698870424" sldId="297"/>
            <ac:spMk id="2" creationId="{9214F916-EEC1-B325-31F8-4C09EAD2A205}"/>
          </ac:spMkLst>
        </pc:spChg>
        <pc:spChg chg="mod">
          <ac:chgData name="Narendra Jain" userId="e1cf829e-2022-4443-934c-adb43cc4b703" providerId="ADAL" clId="{3BB9FEFD-88F2-1343-9EE2-D85E472F0571}" dt="2023-04-08T15:36:34.551" v="5561" actId="1035"/>
          <ac:spMkLst>
            <pc:docMk/>
            <pc:sldMk cId="2698870424" sldId="297"/>
            <ac:spMk id="3" creationId="{8C1D75DD-241D-8612-9656-F16697D5D450}"/>
          </ac:spMkLst>
        </pc:spChg>
      </pc:sldChg>
      <pc:sldChg chg="modSp add mod ord">
        <pc:chgData name="Narendra Jain" userId="e1cf829e-2022-4443-934c-adb43cc4b703" providerId="ADAL" clId="{3BB9FEFD-88F2-1343-9EE2-D85E472F0571}" dt="2023-04-08T15:37:55.189" v="5580" actId="20577"/>
        <pc:sldMkLst>
          <pc:docMk/>
          <pc:sldMk cId="3915055545" sldId="298"/>
        </pc:sldMkLst>
        <pc:spChg chg="mod">
          <ac:chgData name="Narendra Jain" userId="e1cf829e-2022-4443-934c-adb43cc4b703" providerId="ADAL" clId="{3BB9FEFD-88F2-1343-9EE2-D85E472F0571}" dt="2023-04-08T15:37:55.189" v="5580" actId="20577"/>
          <ac:spMkLst>
            <pc:docMk/>
            <pc:sldMk cId="3915055545" sldId="298"/>
            <ac:spMk id="2" creationId="{9727AB21-5302-6CC8-EF80-CECA1745F92E}"/>
          </ac:spMkLst>
        </pc:spChg>
      </pc:sldChg>
      <pc:sldChg chg="modSp add mod">
        <pc:chgData name="Narendra Jain" userId="e1cf829e-2022-4443-934c-adb43cc4b703" providerId="ADAL" clId="{3BB9FEFD-88F2-1343-9EE2-D85E472F0571}" dt="2023-04-10T02:25:15.674" v="7028" actId="20577"/>
        <pc:sldMkLst>
          <pc:docMk/>
          <pc:sldMk cId="203856387" sldId="299"/>
        </pc:sldMkLst>
        <pc:spChg chg="mod">
          <ac:chgData name="Narendra Jain" userId="e1cf829e-2022-4443-934c-adb43cc4b703" providerId="ADAL" clId="{3BB9FEFD-88F2-1343-9EE2-D85E472F0571}" dt="2023-04-08T15:55:07.706" v="5964" actId="14100"/>
          <ac:spMkLst>
            <pc:docMk/>
            <pc:sldMk cId="203856387" sldId="299"/>
            <ac:spMk id="2" creationId="{9214F916-EEC1-B325-31F8-4C09EAD2A205}"/>
          </ac:spMkLst>
        </pc:spChg>
        <pc:spChg chg="mod">
          <ac:chgData name="Narendra Jain" userId="e1cf829e-2022-4443-934c-adb43cc4b703" providerId="ADAL" clId="{3BB9FEFD-88F2-1343-9EE2-D85E472F0571}" dt="2023-04-10T02:25:15.674" v="7028" actId="20577"/>
          <ac:spMkLst>
            <pc:docMk/>
            <pc:sldMk cId="203856387" sldId="299"/>
            <ac:spMk id="3" creationId="{8C1D75DD-241D-8612-9656-F16697D5D450}"/>
          </ac:spMkLst>
        </pc:spChg>
      </pc:sldChg>
    </pc:docChg>
  </pc:docChgLst>
  <pc:docChgLst>
    <pc:chgData name="Narendra Jain" userId="e1cf829e-2022-4443-934c-adb43cc4b703" providerId="ADAL" clId="{5EF68704-87C0-43FF-9A4C-7EDB10087D67}"/>
    <pc:docChg chg="undo custSel addSld modSld sldOrd">
      <pc:chgData name="Narendra Jain" userId="e1cf829e-2022-4443-934c-adb43cc4b703" providerId="ADAL" clId="{5EF68704-87C0-43FF-9A4C-7EDB10087D67}" dt="2023-04-10T05:00:34.107" v="2982" actId="14100"/>
      <pc:docMkLst>
        <pc:docMk/>
      </pc:docMkLst>
      <pc:sldChg chg="modSp mod">
        <pc:chgData name="Narendra Jain" userId="e1cf829e-2022-4443-934c-adb43cc4b703" providerId="ADAL" clId="{5EF68704-87C0-43FF-9A4C-7EDB10087D67}" dt="2023-04-10T05:00:34.107" v="2982" actId="14100"/>
        <pc:sldMkLst>
          <pc:docMk/>
          <pc:sldMk cId="2232698122" sldId="257"/>
        </pc:sldMkLst>
        <pc:spChg chg="mod">
          <ac:chgData name="Narendra Jain" userId="e1cf829e-2022-4443-934c-adb43cc4b703" providerId="ADAL" clId="{5EF68704-87C0-43FF-9A4C-7EDB10087D67}" dt="2023-04-10T05:00:34.107" v="2982" actId="14100"/>
          <ac:spMkLst>
            <pc:docMk/>
            <pc:sldMk cId="2232698122" sldId="257"/>
            <ac:spMk id="4" creationId="{DF5B4380-0047-9A20-319C-A2F2AE5ED761}"/>
          </ac:spMkLst>
        </pc:spChg>
      </pc:sldChg>
      <pc:sldChg chg="modSp mod">
        <pc:chgData name="Narendra Jain" userId="e1cf829e-2022-4443-934c-adb43cc4b703" providerId="ADAL" clId="{5EF68704-87C0-43FF-9A4C-7EDB10087D67}" dt="2023-04-06T05:15:59.889" v="431" actId="20577"/>
        <pc:sldMkLst>
          <pc:docMk/>
          <pc:sldMk cId="2633941643" sldId="258"/>
        </pc:sldMkLst>
        <pc:spChg chg="mod">
          <ac:chgData name="Narendra Jain" userId="e1cf829e-2022-4443-934c-adb43cc4b703" providerId="ADAL" clId="{5EF68704-87C0-43FF-9A4C-7EDB10087D67}" dt="2023-04-06T05:02:22.909" v="41" actId="6549"/>
          <ac:spMkLst>
            <pc:docMk/>
            <pc:sldMk cId="2633941643" sldId="258"/>
            <ac:spMk id="2" creationId="{9214F916-EEC1-B325-31F8-4C09EAD2A205}"/>
          </ac:spMkLst>
        </pc:spChg>
        <pc:spChg chg="mod">
          <ac:chgData name="Narendra Jain" userId="e1cf829e-2022-4443-934c-adb43cc4b703" providerId="ADAL" clId="{5EF68704-87C0-43FF-9A4C-7EDB10087D67}" dt="2023-04-06T05:15:59.889" v="431" actId="20577"/>
          <ac:spMkLst>
            <pc:docMk/>
            <pc:sldMk cId="2633941643" sldId="258"/>
            <ac:spMk id="3" creationId="{8C1D75DD-241D-8612-9656-F16697D5D450}"/>
          </ac:spMkLst>
        </pc:spChg>
      </pc:sldChg>
      <pc:sldChg chg="modSp mod ord">
        <pc:chgData name="Narendra Jain" userId="e1cf829e-2022-4443-934c-adb43cc4b703" providerId="ADAL" clId="{5EF68704-87C0-43FF-9A4C-7EDB10087D67}" dt="2023-04-06T11:34:05.850" v="829"/>
        <pc:sldMkLst>
          <pc:docMk/>
          <pc:sldMk cId="3736797735" sldId="263"/>
        </pc:sldMkLst>
        <pc:spChg chg="mod">
          <ac:chgData name="Narendra Jain" userId="e1cf829e-2022-4443-934c-adb43cc4b703" providerId="ADAL" clId="{5EF68704-87C0-43FF-9A4C-7EDB10087D67}" dt="2023-04-06T05:36:02.912" v="814" actId="20577"/>
          <ac:spMkLst>
            <pc:docMk/>
            <pc:sldMk cId="3736797735" sldId="263"/>
            <ac:spMk id="3" creationId="{8C1D75DD-241D-8612-9656-F16697D5D450}"/>
          </ac:spMkLst>
        </pc:spChg>
      </pc:sldChg>
      <pc:sldChg chg="modSp mod ord">
        <pc:chgData name="Narendra Jain" userId="e1cf829e-2022-4443-934c-adb43cc4b703" providerId="ADAL" clId="{5EF68704-87C0-43FF-9A4C-7EDB10087D67}" dt="2023-04-07T05:18:13.625" v="2625" actId="12"/>
        <pc:sldMkLst>
          <pc:docMk/>
          <pc:sldMk cId="2785862891" sldId="268"/>
        </pc:sldMkLst>
        <pc:spChg chg="mod">
          <ac:chgData name="Narendra Jain" userId="e1cf829e-2022-4443-934c-adb43cc4b703" providerId="ADAL" clId="{5EF68704-87C0-43FF-9A4C-7EDB10087D67}" dt="2023-04-07T05:09:40.160" v="2148" actId="14100"/>
          <ac:spMkLst>
            <pc:docMk/>
            <pc:sldMk cId="2785862891" sldId="268"/>
            <ac:spMk id="2" creationId="{9214F916-EEC1-B325-31F8-4C09EAD2A205}"/>
          </ac:spMkLst>
        </pc:spChg>
        <pc:spChg chg="mod">
          <ac:chgData name="Narendra Jain" userId="e1cf829e-2022-4443-934c-adb43cc4b703" providerId="ADAL" clId="{5EF68704-87C0-43FF-9A4C-7EDB10087D67}" dt="2023-04-07T05:18:13.625" v="2625" actId="12"/>
          <ac:spMkLst>
            <pc:docMk/>
            <pc:sldMk cId="2785862891" sldId="268"/>
            <ac:spMk id="3" creationId="{8C1D75DD-241D-8612-9656-F16697D5D450}"/>
          </ac:spMkLst>
        </pc:spChg>
      </pc:sldChg>
      <pc:sldChg chg="modSp mod ord">
        <pc:chgData name="Narendra Jain" userId="e1cf829e-2022-4443-934c-adb43cc4b703" providerId="ADAL" clId="{5EF68704-87C0-43FF-9A4C-7EDB10087D67}" dt="2023-04-07T06:05:23.235" v="2981" actId="20577"/>
        <pc:sldMkLst>
          <pc:docMk/>
          <pc:sldMk cId="3013276250" sldId="269"/>
        </pc:sldMkLst>
        <pc:spChg chg="mod">
          <ac:chgData name="Narendra Jain" userId="e1cf829e-2022-4443-934c-adb43cc4b703" providerId="ADAL" clId="{5EF68704-87C0-43FF-9A4C-7EDB10087D67}" dt="2023-04-07T06:05:23.235" v="2981" actId="20577"/>
          <ac:spMkLst>
            <pc:docMk/>
            <pc:sldMk cId="3013276250" sldId="269"/>
            <ac:spMk id="2" creationId="{9214F916-EEC1-B325-31F8-4C09EAD2A205}"/>
          </ac:spMkLst>
        </pc:spChg>
        <pc:spChg chg="mod">
          <ac:chgData name="Narendra Jain" userId="e1cf829e-2022-4443-934c-adb43cc4b703" providerId="ADAL" clId="{5EF68704-87C0-43FF-9A4C-7EDB10087D67}" dt="2023-04-07T05:52:29.473" v="2941" actId="20577"/>
          <ac:spMkLst>
            <pc:docMk/>
            <pc:sldMk cId="3013276250" sldId="269"/>
            <ac:spMk id="3" creationId="{8C1D75DD-241D-8612-9656-F16697D5D450}"/>
          </ac:spMkLst>
        </pc:spChg>
      </pc:sldChg>
      <pc:sldChg chg="ord">
        <pc:chgData name="Narendra Jain" userId="e1cf829e-2022-4443-934c-adb43cc4b703" providerId="ADAL" clId="{5EF68704-87C0-43FF-9A4C-7EDB10087D67}" dt="2023-04-07T05:12:02.781" v="2342"/>
        <pc:sldMkLst>
          <pc:docMk/>
          <pc:sldMk cId="3008951369" sldId="270"/>
        </pc:sldMkLst>
      </pc:sldChg>
      <pc:sldChg chg="modSp mod ord">
        <pc:chgData name="Narendra Jain" userId="e1cf829e-2022-4443-934c-adb43cc4b703" providerId="ADAL" clId="{5EF68704-87C0-43FF-9A4C-7EDB10087D67}" dt="2023-04-07T05:15:00.617" v="2443" actId="20577"/>
        <pc:sldMkLst>
          <pc:docMk/>
          <pc:sldMk cId="1666747087" sldId="271"/>
        </pc:sldMkLst>
        <pc:spChg chg="mod">
          <ac:chgData name="Narendra Jain" userId="e1cf829e-2022-4443-934c-adb43cc4b703" providerId="ADAL" clId="{5EF68704-87C0-43FF-9A4C-7EDB10087D67}" dt="2023-04-07T05:15:00.617" v="2443" actId="20577"/>
          <ac:spMkLst>
            <pc:docMk/>
            <pc:sldMk cId="1666747087" sldId="271"/>
            <ac:spMk id="3" creationId="{8C1D75DD-241D-8612-9656-F16697D5D450}"/>
          </ac:spMkLst>
        </pc:spChg>
      </pc:sldChg>
      <pc:sldChg chg="modSp mod ord">
        <pc:chgData name="Narendra Jain" userId="e1cf829e-2022-4443-934c-adb43cc4b703" providerId="ADAL" clId="{5EF68704-87C0-43FF-9A4C-7EDB10087D67}" dt="2023-04-06T11:39:03.627" v="1010" actId="20577"/>
        <pc:sldMkLst>
          <pc:docMk/>
          <pc:sldMk cId="359262653" sldId="275"/>
        </pc:sldMkLst>
        <pc:spChg chg="mod">
          <ac:chgData name="Narendra Jain" userId="e1cf829e-2022-4443-934c-adb43cc4b703" providerId="ADAL" clId="{5EF68704-87C0-43FF-9A4C-7EDB10087D67}" dt="2023-04-06T11:39:03.627" v="1010" actId="20577"/>
          <ac:spMkLst>
            <pc:docMk/>
            <pc:sldMk cId="359262653" sldId="275"/>
            <ac:spMk id="3" creationId="{8C1D75DD-241D-8612-9656-F16697D5D450}"/>
          </ac:spMkLst>
        </pc:spChg>
      </pc:sldChg>
      <pc:sldChg chg="modSp mod ord">
        <pc:chgData name="Narendra Jain" userId="e1cf829e-2022-4443-934c-adb43cc4b703" providerId="ADAL" clId="{5EF68704-87C0-43FF-9A4C-7EDB10087D67}" dt="2023-04-06T12:44:52.019" v="2130" actId="12"/>
        <pc:sldMkLst>
          <pc:docMk/>
          <pc:sldMk cId="980105265" sldId="276"/>
        </pc:sldMkLst>
        <pc:spChg chg="mod">
          <ac:chgData name="Narendra Jain" userId="e1cf829e-2022-4443-934c-adb43cc4b703" providerId="ADAL" clId="{5EF68704-87C0-43FF-9A4C-7EDB10087D67}" dt="2023-04-06T12:44:52.019" v="2130" actId="12"/>
          <ac:spMkLst>
            <pc:docMk/>
            <pc:sldMk cId="980105265" sldId="276"/>
            <ac:spMk id="3" creationId="{8C1D75DD-241D-8612-9656-F16697D5D450}"/>
          </ac:spMkLst>
        </pc:spChg>
      </pc:sldChg>
      <pc:sldChg chg="ord">
        <pc:chgData name="Narendra Jain" userId="e1cf829e-2022-4443-934c-adb43cc4b703" providerId="ADAL" clId="{5EF68704-87C0-43FF-9A4C-7EDB10087D67}" dt="2023-04-06T11:30:53.565" v="820"/>
        <pc:sldMkLst>
          <pc:docMk/>
          <pc:sldMk cId="870489955" sldId="277"/>
        </pc:sldMkLst>
      </pc:sldChg>
      <pc:sldChg chg="ord">
        <pc:chgData name="Narendra Jain" userId="e1cf829e-2022-4443-934c-adb43cc4b703" providerId="ADAL" clId="{5EF68704-87C0-43FF-9A4C-7EDB10087D67}" dt="2023-04-06T11:29:47.786" v="816"/>
        <pc:sldMkLst>
          <pc:docMk/>
          <pc:sldMk cId="403885967" sldId="280"/>
        </pc:sldMkLst>
      </pc:sldChg>
      <pc:sldChg chg="delSp new mod ord">
        <pc:chgData name="Narendra Jain" userId="e1cf829e-2022-4443-934c-adb43cc4b703" providerId="ADAL" clId="{5EF68704-87C0-43FF-9A4C-7EDB10087D67}" dt="2023-04-06T11:34:07.695" v="831"/>
        <pc:sldMkLst>
          <pc:docMk/>
          <pc:sldMk cId="1668096274" sldId="286"/>
        </pc:sldMkLst>
        <pc:spChg chg="del">
          <ac:chgData name="Narendra Jain" userId="e1cf829e-2022-4443-934c-adb43cc4b703" providerId="ADAL" clId="{5EF68704-87C0-43FF-9A4C-7EDB10087D67}" dt="2023-04-06T11:32:21.067" v="822" actId="478"/>
          <ac:spMkLst>
            <pc:docMk/>
            <pc:sldMk cId="1668096274" sldId="286"/>
            <ac:spMk id="3" creationId="{73A0A520-4C1A-6530-ED34-2A7841F84576}"/>
          </ac:spMkLst>
        </pc:spChg>
      </pc:sldChg>
      <pc:sldChg chg="add ord">
        <pc:chgData name="Narendra Jain" userId="e1cf829e-2022-4443-934c-adb43cc4b703" providerId="ADAL" clId="{5EF68704-87C0-43FF-9A4C-7EDB10087D67}" dt="2023-04-06T11:32:28.022" v="825"/>
        <pc:sldMkLst>
          <pc:docMk/>
          <pc:sldMk cId="3904000773" sldId="287"/>
        </pc:sldMkLst>
      </pc:sldChg>
      <pc:sldChg chg="modSp add mod">
        <pc:chgData name="Narendra Jain" userId="e1cf829e-2022-4443-934c-adb43cc4b703" providerId="ADAL" clId="{5EF68704-87C0-43FF-9A4C-7EDB10087D67}" dt="2023-04-06T12:20:56.370" v="1971" actId="20577"/>
        <pc:sldMkLst>
          <pc:docMk/>
          <pc:sldMk cId="1475370779" sldId="288"/>
        </pc:sldMkLst>
        <pc:spChg chg="mod">
          <ac:chgData name="Narendra Jain" userId="e1cf829e-2022-4443-934c-adb43cc4b703" providerId="ADAL" clId="{5EF68704-87C0-43FF-9A4C-7EDB10087D67}" dt="2023-04-06T11:54:00.549" v="1234" actId="20577"/>
          <ac:spMkLst>
            <pc:docMk/>
            <pc:sldMk cId="1475370779" sldId="288"/>
            <ac:spMk id="2" creationId="{9214F916-EEC1-B325-31F8-4C09EAD2A205}"/>
          </ac:spMkLst>
        </pc:spChg>
        <pc:spChg chg="mod">
          <ac:chgData name="Narendra Jain" userId="e1cf829e-2022-4443-934c-adb43cc4b703" providerId="ADAL" clId="{5EF68704-87C0-43FF-9A4C-7EDB10087D67}" dt="2023-04-06T12:20:56.370" v="1971" actId="20577"/>
          <ac:spMkLst>
            <pc:docMk/>
            <pc:sldMk cId="1475370779" sldId="288"/>
            <ac:spMk id="3" creationId="{8C1D75DD-241D-8612-9656-F16697D5D450}"/>
          </ac:spMkLst>
        </pc:spChg>
      </pc:sldChg>
      <pc:sldChg chg="modSp mod">
        <pc:chgData name="Narendra Jain" userId="e1cf829e-2022-4443-934c-adb43cc4b703" providerId="ADAL" clId="{5EF68704-87C0-43FF-9A4C-7EDB10087D67}" dt="2023-04-07T05:03:21.117" v="2145" actId="20577"/>
        <pc:sldMkLst>
          <pc:docMk/>
          <pc:sldMk cId="4107999823" sldId="289"/>
        </pc:sldMkLst>
        <pc:spChg chg="mod">
          <ac:chgData name="Narendra Jain" userId="e1cf829e-2022-4443-934c-adb43cc4b703" providerId="ADAL" clId="{5EF68704-87C0-43FF-9A4C-7EDB10087D67}" dt="2023-04-07T05:03:21.117" v="2145" actId="20577"/>
          <ac:spMkLst>
            <pc:docMk/>
            <pc:sldMk cId="4107999823" sldId="289"/>
            <ac:spMk id="2" creationId="{9727AB21-5302-6CC8-EF80-CECA1745F92E}"/>
          </ac:spMkLst>
        </pc:spChg>
      </pc:sldChg>
      <pc:sldChg chg="add">
        <pc:chgData name="Narendra Jain" userId="e1cf829e-2022-4443-934c-adb43cc4b703" providerId="ADAL" clId="{5EF68704-87C0-43FF-9A4C-7EDB10087D67}" dt="2023-04-07T05:04:10.826" v="2146" actId="2890"/>
        <pc:sldMkLst>
          <pc:docMk/>
          <pc:sldMk cId="729640717" sldId="290"/>
        </pc:sldMkLst>
      </pc:sldChg>
      <pc:sldChg chg="modSp add mod">
        <pc:chgData name="Narendra Jain" userId="e1cf829e-2022-4443-934c-adb43cc4b703" providerId="ADAL" clId="{5EF68704-87C0-43FF-9A4C-7EDB10087D67}" dt="2023-04-07T05:13:55.310" v="2428" actId="6549"/>
        <pc:sldMkLst>
          <pc:docMk/>
          <pc:sldMk cId="1510756999" sldId="291"/>
        </pc:sldMkLst>
        <pc:spChg chg="mod">
          <ac:chgData name="Narendra Jain" userId="e1cf829e-2022-4443-934c-adb43cc4b703" providerId="ADAL" clId="{5EF68704-87C0-43FF-9A4C-7EDB10087D67}" dt="2023-04-07T05:13:55.310" v="2428" actId="6549"/>
          <ac:spMkLst>
            <pc:docMk/>
            <pc:sldMk cId="1510756999" sldId="291"/>
            <ac:spMk id="3" creationId="{8C1D75DD-241D-8612-9656-F16697D5D4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17B22-43FD-49EA-9B49-635A29FEBF54}" type="datetimeFigureOut">
              <a:rPr lang="en-IN" smtClean="0"/>
              <a:t>03-10-2023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DC270C-8555-4716-924B-879F38351F68}" type="slidenum">
              <a:rPr lang="en-IN" smtClean="0"/>
              <a:t>‹#›</a:t>
            </a:fld>
            <a:endParaRPr lang="en-IN"/>
          </a:p>
        </p:txBody>
      </p:sp>
    </p:spTree>
    <p:extLst>
      <p:ext uri="{BB962C8B-B14F-4D97-AF65-F5344CB8AC3E}">
        <p14:creationId xmlns:p14="http://schemas.microsoft.com/office/powerpoint/2010/main" val="4226530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A04F56-F963-41BB-8619-958FEF9C8CBA}" type="datetime1">
              <a:rPr lang="en-IN" smtClean="0"/>
              <a:t>03-10-2023</a:t>
            </a:fld>
            <a:endParaRPr lang="en-IN"/>
          </a:p>
        </p:txBody>
      </p:sp>
      <p:sp>
        <p:nvSpPr>
          <p:cNvPr id="5" name="Footer Placeholder 4"/>
          <p:cNvSpPr>
            <a:spLocks noGrp="1"/>
          </p:cNvSpPr>
          <p:nvPr>
            <p:ph type="ftr" sz="quarter" idx="11"/>
          </p:nvPr>
        </p:nvSpPr>
        <p:spPr/>
        <p:txBody>
          <a:bodyPr/>
          <a:lstStyle/>
          <a:p>
            <a:r>
              <a:rPr lang="en-IN"/>
              <a:t>NNMS Legal Chambers</a:t>
            </a:r>
          </a:p>
        </p:txBody>
      </p:sp>
      <p:sp>
        <p:nvSpPr>
          <p:cNvPr id="6" name="Slide Number Placeholder 5"/>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97539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775AFD-ABFC-474C-9A60-BAFAFE42DDC6}" type="datetime1">
              <a:rPr lang="en-IN" smtClean="0"/>
              <a:t>03-10-2023</a:t>
            </a:fld>
            <a:endParaRPr lang="en-IN"/>
          </a:p>
        </p:txBody>
      </p:sp>
      <p:sp>
        <p:nvSpPr>
          <p:cNvPr id="5" name="Footer Placeholder 4"/>
          <p:cNvSpPr>
            <a:spLocks noGrp="1"/>
          </p:cNvSpPr>
          <p:nvPr>
            <p:ph type="ftr" sz="quarter" idx="11"/>
          </p:nvPr>
        </p:nvSpPr>
        <p:spPr/>
        <p:txBody>
          <a:bodyPr/>
          <a:lstStyle/>
          <a:p>
            <a:r>
              <a:rPr lang="en-IN"/>
              <a:t>NNMS Legal Chambers</a:t>
            </a:r>
          </a:p>
        </p:txBody>
      </p:sp>
      <p:sp>
        <p:nvSpPr>
          <p:cNvPr id="6" name="Slide Number Placeholder 5"/>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3046615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29D35-12CE-47DE-BC9A-591B7591045E}" type="datetime1">
              <a:rPr lang="en-IN" smtClean="0"/>
              <a:t>03-10-2023</a:t>
            </a:fld>
            <a:endParaRPr lang="en-IN"/>
          </a:p>
        </p:txBody>
      </p:sp>
      <p:sp>
        <p:nvSpPr>
          <p:cNvPr id="5" name="Footer Placeholder 4"/>
          <p:cNvSpPr>
            <a:spLocks noGrp="1"/>
          </p:cNvSpPr>
          <p:nvPr>
            <p:ph type="ftr" sz="quarter" idx="11"/>
          </p:nvPr>
        </p:nvSpPr>
        <p:spPr/>
        <p:txBody>
          <a:bodyPr/>
          <a:lstStyle/>
          <a:p>
            <a:r>
              <a:rPr lang="en-IN"/>
              <a:t>NNMS Legal Chambers</a:t>
            </a:r>
          </a:p>
        </p:txBody>
      </p:sp>
      <p:sp>
        <p:nvSpPr>
          <p:cNvPr id="6" name="Slide Number Placeholder 5"/>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159227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564E10-21D6-4DBF-B403-EB5F3A945A2B}" type="datetime1">
              <a:rPr lang="en-IN" smtClean="0"/>
              <a:t>03-10-2023</a:t>
            </a:fld>
            <a:endParaRPr lang="en-IN"/>
          </a:p>
        </p:txBody>
      </p:sp>
      <p:sp>
        <p:nvSpPr>
          <p:cNvPr id="8" name="Footer Placeholder 7"/>
          <p:cNvSpPr>
            <a:spLocks noGrp="1"/>
          </p:cNvSpPr>
          <p:nvPr>
            <p:ph type="ftr" sz="quarter" idx="11"/>
          </p:nvPr>
        </p:nvSpPr>
        <p:spPr/>
        <p:txBody>
          <a:bodyPr/>
          <a:lstStyle/>
          <a:p>
            <a:r>
              <a:rPr lang="en-IN"/>
              <a:t>NNMS Legal Chambers</a:t>
            </a:r>
          </a:p>
        </p:txBody>
      </p:sp>
      <p:sp>
        <p:nvSpPr>
          <p:cNvPr id="9" name="Slide Number Placeholder 8"/>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2131786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821D0A-DE02-4F99-8E42-25D0EB170352}" type="datetime1">
              <a:rPr lang="en-IN" smtClean="0"/>
              <a:t>03-10-2023</a:t>
            </a:fld>
            <a:endParaRPr lang="en-IN"/>
          </a:p>
        </p:txBody>
      </p:sp>
      <p:sp>
        <p:nvSpPr>
          <p:cNvPr id="5" name="Footer Placeholder 4"/>
          <p:cNvSpPr>
            <a:spLocks noGrp="1"/>
          </p:cNvSpPr>
          <p:nvPr>
            <p:ph type="ftr" sz="quarter" idx="11"/>
          </p:nvPr>
        </p:nvSpPr>
        <p:spPr/>
        <p:txBody>
          <a:bodyPr/>
          <a:lstStyle/>
          <a:p>
            <a:r>
              <a:rPr lang="en-IN"/>
              <a:t>NNMS Legal Chambers</a:t>
            </a:r>
          </a:p>
        </p:txBody>
      </p:sp>
      <p:sp>
        <p:nvSpPr>
          <p:cNvPr id="6" name="Slide Number Placeholder 5"/>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1311168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5D3A923-2F7D-4317-8470-7E333083F353}" type="datetime1">
              <a:rPr lang="en-IN" smtClean="0"/>
              <a:t>03-10-2023</a:t>
            </a:fld>
            <a:endParaRPr lang="en-IN"/>
          </a:p>
        </p:txBody>
      </p:sp>
      <p:sp>
        <p:nvSpPr>
          <p:cNvPr id="9" name="Footer Placeholder 8"/>
          <p:cNvSpPr>
            <a:spLocks noGrp="1"/>
          </p:cNvSpPr>
          <p:nvPr>
            <p:ph type="ftr" sz="quarter" idx="11"/>
          </p:nvPr>
        </p:nvSpPr>
        <p:spPr/>
        <p:txBody>
          <a:bodyPr/>
          <a:lstStyle/>
          <a:p>
            <a:r>
              <a:rPr lang="en-IN"/>
              <a:t>NNMS Legal Chambers</a:t>
            </a:r>
          </a:p>
        </p:txBody>
      </p:sp>
      <p:sp>
        <p:nvSpPr>
          <p:cNvPr id="10" name="Slide Number Placeholder 9"/>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380848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D2CCDB6B-700A-4C48-B8B1-1B389D2E2FE6}" type="datetime1">
              <a:rPr lang="en-IN" smtClean="0"/>
              <a:t>03-10-2023</a:t>
            </a:fld>
            <a:endParaRPr lang="en-IN"/>
          </a:p>
        </p:txBody>
      </p:sp>
      <p:sp>
        <p:nvSpPr>
          <p:cNvPr id="8" name="Footer Placeholder 7"/>
          <p:cNvSpPr>
            <a:spLocks noGrp="1"/>
          </p:cNvSpPr>
          <p:nvPr>
            <p:ph type="ftr" sz="quarter" idx="11"/>
          </p:nvPr>
        </p:nvSpPr>
        <p:spPr/>
        <p:txBody>
          <a:bodyPr/>
          <a:lstStyle/>
          <a:p>
            <a:r>
              <a:rPr lang="en-IN"/>
              <a:t>NNMS Legal Chambers</a:t>
            </a:r>
          </a:p>
        </p:txBody>
      </p:sp>
      <p:sp>
        <p:nvSpPr>
          <p:cNvPr id="9" name="Slide Number Placeholder 8"/>
          <p:cNvSpPr>
            <a:spLocks noGrp="1"/>
          </p:cNvSpPr>
          <p:nvPr>
            <p:ph type="sldNum" sz="quarter" idx="12"/>
          </p:nvPr>
        </p:nvSpPr>
        <p:spPr/>
        <p:txBody>
          <a:bodyPr/>
          <a:lstStyle/>
          <a:p>
            <a:fld id="{6D80032C-9C66-463F-AA26-495F62539C94}" type="slidenum">
              <a:rPr lang="en-IN" smtClean="0"/>
              <a:t>‹#›</a:t>
            </a:fld>
            <a:endParaRPr lang="en-I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45505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306C69-AFEB-4957-A391-2D579C6AD088}" type="datetime1">
              <a:rPr lang="en-IN" smtClean="0"/>
              <a:t>03-10-2023</a:t>
            </a:fld>
            <a:endParaRPr lang="en-IN"/>
          </a:p>
        </p:txBody>
      </p:sp>
      <p:sp>
        <p:nvSpPr>
          <p:cNvPr id="4" name="Footer Placeholder 3"/>
          <p:cNvSpPr>
            <a:spLocks noGrp="1"/>
          </p:cNvSpPr>
          <p:nvPr>
            <p:ph type="ftr" sz="quarter" idx="11"/>
          </p:nvPr>
        </p:nvSpPr>
        <p:spPr/>
        <p:txBody>
          <a:bodyPr/>
          <a:lstStyle/>
          <a:p>
            <a:r>
              <a:rPr lang="en-IN"/>
              <a:t>NNMS Legal Chambers</a:t>
            </a:r>
          </a:p>
        </p:txBody>
      </p:sp>
      <p:sp>
        <p:nvSpPr>
          <p:cNvPr id="5" name="Slide Number Placeholder 4"/>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267832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2A18CB-73FC-4D37-B54B-3D1323D5CE8E}" type="datetime1">
              <a:rPr lang="en-IN" smtClean="0"/>
              <a:t>03-10-2023</a:t>
            </a:fld>
            <a:endParaRPr lang="en-IN"/>
          </a:p>
        </p:txBody>
      </p:sp>
      <p:sp>
        <p:nvSpPr>
          <p:cNvPr id="3" name="Footer Placeholder 2"/>
          <p:cNvSpPr>
            <a:spLocks noGrp="1"/>
          </p:cNvSpPr>
          <p:nvPr>
            <p:ph type="ftr" sz="quarter" idx="11"/>
          </p:nvPr>
        </p:nvSpPr>
        <p:spPr/>
        <p:txBody>
          <a:bodyPr/>
          <a:lstStyle/>
          <a:p>
            <a:r>
              <a:rPr lang="en-IN"/>
              <a:t>NNMS Legal Chambers</a:t>
            </a:r>
          </a:p>
        </p:txBody>
      </p:sp>
      <p:sp>
        <p:nvSpPr>
          <p:cNvPr id="4" name="Slide Number Placeholder 3"/>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30032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0A17E9AB-B5AE-4675-ADC6-92DCA94B4B07}" type="datetime1">
              <a:rPr lang="en-IN" smtClean="0"/>
              <a:t>03-10-2023</a:t>
            </a:fld>
            <a:endParaRPr lang="en-IN"/>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r>
              <a:rPr lang="en-IN"/>
              <a:t>NNMS Legal Chambers</a:t>
            </a:r>
          </a:p>
        </p:txBody>
      </p:sp>
      <p:sp>
        <p:nvSpPr>
          <p:cNvPr id="11" name="Slide Number Placeholder 10"/>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295032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3AB36AB-238F-4385-B3E1-DA4F65F6011C}" type="datetime1">
              <a:rPr lang="en-IN" smtClean="0"/>
              <a:t>03-10-2023</a:t>
            </a:fld>
            <a:endParaRPr lang="en-IN"/>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r>
              <a:rPr lang="en-IN"/>
              <a:t>NNMS Legal Chambers</a:t>
            </a:r>
          </a:p>
        </p:txBody>
      </p:sp>
      <p:sp>
        <p:nvSpPr>
          <p:cNvPr id="10" name="Slide Number Placeholder 9"/>
          <p:cNvSpPr>
            <a:spLocks noGrp="1"/>
          </p:cNvSpPr>
          <p:nvPr>
            <p:ph type="sldNum" sz="quarter" idx="12"/>
          </p:nvPr>
        </p:nvSpPr>
        <p:spPr/>
        <p:txBody>
          <a:bodyPr/>
          <a:lstStyle/>
          <a:p>
            <a:fld id="{6D80032C-9C66-463F-AA26-495F62539C94}" type="slidenum">
              <a:rPr lang="en-IN" smtClean="0"/>
              <a:t>‹#›</a:t>
            </a:fld>
            <a:endParaRPr lang="en-IN"/>
          </a:p>
        </p:txBody>
      </p:sp>
    </p:spTree>
    <p:extLst>
      <p:ext uri="{BB962C8B-B14F-4D97-AF65-F5344CB8AC3E}">
        <p14:creationId xmlns:p14="http://schemas.microsoft.com/office/powerpoint/2010/main" val="42860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9CB0DCF-5DD2-46FC-A9F4-506C35B9DE7F}" type="datetime1">
              <a:rPr lang="en-IN" smtClean="0"/>
              <a:t>03-10-2023</a:t>
            </a:fld>
            <a:endParaRPr lang="en-IN"/>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IN"/>
              <a:t>NNMS Legal Chambers</a:t>
            </a: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80032C-9C66-463F-AA26-495F62539C94}" type="slidenum">
              <a:rPr lang="en-IN" smtClean="0"/>
              <a:t>‹#›</a:t>
            </a:fld>
            <a:endParaRPr lang="en-IN"/>
          </a:p>
        </p:txBody>
      </p:sp>
    </p:spTree>
    <p:extLst>
      <p:ext uri="{BB962C8B-B14F-4D97-AF65-F5344CB8AC3E}">
        <p14:creationId xmlns:p14="http://schemas.microsoft.com/office/powerpoint/2010/main" val="20767455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68D508C-A317-451C-AB61-8A699E3570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1406"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3C5459-EF3B-BD73-3525-534A5968F439}"/>
              </a:ext>
            </a:extLst>
          </p:cNvPr>
          <p:cNvSpPr>
            <a:spLocks noGrp="1"/>
          </p:cNvSpPr>
          <p:nvPr>
            <p:ph type="ctrTitle"/>
          </p:nvPr>
        </p:nvSpPr>
        <p:spPr>
          <a:xfrm>
            <a:off x="1600200" y="2567226"/>
            <a:ext cx="8991600" cy="1723549"/>
          </a:xfrm>
          <a:ln>
            <a:solidFill>
              <a:schemeClr val="accent2"/>
            </a:solidFill>
          </a:ln>
        </p:spPr>
        <p:txBody>
          <a:bodyPr vert="horz" lIns="274320" tIns="182880" rIns="274320" bIns="182880" rtlCol="0" anchorCtr="1">
            <a:normAutofit/>
          </a:bodyPr>
          <a:lstStyle/>
          <a:p>
            <a:r>
              <a:rPr lang="en-US" sz="4000" b="1" dirty="0">
                <a:solidFill>
                  <a:schemeClr val="tx1"/>
                </a:solidFill>
                <a:latin typeface="Amasis MT Pro Black" panose="02040A04050005020304" pitchFamily="18" charset="0"/>
              </a:rPr>
              <a:t>Recent developments in Transfer pricing</a:t>
            </a:r>
          </a:p>
        </p:txBody>
      </p:sp>
      <p:sp>
        <p:nvSpPr>
          <p:cNvPr id="4" name="Subtitle 3">
            <a:extLst>
              <a:ext uri="{FF2B5EF4-FFF2-40B4-BE49-F238E27FC236}">
                <a16:creationId xmlns:a16="http://schemas.microsoft.com/office/drawing/2014/main" id="{DF5B4380-0047-9A20-319C-A2F2AE5ED761}"/>
              </a:ext>
            </a:extLst>
          </p:cNvPr>
          <p:cNvSpPr>
            <a:spLocks noGrp="1"/>
          </p:cNvSpPr>
          <p:nvPr>
            <p:ph type="subTitle" idx="1"/>
          </p:nvPr>
        </p:nvSpPr>
        <p:spPr>
          <a:xfrm>
            <a:off x="6206247" y="5130800"/>
            <a:ext cx="4368927" cy="1105408"/>
          </a:xfrm>
        </p:spPr>
        <p:txBody>
          <a:bodyPr>
            <a:normAutofit/>
          </a:bodyPr>
          <a:lstStyle/>
          <a:p>
            <a:pPr algn="r">
              <a:lnSpc>
                <a:spcPct val="90000"/>
              </a:lnSpc>
            </a:pPr>
            <a:r>
              <a:rPr lang="en-IN" sz="2400" b="1" dirty="0">
                <a:solidFill>
                  <a:schemeClr val="bg1"/>
                </a:solidFill>
                <a:latin typeface="Amasis MT Pro Black" panose="02040A04050005020304" pitchFamily="18" charset="0"/>
              </a:rPr>
              <a:t>CA Narendra Kumar Jain, Advocate</a:t>
            </a:r>
          </a:p>
        </p:txBody>
      </p:sp>
      <p:sp>
        <p:nvSpPr>
          <p:cNvPr id="5" name="Footer Placeholder 4">
            <a:extLst>
              <a:ext uri="{FF2B5EF4-FFF2-40B4-BE49-F238E27FC236}">
                <a16:creationId xmlns:a16="http://schemas.microsoft.com/office/drawing/2014/main" id="{E22633F0-5B43-AF84-D7D1-2CC9DBB02417}"/>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6" name="Slide Number Placeholder 5">
            <a:extLst>
              <a:ext uri="{FF2B5EF4-FFF2-40B4-BE49-F238E27FC236}">
                <a16:creationId xmlns:a16="http://schemas.microsoft.com/office/drawing/2014/main" id="{FBF6F08B-BCE1-8968-C99B-B5A067B2C38B}"/>
              </a:ext>
            </a:extLst>
          </p:cNvPr>
          <p:cNvSpPr>
            <a:spLocks noGrp="1"/>
          </p:cNvSpPr>
          <p:nvPr>
            <p:ph type="sldNum" sz="quarter" idx="12"/>
          </p:nvPr>
        </p:nvSpPr>
        <p:spPr/>
        <p:txBody>
          <a:bodyPr/>
          <a:lstStyle/>
          <a:p>
            <a:fld id="{6D80032C-9C66-463F-AA26-495F62539C94}" type="slidenum">
              <a:rPr lang="en-IN" smtClean="0"/>
              <a:t>1</a:t>
            </a:fld>
            <a:endParaRPr lang="en-IN"/>
          </a:p>
        </p:txBody>
      </p:sp>
    </p:spTree>
    <p:extLst>
      <p:ext uri="{BB962C8B-B14F-4D97-AF65-F5344CB8AC3E}">
        <p14:creationId xmlns:p14="http://schemas.microsoft.com/office/powerpoint/2010/main" val="2232698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1694046" y="2386744"/>
            <a:ext cx="8932245" cy="1645920"/>
          </a:xfrm>
          <a:ln>
            <a:solidFill>
              <a:schemeClr val="accent2"/>
            </a:solidFill>
          </a:ln>
        </p:spPr>
        <p:txBody>
          <a:bodyPr>
            <a:noAutofit/>
          </a:bodyPr>
          <a:lstStyle/>
          <a:p>
            <a:r>
              <a:rPr lang="en-US" sz="4000" b="1" dirty="0">
                <a:solidFill>
                  <a:schemeClr val="tx1"/>
                </a:solidFill>
                <a:latin typeface="Amasis MT Pro Black" panose="02040A04050005020304"/>
              </a:rPr>
              <a:t>Sec 92BA – Amendment to the </a:t>
            </a:r>
            <a:r>
              <a:rPr lang="en-US" sz="4000" b="1" dirty="0" err="1">
                <a:solidFill>
                  <a:schemeClr val="tx1"/>
                </a:solidFill>
                <a:latin typeface="Amasis MT Pro Black" panose="02040A04050005020304"/>
              </a:rPr>
              <a:t>defINITION</a:t>
            </a:r>
            <a:r>
              <a:rPr lang="en-US" sz="4000" b="1" dirty="0">
                <a:solidFill>
                  <a:schemeClr val="tx1"/>
                </a:solidFill>
                <a:latin typeface="Amasis MT Pro Black" panose="02040A04050005020304"/>
              </a:rPr>
              <a:t> of SDT</a:t>
            </a:r>
            <a:endParaRPr lang="en-IN" sz="4000" b="1" dirty="0">
              <a:solidFill>
                <a:schemeClr val="tx1"/>
              </a:solidFill>
              <a:latin typeface="Amasis MT Pro Black" panose="02040A04050005020304"/>
            </a:endParaRP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10</a:t>
            </a:fld>
            <a:endParaRPr lang="en-IN"/>
          </a:p>
        </p:txBody>
      </p:sp>
    </p:spTree>
    <p:extLst>
      <p:ext uri="{BB962C8B-B14F-4D97-AF65-F5344CB8AC3E}">
        <p14:creationId xmlns:p14="http://schemas.microsoft.com/office/powerpoint/2010/main" val="130335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en-US" b="1" dirty="0">
                <a:solidFill>
                  <a:schemeClr val="tx1"/>
                </a:solidFill>
                <a:latin typeface="Amasis MT Pro Black" panose="02040A04050005020304" pitchFamily="18" charset="0"/>
              </a:rPr>
              <a:t>Amendment to the definition of SDT</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3" y="1235320"/>
            <a:ext cx="10992051" cy="5160908"/>
          </a:xfrm>
          <a:ln>
            <a:noFill/>
          </a:ln>
        </p:spPr>
        <p:txBody>
          <a:bodyPr>
            <a:normAutofit/>
          </a:bodyPr>
          <a:lstStyle/>
          <a:p>
            <a:pPr marL="0" indent="0" algn="just">
              <a:buNone/>
            </a:pP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Section 92BA of the Act, which defines "Specified Domestic Transactions" has been amended by the Finance Act, 2023 with effect from AY 2024-25.</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Finance Act, 2023 has inserted new Section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115BAE</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w.e.f from AY 2024-25 so as to provide that new manufacturing co-operative societies set up on or after 01-04-2023, which commence manufacturing or production by 31-03-2024 and do not avail of any specified incentive or deduction, may opt to pay tax at a concessional rate of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15%</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This new regime for new manufacturing co-operative societies is akin to Section 115BAB for new manufacturing companies.</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Consequential, the Finance Act, 2023 has inserted clause (vb), in the definition in Section 92BA:</a:t>
            </a:r>
          </a:p>
          <a:p>
            <a:pPr marL="0" indent="0" algn="just">
              <a:buNone/>
            </a:pPr>
            <a:r>
              <a:rPr lang="en-US" i="1" kern="100" dirty="0">
                <a:latin typeface="Arial Rounded MT Bold" panose="020F0704030504030204" pitchFamily="34" charset="0"/>
                <a:ea typeface="Calibri" panose="020F0502020204030204" pitchFamily="34" charset="0"/>
                <a:cs typeface="Times New Roman" panose="02020603050405020304" pitchFamily="18" charset="0"/>
              </a:rPr>
              <a:t>"any business transacted between the assessee and other person as referred to in sub-section (4) of section 115BAE".</a:t>
            </a: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11</a:t>
            </a:fld>
            <a:endParaRPr lang="en-IN"/>
          </a:p>
        </p:txBody>
      </p:sp>
    </p:spTree>
    <p:extLst>
      <p:ext uri="{BB962C8B-B14F-4D97-AF65-F5344CB8AC3E}">
        <p14:creationId xmlns:p14="http://schemas.microsoft.com/office/powerpoint/2010/main" val="3163193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en-US" b="1" dirty="0">
                <a:solidFill>
                  <a:schemeClr val="tx1"/>
                </a:solidFill>
                <a:latin typeface="Amasis MT Pro Black" panose="02040A04050005020304" pitchFamily="18" charset="0"/>
              </a:rPr>
              <a:t>Amendment to the definition of SDT</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39893"/>
            <a:ext cx="10992051" cy="5160908"/>
          </a:xfrm>
          <a:ln>
            <a:noFill/>
          </a:ln>
        </p:spPr>
        <p:txBody>
          <a:bodyPr>
            <a:normAutofit/>
          </a:bodyPr>
          <a:lstStyle/>
          <a:p>
            <a:pPr marL="0" indent="0" algn="just">
              <a:buNone/>
            </a:pP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Section 115BAE(4) </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provides that where it appears to the AO that owing to the close connection between the assessee to which this section applies and any other person, or for any other reason, the course of business between them is so arranged that the business transacted between them produces to the assessee more than the ordinary profits, which might be expected to arise in such business, the AO shall, in computing the profits and gains of such business for the purposes of this section, take the amount of profits as may be reasonably deemed to have been derived therefrom. </a:t>
            </a: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12</a:t>
            </a:fld>
            <a:endParaRPr lang="en-IN"/>
          </a:p>
        </p:txBody>
      </p:sp>
      <p:sp>
        <p:nvSpPr>
          <p:cNvPr id="9" name="Rectangle 8"/>
          <p:cNvSpPr/>
          <p:nvPr/>
        </p:nvSpPr>
        <p:spPr>
          <a:xfrm>
            <a:off x="702642" y="3393928"/>
            <a:ext cx="4888834" cy="1754326"/>
          </a:xfrm>
          <a:prstGeom prst="rect">
            <a:avLst/>
          </a:prstGeom>
        </p:spPr>
        <p:txBody>
          <a:bodyPr wrap="square">
            <a:spAutoFit/>
          </a:bodyPr>
          <a:lstStyle/>
          <a:p>
            <a:pPr algn="ctr"/>
            <a:r>
              <a:rPr lang="en-US" kern="100" dirty="0">
                <a:latin typeface="Arial Rounded MT Bold" panose="020F0704030504030204" pitchFamily="34" charset="0"/>
                <a:ea typeface="Calibri" panose="020F0502020204030204" pitchFamily="34" charset="0"/>
                <a:cs typeface="Times New Roman" panose="02020603050405020304" pitchFamily="18" charset="0"/>
              </a:rPr>
              <a:t>In case the aforesaid arrangement involves SDT referred to in Section 92BA (greater than </a:t>
            </a:r>
            <a:r>
              <a:rPr lang="en-US" b="1" kern="100" dirty="0">
                <a:latin typeface="Arial Rounded MT Bold" panose="020F0704030504030204" pitchFamily="34" charset="0"/>
                <a:ea typeface="Calibri" panose="020F0502020204030204" pitchFamily="34" charset="0"/>
                <a:cs typeface="Times New Roman" panose="02020603050405020304" pitchFamily="18" charset="0"/>
              </a:rPr>
              <a:t>20 crores</a:t>
            </a:r>
            <a:r>
              <a:rPr lang="en-US" kern="100" dirty="0">
                <a:latin typeface="Arial Rounded MT Bold" panose="020F0704030504030204" pitchFamily="34" charset="0"/>
                <a:ea typeface="Calibri" panose="020F0502020204030204" pitchFamily="34" charset="0"/>
                <a:cs typeface="Times New Roman" panose="02020603050405020304" pitchFamily="18" charset="0"/>
              </a:rPr>
              <a:t>), the amount of profits from such transaction shall be determined having regard to ALP as per TP provisions. </a:t>
            </a:r>
          </a:p>
        </p:txBody>
      </p:sp>
      <p:sp>
        <p:nvSpPr>
          <p:cNvPr id="10" name="Pentagon 9"/>
          <p:cNvSpPr/>
          <p:nvPr/>
        </p:nvSpPr>
        <p:spPr>
          <a:xfrm rot="5400000">
            <a:off x="1929294" y="2167279"/>
            <a:ext cx="2544861" cy="4998162"/>
          </a:xfrm>
          <a:prstGeom prst="homePlate">
            <a:avLst>
              <a:gd name="adj" fmla="val 50961"/>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p:cNvSpPr/>
          <p:nvPr/>
        </p:nvSpPr>
        <p:spPr>
          <a:xfrm>
            <a:off x="7396949" y="3670926"/>
            <a:ext cx="3826108" cy="1200329"/>
          </a:xfrm>
          <a:prstGeom prst="rect">
            <a:avLst/>
          </a:prstGeom>
        </p:spPr>
        <p:txBody>
          <a:bodyPr wrap="square">
            <a:spAutoFit/>
          </a:bodyPr>
          <a:lstStyle/>
          <a:p>
            <a:pPr algn="ctr"/>
            <a:r>
              <a:rPr lang="en-US" kern="100" dirty="0">
                <a:latin typeface="Arial Rounded MT Bold" panose="020F0704030504030204" pitchFamily="34" charset="0"/>
                <a:ea typeface="Calibri" panose="020F0502020204030204" pitchFamily="34" charset="0"/>
                <a:cs typeface="Times New Roman" panose="02020603050405020304" pitchFamily="18" charset="0"/>
              </a:rPr>
              <a:t>The excess profits determined by the AO shall be deemed to be the income of the assessee and shall be taxable at </a:t>
            </a:r>
            <a:r>
              <a:rPr lang="en-US" b="1" kern="100" dirty="0">
                <a:latin typeface="Arial Rounded MT Bold" panose="020F0704030504030204" pitchFamily="34" charset="0"/>
                <a:ea typeface="Calibri" panose="020F0502020204030204" pitchFamily="34" charset="0"/>
                <a:cs typeface="Times New Roman" panose="02020603050405020304" pitchFamily="18" charset="0"/>
              </a:rPr>
              <a:t>30%</a:t>
            </a:r>
            <a:r>
              <a:rPr lang="en-US" kern="100" dirty="0">
                <a:latin typeface="Arial Rounded MT Bold" panose="020F0704030504030204" pitchFamily="34" charset="0"/>
                <a:ea typeface="Calibri" panose="020F0502020204030204" pitchFamily="34" charset="0"/>
                <a:cs typeface="Times New Roman" panose="02020603050405020304" pitchFamily="18" charset="0"/>
              </a:rPr>
              <a:t>.</a:t>
            </a:r>
          </a:p>
        </p:txBody>
      </p:sp>
      <p:sp>
        <p:nvSpPr>
          <p:cNvPr id="12" name="Pentagon 11"/>
          <p:cNvSpPr/>
          <p:nvPr/>
        </p:nvSpPr>
        <p:spPr>
          <a:xfrm rot="5400000">
            <a:off x="7923184" y="2167278"/>
            <a:ext cx="2544861" cy="4998162"/>
          </a:xfrm>
          <a:prstGeom prst="homePlate">
            <a:avLst>
              <a:gd name="adj" fmla="val 50961"/>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659673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1251283" y="2290813"/>
            <a:ext cx="10077651" cy="1741851"/>
          </a:xfrm>
          <a:ln>
            <a:solidFill>
              <a:schemeClr val="accent2"/>
            </a:solidFill>
          </a:ln>
        </p:spPr>
        <p:txBody>
          <a:bodyPr>
            <a:noAutofit/>
          </a:bodyPr>
          <a:lstStyle/>
          <a:p>
            <a:r>
              <a:rPr lang="fr-FR" sz="4000" b="1" dirty="0">
                <a:solidFill>
                  <a:schemeClr val="tx1"/>
                </a:solidFill>
                <a:latin typeface="Amasis MT Pro Black" panose="02040A04050005020304"/>
              </a:rPr>
              <a:t>Star India Private Limited [2023] 151 taxmann.com 77 (Mumbai –Trib SB)</a:t>
            </a:r>
            <a:endParaRPr lang="en-IN" sz="4000" b="1" dirty="0">
              <a:solidFill>
                <a:schemeClr val="tx1"/>
              </a:solidFill>
              <a:latin typeface="Amasis MT Pro Black" panose="02040A04050005020304"/>
            </a:endParaRP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13</a:t>
            </a:fld>
            <a:endParaRPr lang="en-IN"/>
          </a:p>
        </p:txBody>
      </p:sp>
    </p:spTree>
    <p:extLst>
      <p:ext uri="{BB962C8B-B14F-4D97-AF65-F5344CB8AC3E}">
        <p14:creationId xmlns:p14="http://schemas.microsoft.com/office/powerpoint/2010/main" val="1844590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Star India Private Limited – ITAT SB</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49517"/>
            <a:ext cx="10992051"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Facts of the case</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During AY 2015-16, Star India Private Limited (assessee) made payment to AE for acquiring Bundle of Sport Broadcasting Rights (BSB Rights) held by its US based AE i.e., namely, ESPN Star Sports Ltd. (ESS).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BSB Rights included rights to broadcast through television/internet/mobile various sports events like ICC Tournaments including Cricket World cup, Champions League T20 cricket, Formula-1 GP2 and Wimbledon Championships etc.</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transaction of acquiring the BSB Rights from ESPN USA was concluded for USD 1211 million by means of Master Rights Agreement (MRA) executed on 31.10.2013.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To substantiate the purchase price, assessee furnished a valuation report of an independent valuer adopting DCF method.</a:t>
            </a: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r>
              <a:rPr lang="en-US" dirty="0">
                <a:solidFill>
                  <a:schemeClr val="tx1"/>
                </a:solidFill>
                <a:latin typeface="Arial Rounded MT Bold" panose="020F0704030504030204" pitchFamily="34" charset="0"/>
              </a:rPr>
              <a:t>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14</a:t>
            </a:fld>
            <a:endParaRPr lang="en-IN"/>
          </a:p>
        </p:txBody>
      </p:sp>
    </p:spTree>
    <p:extLst>
      <p:ext uri="{BB962C8B-B14F-4D97-AF65-F5344CB8AC3E}">
        <p14:creationId xmlns:p14="http://schemas.microsoft.com/office/powerpoint/2010/main" val="1341030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Star India Private Limited – ITAT SB</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49517"/>
            <a:ext cx="10992051" cy="5064655"/>
          </a:xfrm>
          <a:ln>
            <a:noFill/>
          </a:ln>
        </p:spPr>
        <p:txBody>
          <a:bodyPr>
            <a:normAutofit lnSpcReduction="10000"/>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Facts of the case</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For AY 2014-15, the Tribunal noted that assessee submitted an expert’s opinion as well as another valuation report before the DRP for the first time supporting its earlier valuation, which was again contradicted by the TPO during the remand proceedings. The Tribunal held that valuation of BSB Rights was a highly technical matter, which could be done only by a person having expertise in the field. The Tribunal, therefore, set-aside the assessment order and remitted the matter with a direction to the Revenue to ascertain the correctness of the assessee’s valuation reports by getting the valuation done through an expert in the field.</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For AY 2015-16, before TPO and ITAT, it was contended that since the overall purchase price of USD 1211 million agreed between ESS and the assessee was 9.5% less than the agreed price between ESS and ISBs, the assessee claimed that the international transaction was at ALP.</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In AY 15-16 order, the TPO extensively discussed and reproduced its order for AY 2014-15 and determined excess payment by modifying the valuation done by the Assessee. AO passed the draft order with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TP adjustment of Rs.2031.50 crore.</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 Special Bench was constituted to decide on the question whether AO was justified in making TP adjustment qua international transaction of acquiring BSB Rights on the basis of deficiencies found by AO in the valuation report submitted by the assessee.</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15</a:t>
            </a:fld>
            <a:endParaRPr lang="en-IN"/>
          </a:p>
        </p:txBody>
      </p:sp>
    </p:spTree>
    <p:extLst>
      <p:ext uri="{BB962C8B-B14F-4D97-AF65-F5344CB8AC3E}">
        <p14:creationId xmlns:p14="http://schemas.microsoft.com/office/powerpoint/2010/main" val="3333849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Star India Private Limited – ITAT SB</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86175"/>
            <a:ext cx="10992051" cy="5193070"/>
          </a:xfrm>
          <a:ln>
            <a:noFill/>
          </a:ln>
        </p:spPr>
        <p:txBody>
          <a:bodyPr>
            <a:normAutofit fontScale="77500" lnSpcReduction="20000"/>
          </a:bodyPr>
          <a:lstStyle/>
          <a:p>
            <a:pPr marL="0" indent="0" algn="just">
              <a:buNone/>
            </a:pPr>
            <a:r>
              <a:rPr lang="en-US" sz="28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Shri R.S. Syal, Vice President (VP) observations</a:t>
            </a:r>
          </a:p>
          <a:p>
            <a:pPr marL="342900" indent="-342900" algn="just">
              <a:buClrTx/>
              <a:buFont typeface="+mj-lt"/>
              <a:buAutoNum type="arabicPeriod"/>
            </a:pP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By virtue of the MRA, the assessee stepped into the shoes of ESS qua the broadcasting rights purchased earlier by ESS from third parties and thus acquired all the rights and obligations that ESS had with the ISBs.</a:t>
            </a:r>
          </a:p>
          <a:p>
            <a:pPr marL="342900" indent="-342900" algn="just">
              <a:buClrTx/>
              <a:buFont typeface="+mj-lt"/>
              <a:buAutoNum type="arabicPeriod"/>
            </a:pP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Examining three agreements - agreement between (</a:t>
            </a:r>
            <a:r>
              <a:rPr lang="en-US" sz="2100" kern="100" dirty="0" err="1">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a:t>
            </a: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ESPN Star Sports Ltd (ESS-AE) with Asian Broadcast Agreement with Cricket Australia, (ii) Master Rights Agreement (MRA) agreement between ESS and assessee and (iii) novated agreement between ESS (Original Party), Cricket Australia (Continuing Party) and the Assessee (New Party), ITAT noted that </a:t>
            </a:r>
            <a:r>
              <a:rPr lang="en-US" sz="21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international transaction of `Purchase of Bundle of Sport Broadcasting Rights’ as a purchase on aggregate basis by the assessee from ESS for the remaining years - of distinct sports broadcasting rights acquired by ESS at a price settled separately in respect of each year covered therein from third parties in earlier years - at a consideration lower than what would have otherwise been paid by ESS for each such year”.</a:t>
            </a:r>
          </a:p>
          <a:p>
            <a:pPr marL="342900" indent="-342900" algn="just">
              <a:buClrTx/>
              <a:buFont typeface="+mj-lt"/>
              <a:buAutoNum type="arabicPeriod"/>
            </a:pP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VP noted that assessee adopted ‘Other method’ as MAM in its TP study report and then argued for CUP before Tribunal for the first time and that Revenue was given full opportunity of hearing on this aspect. Accordingly, VP held that </a:t>
            </a:r>
            <a:r>
              <a:rPr lang="en-US" sz="21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“an assessee, in principle, can resile from the most appropriate method as was adopted in its transfer pricing study report”.</a:t>
            </a: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a:t>
            </a:r>
          </a:p>
          <a:p>
            <a:pPr marL="342900" indent="-342900" algn="just">
              <a:buClrTx/>
              <a:buFont typeface="+mj-lt"/>
              <a:buAutoNum type="arabicPeriod"/>
            </a:pP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On perusal of various provision of the IT Act, VP upheld CUP as MAM over ‘Other method’ by opining that </a:t>
            </a:r>
            <a:r>
              <a:rPr lang="en-US" sz="21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“if the CUP method is pitted against the `other method’, then there is no prize for guessing that it is the former which will prevail over the latter provided the comparable uncontrolled data required for it is available”</a:t>
            </a:r>
            <a:r>
              <a:rPr lang="en-US" sz="21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16</a:t>
            </a:fld>
            <a:endParaRPr lang="en-IN"/>
          </a:p>
        </p:txBody>
      </p:sp>
    </p:spTree>
    <p:extLst>
      <p:ext uri="{BB962C8B-B14F-4D97-AF65-F5344CB8AC3E}">
        <p14:creationId xmlns:p14="http://schemas.microsoft.com/office/powerpoint/2010/main" val="1427134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Star India Private Limited – ITAT SB</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3" y="1254721"/>
            <a:ext cx="10992051"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Shri R.S. Syal, Vice President (VP) observations</a:t>
            </a:r>
          </a:p>
          <a:p>
            <a:pPr marL="355600" indent="-355600" algn="just">
              <a:buClrTx/>
              <a:buNone/>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5</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a:t>
            </a: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Also observed that </a:t>
            </a:r>
            <a:r>
              <a:rPr lang="en-US" sz="16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“Though the statute does not give priority to any method for selection as the most appropriate method, but the ambit of the ‘other method’ in contrast to the specific methods makes it a method of last resort because of its relatively lesser exactitude and meticulousness”</a:t>
            </a: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t>
            </a:r>
          </a:p>
          <a:p>
            <a:pPr marL="355600" indent="-355600" algn="just">
              <a:buClrTx/>
              <a:buNone/>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6.   Lastly, noted that ESS agreed to sell and the assessee agreed to purchase a bundle of rights in one go, but with the price given separately to each such right, being the same price (less discount) at which ESS had purchased from third parties. Thus, held that </a:t>
            </a:r>
            <a:r>
              <a:rPr lang="en-US" sz="16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“This deciphers that though MRA is an agreement for transfer of bundle of broadcasting rights, but the price of each right in the bundle is specifically provided and the assessee has no option to drop a particular right which is less/not remunerative”</a:t>
            </a: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a:t>
            </a:r>
          </a:p>
          <a:p>
            <a:pPr marL="355600" indent="-355600" algn="just">
              <a:buClrTx/>
              <a:buAutoNum type="arabicPeriod" startAt="7"/>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Accordingly, deleted said TP adjustment made by AO on the basis of deficiencies found by the AO in the valuation report submitted by the assessee.</a:t>
            </a:r>
          </a:p>
          <a:p>
            <a:pPr marL="0" indent="0" algn="just">
              <a:buClrTx/>
              <a:buNone/>
            </a:pPr>
            <a:r>
              <a:rPr lang="en-US" sz="16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While Accountant Member and Judicial Member agreed to the fact that assessee can resile from MAM adopted in TP study report provided the new method confirms to the requirement of Rule 10C(2), however they differed in their view w.r.t which method was more appropriate. Following are the dissenting views of the other two members.</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17</a:t>
            </a:fld>
            <a:endParaRPr lang="en-IN"/>
          </a:p>
        </p:txBody>
      </p:sp>
    </p:spTree>
    <p:extLst>
      <p:ext uri="{BB962C8B-B14F-4D97-AF65-F5344CB8AC3E}">
        <p14:creationId xmlns:p14="http://schemas.microsoft.com/office/powerpoint/2010/main" val="976498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Star India Private Limited – ITAT SB</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3" y="1245095"/>
            <a:ext cx="10992051"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Shri Prashant Maharishi, Accountant Member observations </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Accountant Member rejected CUP Method absent comparable uncontrolled transaction prices.</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It was observed that what assessee has paid to the sports bodies is merely discharge of the liability of ESS towards those sports bodies. There is no evidence of any transaction that any independent party would have taken such an obligation of payment to sports bodies. Therefore, payment made by the assessee to the various sports bodies is an irrelevant consideration in determining the arm's-length price of the international transaction of purchase of BSB rights.</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ITAT also observed that the assessee by agreeing to pay in 2013 onwards, what ESS USA had agreed to pay in earlier time on happening of certain events and it does not take into consideration the change in the market of sports broadcasting rights, whether positive or negative.</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It was held that ‘other method’ is more appropriate to the impugned ‘unique intangible asset’ based on the valuation reports prepared by various valuers as well as expert report.</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Thereafter, it was held that </a:t>
            </a:r>
            <a:r>
              <a:rPr lang="en-US" sz="1600"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 do not want to emphasize the various factors and values that have undergone changes with figures and various conditions with respect to each of the contracts comprising in the bundle of rights, as it is not appropriate to discuss at this stage because, examination of ALP by Other method is the domain of the Division bench, as determination of ALP applying 'Other method' as MAM is not at all argued before us.”</a:t>
            </a:r>
          </a:p>
          <a:p>
            <a:pPr marL="0" indent="0" algn="just">
              <a:buNone/>
            </a:pPr>
            <a:endPar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18</a:t>
            </a:fld>
            <a:endParaRPr lang="en-IN"/>
          </a:p>
        </p:txBody>
      </p:sp>
    </p:spTree>
    <p:extLst>
      <p:ext uri="{BB962C8B-B14F-4D97-AF65-F5344CB8AC3E}">
        <p14:creationId xmlns:p14="http://schemas.microsoft.com/office/powerpoint/2010/main" val="90997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Star India Private Limited – ITAT SB</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3" y="1171553"/>
            <a:ext cx="10992051"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Shri Aby T. Varkey, Judicial member observations  </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Judicial member agreed with Accountant Member to hold ‘Other method’ is appropriate over CUP Method by finding that if assessee’s CUP Method was to be taken to its logical conclusion, then benchmark price ought to have been the value of contracted liabilities i.e. USD 1338.03 million and there would not have been any reason for ESPN USA under uncontrolled circumstances to give a discount of 9.5% and bear loss on this count.</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However, it noted the fact that the independent consideration agreed by assessee and ESS of USD 1210.65 million was different than the value of contracted liabilities of USD 1338.03 million showed that the market conditions had indeed underwent a change and an independent party would not have acquired these designated rights in 2013 for the same price, which ESPN had negotiated in earlier years.</a:t>
            </a:r>
          </a:p>
          <a:p>
            <a:pPr marL="342900" indent="-342900" algn="just">
              <a:buClrTx/>
              <a:buFont typeface="+mj-lt"/>
              <a:buAutoNum type="arabicPeriod"/>
            </a:pPr>
            <a:r>
              <a:rPr lang="en-US" sz="16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Lastly, it held that since no arguments were put forth w.r.t manner of application of ‘Other Method’ and the deficiencies in the valuation report as pointed out by TPO, the instant appeal may be placed before the Division Bench on the issue of ALP determination of international transaction in question by adopting ‘Other Method’.</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19</a:t>
            </a:fld>
            <a:endParaRPr lang="en-IN"/>
          </a:p>
        </p:txBody>
      </p:sp>
    </p:spTree>
    <p:extLst>
      <p:ext uri="{BB962C8B-B14F-4D97-AF65-F5344CB8AC3E}">
        <p14:creationId xmlns:p14="http://schemas.microsoft.com/office/powerpoint/2010/main" val="330678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ln>
            <a:solidFill>
              <a:schemeClr val="accent2"/>
            </a:solidFill>
          </a:ln>
        </p:spPr>
        <p:txBody>
          <a:bodyPr>
            <a:normAutofit/>
          </a:bodyPr>
          <a:lstStyle/>
          <a:p>
            <a:r>
              <a:rPr lang="en-IN" sz="4000" b="1" dirty="0">
                <a:solidFill>
                  <a:schemeClr val="tx1"/>
                </a:solidFill>
                <a:latin typeface="Amasis MT Pro Black" panose="02040A04050005020304"/>
              </a:rPr>
              <a:t>Safe Harbour Margins</a:t>
            </a: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2</a:t>
            </a:fld>
            <a:endParaRPr lang="en-IN"/>
          </a:p>
        </p:txBody>
      </p:sp>
    </p:spTree>
    <p:extLst>
      <p:ext uri="{BB962C8B-B14F-4D97-AF65-F5344CB8AC3E}">
        <p14:creationId xmlns:p14="http://schemas.microsoft.com/office/powerpoint/2010/main" val="1668096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895149" y="1925053"/>
            <a:ext cx="10433785" cy="2107611"/>
          </a:xfrm>
          <a:ln>
            <a:solidFill>
              <a:schemeClr val="accent2"/>
            </a:solidFill>
          </a:ln>
        </p:spPr>
        <p:txBody>
          <a:bodyPr>
            <a:normAutofit fontScale="90000"/>
          </a:bodyPr>
          <a:lstStyle/>
          <a:p>
            <a:r>
              <a:rPr lang="en-US" sz="4000" b="1" dirty="0">
                <a:solidFill>
                  <a:schemeClr val="tx1"/>
                </a:solidFill>
                <a:latin typeface="Amasis MT Pro Black" panose="02040A04050005020304"/>
              </a:rPr>
              <a:t>Shelf Drilling Ron Tappmeyer Ltd. V ACIT, International Taxation [2023] 153 taxmann.com 162 (Bombay HC)</a:t>
            </a: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20</a:t>
            </a:fld>
            <a:endParaRPr lang="en-IN"/>
          </a:p>
        </p:txBody>
      </p:sp>
    </p:spTree>
    <p:extLst>
      <p:ext uri="{BB962C8B-B14F-4D97-AF65-F5344CB8AC3E}">
        <p14:creationId xmlns:p14="http://schemas.microsoft.com/office/powerpoint/2010/main" val="2924712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693020" y="136386"/>
            <a:ext cx="10789920" cy="1021206"/>
          </a:xfrm>
          <a:ln>
            <a:solidFill>
              <a:schemeClr val="accent2"/>
            </a:solidFill>
          </a:ln>
        </p:spPr>
        <p:txBody>
          <a:bodyPr>
            <a:noAutofit/>
          </a:bodyPr>
          <a:lstStyle/>
          <a:p>
            <a:r>
              <a:rPr lang="fr-FR" b="1" dirty="0">
                <a:solidFill>
                  <a:schemeClr val="tx1"/>
                </a:solidFill>
                <a:latin typeface="Amasis MT Pro Black" panose="02040A04050005020304" pitchFamily="18" charset="0"/>
              </a:rPr>
              <a:t>Shelf </a:t>
            </a:r>
            <a:r>
              <a:rPr lang="fr-FR" b="1" dirty="0" err="1">
                <a:solidFill>
                  <a:schemeClr val="tx1"/>
                </a:solidFill>
                <a:latin typeface="Amasis MT Pro Black" panose="02040A04050005020304" pitchFamily="18" charset="0"/>
              </a:rPr>
              <a:t>Drilling</a:t>
            </a:r>
            <a:r>
              <a:rPr lang="fr-FR" b="1" dirty="0">
                <a:solidFill>
                  <a:schemeClr val="tx1"/>
                </a:solidFill>
                <a:latin typeface="Amasis MT Pro Black" panose="02040A04050005020304" pitchFamily="18" charset="0"/>
              </a:rPr>
              <a:t> - Bombay HC</a:t>
            </a: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693020" y="1343001"/>
            <a:ext cx="10789920"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Facts of the case</a:t>
            </a:r>
          </a:p>
          <a:p>
            <a:pPr marL="342900" indent="-342900" algn="just">
              <a:buClrTx/>
              <a:buFont typeface="+mj-lt"/>
              <a:buAutoNum type="arabicPeriod"/>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For AY 2014-15, the assessee filed its return of income, declaring a loss of </a:t>
            </a:r>
            <a:r>
              <a:rPr lang="en-US" kern="100" dirty="0" err="1">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Rs</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120.18 crores. The loss was determined by choosing not to be assessed based on the presumptive taxation provisions under section 44BB(3) and instead, computing its income under the regular provisions of the Act.</a:t>
            </a:r>
          </a:p>
          <a:p>
            <a:pPr marL="342900" indent="-342900" algn="just">
              <a:buClrTx/>
              <a:buFont typeface="+mj-lt"/>
              <a:buAutoNum type="arabicPeriod"/>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Petitioner's return of income was selected for scrutiny.</a:t>
            </a:r>
          </a:p>
          <a:p>
            <a:pPr marL="342900" indent="-342900" algn="just">
              <a:buClrTx/>
              <a:buFont typeface="+mj-lt"/>
              <a:buAutoNum type="arabicPeriod"/>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draft assessment order was passed invoking the provisions of section 145 and rejecting petitioner's books of account. Despite petitioner having exercised its option, petitioner's income from providing services in connection with prospecting for or extraction or production of mineral oils had been effectively computed under section 44BB(1), i.e., at 10 per cent of its gross receipts.</a:t>
            </a:r>
          </a:p>
          <a:p>
            <a:pPr marL="342900" indent="-342900" algn="just">
              <a:buClrTx/>
              <a:buFont typeface="+mj-lt"/>
              <a:buAutoNum type="arabicPeriod"/>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assessee filed its objections before the DRP, which confirmed the addition.</a:t>
            </a:r>
          </a:p>
          <a:p>
            <a:pPr marL="342900" indent="-342900" algn="just">
              <a:buClrTx/>
              <a:buFont typeface="+mj-lt"/>
              <a:buAutoNum type="arabicPeriod"/>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Final assessment order was passed under section 143(3) read with section 144C(13).</a:t>
            </a:r>
          </a:p>
          <a:p>
            <a:pPr marL="0" indent="0" algn="just">
              <a:buNone/>
            </a:pPr>
            <a:r>
              <a:rPr lang="en-US" dirty="0">
                <a:solidFill>
                  <a:schemeClr val="tx1"/>
                </a:solidFill>
                <a:latin typeface="Arial Rounded MT Bold" panose="020F0704030504030204" pitchFamily="34" charset="0"/>
              </a:rPr>
              <a:t>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21</a:t>
            </a:fld>
            <a:endParaRPr lang="en-IN"/>
          </a:p>
        </p:txBody>
      </p:sp>
    </p:spTree>
    <p:extLst>
      <p:ext uri="{BB962C8B-B14F-4D97-AF65-F5344CB8AC3E}">
        <p14:creationId xmlns:p14="http://schemas.microsoft.com/office/powerpoint/2010/main" val="2324911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693019" y="136386"/>
            <a:ext cx="10770669" cy="1030934"/>
          </a:xfrm>
          <a:ln>
            <a:solidFill>
              <a:schemeClr val="accent2"/>
            </a:solidFill>
          </a:ln>
        </p:spPr>
        <p:txBody>
          <a:bodyPr>
            <a:noAutofit/>
          </a:bodyPr>
          <a:lstStyle/>
          <a:p>
            <a:r>
              <a:rPr lang="fr-FR" b="1" dirty="0">
                <a:solidFill>
                  <a:schemeClr val="tx1"/>
                </a:solidFill>
                <a:latin typeface="Amasis MT Pro Black" panose="02040A04050005020304" pitchFamily="18" charset="0"/>
              </a:rPr>
              <a:t>Shelf </a:t>
            </a:r>
            <a:r>
              <a:rPr lang="fr-FR" b="1" dirty="0" err="1">
                <a:solidFill>
                  <a:schemeClr val="tx1"/>
                </a:solidFill>
                <a:latin typeface="Amasis MT Pro Black" panose="02040A04050005020304" pitchFamily="18" charset="0"/>
              </a:rPr>
              <a:t>Drilling</a:t>
            </a:r>
            <a:r>
              <a:rPr lang="fr-FR" b="1" dirty="0">
                <a:solidFill>
                  <a:schemeClr val="tx1"/>
                </a:solidFill>
                <a:latin typeface="Amasis MT Pro Black" panose="02040A04050005020304" pitchFamily="18" charset="0"/>
              </a:rPr>
              <a:t> - Bombay HC</a:t>
            </a: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693019" y="1304092"/>
            <a:ext cx="10770669"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Facts of the case</a:t>
            </a:r>
          </a:p>
          <a:p>
            <a:pPr marL="355600" indent="-355600" algn="just">
              <a:buClrTx/>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6.  On appeal, the Tribunal vide order dated October 4, 2019, held that AO and DRP erred in rejecting the books of account of assessee without considering the books and other documentary evidences and thus, remanded the matter to the Assessing Officer for fresh adjudication.</a:t>
            </a:r>
          </a:p>
          <a:p>
            <a:pPr marL="355600" indent="-355600" algn="just">
              <a:buClrTx/>
              <a:buNone/>
            </a:pPr>
            <a:r>
              <a:rPr lang="en-US" kern="100" dirty="0">
                <a:solidFill>
                  <a:schemeClr val="tx1"/>
                </a:solidFill>
                <a:latin typeface="Arial Rounded MT Bold" panose="020F0704030504030204" pitchFamily="34" charset="0"/>
                <a:cs typeface="Times New Roman" panose="02020603050405020304" pitchFamily="18" charset="0"/>
              </a:rPr>
              <a:t>7.  Thereafter, the AO passed a draft assessment order dated 28-9-2021, within Section 153(3) time-limit i.e. Sep 30, 2021 extended from Mar 31, 2021 due to </a:t>
            </a:r>
            <a:r>
              <a:rPr lang="en-US" kern="100" dirty="0" err="1">
                <a:solidFill>
                  <a:schemeClr val="tx1"/>
                </a:solidFill>
                <a:latin typeface="Arial Rounded MT Bold" panose="020F0704030504030204" pitchFamily="34" charset="0"/>
                <a:cs typeface="Times New Roman" panose="02020603050405020304" pitchFamily="18" charset="0"/>
              </a:rPr>
              <a:t>Covid</a:t>
            </a:r>
            <a:r>
              <a:rPr lang="en-US" kern="100" dirty="0">
                <a:solidFill>
                  <a:schemeClr val="tx1"/>
                </a:solidFill>
                <a:latin typeface="Arial Rounded MT Bold" panose="020F0704030504030204" pitchFamily="34" charset="0"/>
                <a:cs typeface="Times New Roman" panose="02020603050405020304" pitchFamily="18" charset="0"/>
              </a:rPr>
              <a:t> Notifications.</a:t>
            </a:r>
          </a:p>
          <a:p>
            <a:pPr marL="355600" indent="-355600" algn="just">
              <a:buClrTx/>
              <a:buNone/>
            </a:pPr>
            <a:r>
              <a:rPr lang="en-US" kern="100" dirty="0">
                <a:solidFill>
                  <a:schemeClr val="tx1"/>
                </a:solidFill>
                <a:latin typeface="Arial Rounded MT Bold" panose="020F0704030504030204" pitchFamily="34" charset="0"/>
                <a:cs typeface="Times New Roman" panose="02020603050405020304" pitchFamily="18" charset="0"/>
              </a:rPr>
              <a:t>8. The assessee challenged said draft assessment order and claimed that time limit to pass final assessment order had expired on 30-9-2021.</a:t>
            </a:r>
            <a:endParaRPr lang="en-US" dirty="0">
              <a:solidFill>
                <a:schemeClr val="tx1"/>
              </a:solidFill>
              <a:latin typeface="Arial Rounded MT Bold" panose="020F0704030504030204" pitchFamily="34"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22</a:t>
            </a:fld>
            <a:endParaRPr lang="en-IN"/>
          </a:p>
        </p:txBody>
      </p:sp>
    </p:spTree>
    <p:extLst>
      <p:ext uri="{BB962C8B-B14F-4D97-AF65-F5344CB8AC3E}">
        <p14:creationId xmlns:p14="http://schemas.microsoft.com/office/powerpoint/2010/main" val="2684740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683394" y="136386"/>
            <a:ext cx="10789920" cy="1001750"/>
          </a:xfrm>
          <a:ln>
            <a:solidFill>
              <a:schemeClr val="accent2"/>
            </a:solidFill>
          </a:ln>
        </p:spPr>
        <p:txBody>
          <a:bodyPr>
            <a:noAutofit/>
          </a:bodyPr>
          <a:lstStyle/>
          <a:p>
            <a:r>
              <a:rPr lang="fr-FR" b="1" dirty="0">
                <a:solidFill>
                  <a:schemeClr val="tx1"/>
                </a:solidFill>
                <a:latin typeface="Amasis MT Pro Black" panose="02040A04050005020304" pitchFamily="18" charset="0"/>
              </a:rPr>
              <a:t>Shelf </a:t>
            </a:r>
            <a:r>
              <a:rPr lang="fr-FR" b="1" dirty="0" err="1">
                <a:solidFill>
                  <a:schemeClr val="tx1"/>
                </a:solidFill>
                <a:latin typeface="Amasis MT Pro Black" panose="02040A04050005020304" pitchFamily="18" charset="0"/>
              </a:rPr>
              <a:t>Drilling</a:t>
            </a:r>
            <a:r>
              <a:rPr lang="fr-FR" b="1" dirty="0">
                <a:solidFill>
                  <a:schemeClr val="tx1"/>
                </a:solidFill>
                <a:latin typeface="Amasis MT Pro Black" panose="02040A04050005020304" pitchFamily="18" charset="0"/>
              </a:rPr>
              <a:t> - Bombay HC</a:t>
            </a: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683394" y="1363382"/>
            <a:ext cx="10789920" cy="5064655"/>
          </a:xfrm>
          <a:ln>
            <a:noFill/>
          </a:ln>
        </p:spPr>
        <p:txBody>
          <a:bodyPr>
            <a:normAutofit/>
          </a:bodyPr>
          <a:lstStyle/>
          <a:p>
            <a:pPr marL="0" indent="0" algn="just">
              <a:buNone/>
            </a:pPr>
            <a:r>
              <a:rPr lang="en-US" sz="24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Decision</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HC observed that Section 144C is a complete code for special procedure of conducting assessments but </a:t>
            </a:r>
            <a:r>
              <a:rPr lang="en-US"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“that cannot be considered to mean that overall time limits prescribed have been given a go by in the process”.</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Accepts Assessee’s submission that wherever the legislature intended extra time to be provided, it is expressly provided in Section 153 e.g. for passing fresh order under Section 92CA pursuant to ITAT remand order.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Revenue submitted that in case of ITAT remand order for fresh adjudication the AO is unfettered by limitation as no time-limit is prescribed under Section 144C(1).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HC observes that if Revenue's submission is accepted, </a:t>
            </a:r>
            <a:r>
              <a:rPr lang="en-US"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“it would run counter to the avowed object of provisions that were considered while framing the provisions of Section 144C of the Act. Having set time limits every step of the way, it does not stand to reason that proceedings on remand to the AO may be done at leisure sans the imposition of any time limit at all.”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23</a:t>
            </a:fld>
            <a:endParaRPr lang="en-IN"/>
          </a:p>
        </p:txBody>
      </p:sp>
    </p:spTree>
    <p:extLst>
      <p:ext uri="{BB962C8B-B14F-4D97-AF65-F5344CB8AC3E}">
        <p14:creationId xmlns:p14="http://schemas.microsoft.com/office/powerpoint/2010/main" val="1049028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664143" y="136386"/>
            <a:ext cx="10799545" cy="992024"/>
          </a:xfrm>
          <a:ln>
            <a:solidFill>
              <a:schemeClr val="accent2"/>
            </a:solidFill>
          </a:ln>
        </p:spPr>
        <p:txBody>
          <a:bodyPr>
            <a:noAutofit/>
          </a:bodyPr>
          <a:lstStyle/>
          <a:p>
            <a:r>
              <a:rPr lang="fr-FR" b="1" dirty="0">
                <a:solidFill>
                  <a:schemeClr val="tx1"/>
                </a:solidFill>
                <a:latin typeface="Amasis MT Pro Black" panose="02040A04050005020304" pitchFamily="18" charset="0"/>
              </a:rPr>
              <a:t>Shelf </a:t>
            </a:r>
            <a:r>
              <a:rPr lang="fr-FR" b="1" dirty="0" err="1">
                <a:solidFill>
                  <a:schemeClr val="tx1"/>
                </a:solidFill>
                <a:latin typeface="Amasis MT Pro Black" panose="02040A04050005020304" pitchFamily="18" charset="0"/>
              </a:rPr>
              <a:t>Drilling</a:t>
            </a:r>
            <a:r>
              <a:rPr lang="fr-FR" b="1" dirty="0">
                <a:solidFill>
                  <a:schemeClr val="tx1"/>
                </a:solidFill>
                <a:latin typeface="Amasis MT Pro Black" panose="02040A04050005020304" pitchFamily="18" charset="0"/>
              </a:rPr>
              <a:t> - Bombay HC</a:t>
            </a: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664143" y="1225967"/>
            <a:ext cx="10799545" cy="5223472"/>
          </a:xfrm>
          <a:ln>
            <a:noFill/>
          </a:ln>
        </p:spPr>
        <p:txBody>
          <a:bodyPr>
            <a:normAutofit lnSpcReduction="10000"/>
          </a:bodyPr>
          <a:lstStyle/>
          <a:p>
            <a:pPr marL="0" indent="0" algn="just">
              <a:buNone/>
            </a:pPr>
            <a:r>
              <a:rPr lang="en-US" sz="24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Decision</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After comprehensive analysis of Sections 144C and 153, HC holds that the provisions of Section 153 are not excluded by the operation of Section 144C and highlights the instances where time-limits are extended under various sub-sections of and Explanation 1 to Section 153.</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With regard to time-limits prescribed under Section 144C(4)/(13) with a non-obstante clause, HC clarifies that it is for the limited purpose of ensuring that AO acts within 30 days for the stipulated action regardless of larger time available under Section 153.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Concludes that no final assessment order can be passed in the present case as the same is time barred. Thus, the return of income as filed by the Assessees has to be accepted but this would not preclude the Revenue from taking any other steps in accordance with law.</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Subsequently, </a:t>
            </a:r>
            <a:r>
              <a:rPr lang="en-US" u="sng"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SC has granted interim relief </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and observed that </a:t>
            </a:r>
            <a:r>
              <a:rPr lang="en-US"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impugned judgment shall not be cited as a precedent in any other subsequent matter until further orders. We also clarify that the operative portion of the judgment shall apply only insofar as the respondents herein are in question."</a:t>
            </a: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24</a:t>
            </a:fld>
            <a:endParaRPr lang="en-IN"/>
          </a:p>
        </p:txBody>
      </p:sp>
    </p:spTree>
    <p:extLst>
      <p:ext uri="{BB962C8B-B14F-4D97-AF65-F5344CB8AC3E}">
        <p14:creationId xmlns:p14="http://schemas.microsoft.com/office/powerpoint/2010/main" val="2904172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683394" y="2002055"/>
            <a:ext cx="10809170" cy="1741852"/>
          </a:xfrm>
          <a:ln>
            <a:solidFill>
              <a:schemeClr val="accent2"/>
            </a:solidFill>
          </a:ln>
        </p:spPr>
        <p:txBody>
          <a:bodyPr>
            <a:noAutofit/>
          </a:bodyPr>
          <a:lstStyle/>
          <a:p>
            <a:r>
              <a:rPr lang="en-US" sz="4000" b="1" dirty="0">
                <a:solidFill>
                  <a:schemeClr val="tx1"/>
                </a:solidFill>
                <a:latin typeface="Amasis MT Pro Black" panose="02040A04050005020304"/>
              </a:rPr>
              <a:t>Undercarriage and Tractor Parts Pvt Ltd v DRP </a:t>
            </a:r>
            <a:br>
              <a:rPr lang="en-US" sz="4000" b="1" dirty="0">
                <a:solidFill>
                  <a:schemeClr val="tx1"/>
                </a:solidFill>
                <a:latin typeface="Amasis MT Pro Black" panose="02040A04050005020304"/>
              </a:rPr>
            </a:br>
            <a:r>
              <a:rPr lang="en-US" sz="4000" b="1" dirty="0">
                <a:solidFill>
                  <a:schemeClr val="tx1"/>
                </a:solidFill>
                <a:latin typeface="Amasis MT Pro Black" panose="02040A04050005020304"/>
              </a:rPr>
              <a:t>[TS-554-HC-2023(BOM)-TP]</a:t>
            </a:r>
            <a:endParaRPr lang="en-IN" sz="4000" b="1" dirty="0">
              <a:solidFill>
                <a:schemeClr val="tx1"/>
              </a:solidFill>
              <a:latin typeface="Amasis MT Pro Black" panose="02040A04050005020304"/>
            </a:endParaRP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25</a:t>
            </a:fld>
            <a:endParaRPr lang="en-IN"/>
          </a:p>
        </p:txBody>
      </p:sp>
    </p:spTree>
    <p:extLst>
      <p:ext uri="{BB962C8B-B14F-4D97-AF65-F5344CB8AC3E}">
        <p14:creationId xmlns:p14="http://schemas.microsoft.com/office/powerpoint/2010/main" val="11737631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385011" y="136386"/>
            <a:ext cx="11492563" cy="951419"/>
          </a:xfrm>
          <a:ln>
            <a:solidFill>
              <a:schemeClr val="accent2"/>
            </a:solidFill>
          </a:ln>
        </p:spPr>
        <p:txBody>
          <a:bodyPr>
            <a:normAutofit fontScale="90000"/>
          </a:bodyPr>
          <a:lstStyle/>
          <a:p>
            <a:r>
              <a:rPr lang="en-US" b="1" dirty="0">
                <a:solidFill>
                  <a:schemeClr val="tx1"/>
                </a:solidFill>
                <a:latin typeface="Amasis MT Pro Black" panose="02040A04050005020304" pitchFamily="18" charset="0"/>
              </a:rPr>
              <a:t>Undercarriage and Tractor Parts Pvt Ltd v DRP </a:t>
            </a:r>
            <a:br>
              <a:rPr lang="en-US" b="1" dirty="0">
                <a:solidFill>
                  <a:schemeClr val="tx1"/>
                </a:solidFill>
                <a:latin typeface="Amasis MT Pro Black" panose="02040A04050005020304" pitchFamily="18" charset="0"/>
              </a:rPr>
            </a:br>
            <a:r>
              <a:rPr lang="en-US" b="1" dirty="0">
                <a:solidFill>
                  <a:schemeClr val="tx1"/>
                </a:solidFill>
                <a:latin typeface="Amasis MT Pro Black" panose="02040A04050005020304" pitchFamily="18" charset="0"/>
              </a:rPr>
              <a:t>[TS-554-HC-2023(BOM)-TP]</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385010" y="1163444"/>
            <a:ext cx="11492563" cy="4711700"/>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Facts of the Case</a:t>
            </a:r>
            <a:endParaRPr lang="en-US" b="1" i="1" dirty="0">
              <a:solidFill>
                <a:schemeClr val="tx1"/>
              </a:solidFill>
              <a:latin typeface="Arial Rounded MT Bold" panose="020F0704030504030204" pitchFamily="34"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26</a:t>
            </a:fld>
            <a:endParaRPr lang="en-IN"/>
          </a:p>
        </p:txBody>
      </p:sp>
      <p:sp>
        <p:nvSpPr>
          <p:cNvPr id="6" name="Notched Right Arrow 5"/>
          <p:cNvSpPr/>
          <p:nvPr/>
        </p:nvSpPr>
        <p:spPr>
          <a:xfrm>
            <a:off x="625642" y="2023511"/>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p:cNvSpPr txBox="1"/>
          <p:nvPr/>
        </p:nvSpPr>
        <p:spPr>
          <a:xfrm>
            <a:off x="779647" y="2267169"/>
            <a:ext cx="1463040" cy="369332"/>
          </a:xfrm>
          <a:prstGeom prst="rect">
            <a:avLst/>
          </a:prstGeom>
          <a:noFill/>
        </p:spPr>
        <p:txBody>
          <a:bodyPr wrap="square" rtlCol="0">
            <a:spAutoFit/>
          </a:bodyPr>
          <a:lstStyle/>
          <a:p>
            <a:r>
              <a:rPr lang="en-US" dirty="0">
                <a:latin typeface="Arial Rounded MT Bold" panose="020F0704030504030204" pitchFamily="34" charset="0"/>
              </a:rPr>
              <a:t>30/10/2018</a:t>
            </a:r>
            <a:endParaRPr lang="en-IN" dirty="0">
              <a:latin typeface="Arial Rounded MT Bold" panose="020F0704030504030204" pitchFamily="34" charset="0"/>
            </a:endParaRPr>
          </a:p>
        </p:txBody>
      </p:sp>
      <p:sp>
        <p:nvSpPr>
          <p:cNvPr id="11" name="Rectangle 10"/>
          <p:cNvSpPr/>
          <p:nvPr/>
        </p:nvSpPr>
        <p:spPr>
          <a:xfrm>
            <a:off x="2473692" y="2267169"/>
            <a:ext cx="7229174" cy="646331"/>
          </a:xfrm>
          <a:prstGeom prst="rect">
            <a:avLst/>
          </a:prstGeom>
        </p:spPr>
        <p:txBody>
          <a:bodyPr wrap="square">
            <a:spAutoFit/>
          </a:bodyPr>
          <a:lstStyle/>
          <a:p>
            <a:pPr algn="just"/>
            <a:r>
              <a:rPr lang="en-IN" dirty="0">
                <a:latin typeface="Arial Rounded MT Bold" panose="020F0704030504030204" pitchFamily="34" charset="0"/>
              </a:rPr>
              <a:t>The TPO passed TP order proposing adjustment of Rs.11.92 crores</a:t>
            </a:r>
          </a:p>
        </p:txBody>
      </p:sp>
      <p:sp>
        <p:nvSpPr>
          <p:cNvPr id="13" name="Notched Right Arrow 12"/>
          <p:cNvSpPr/>
          <p:nvPr/>
        </p:nvSpPr>
        <p:spPr>
          <a:xfrm>
            <a:off x="625642" y="3128758"/>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779647" y="3372416"/>
            <a:ext cx="1463040" cy="369332"/>
          </a:xfrm>
          <a:prstGeom prst="rect">
            <a:avLst/>
          </a:prstGeom>
          <a:noFill/>
        </p:spPr>
        <p:txBody>
          <a:bodyPr wrap="square" rtlCol="0">
            <a:spAutoFit/>
          </a:bodyPr>
          <a:lstStyle/>
          <a:p>
            <a:r>
              <a:rPr lang="en-US" dirty="0">
                <a:latin typeface="Arial Rounded MT Bold" panose="020F0704030504030204" pitchFamily="34" charset="0"/>
              </a:rPr>
              <a:t>03/12/2018</a:t>
            </a:r>
            <a:endParaRPr lang="en-IN" dirty="0">
              <a:latin typeface="Arial Rounded MT Bold" panose="020F0704030504030204" pitchFamily="34" charset="0"/>
            </a:endParaRPr>
          </a:p>
        </p:txBody>
      </p:sp>
      <p:sp>
        <p:nvSpPr>
          <p:cNvPr id="15" name="Rectangle 14"/>
          <p:cNvSpPr/>
          <p:nvPr/>
        </p:nvSpPr>
        <p:spPr>
          <a:xfrm>
            <a:off x="2473692" y="3372416"/>
            <a:ext cx="5855941" cy="369332"/>
          </a:xfrm>
          <a:prstGeom prst="rect">
            <a:avLst/>
          </a:prstGeom>
        </p:spPr>
        <p:txBody>
          <a:bodyPr wrap="square">
            <a:spAutoFit/>
          </a:bodyPr>
          <a:lstStyle/>
          <a:p>
            <a:pPr algn="just"/>
            <a:r>
              <a:rPr lang="en-US" dirty="0">
                <a:latin typeface="Arial Rounded MT Bold" panose="020F0704030504030204" pitchFamily="34" charset="0"/>
              </a:rPr>
              <a:t>Draft Assessment order was passed by the AO</a:t>
            </a:r>
            <a:endParaRPr lang="en-IN" dirty="0">
              <a:latin typeface="Arial Rounded MT Bold" panose="020F0704030504030204" pitchFamily="34" charset="0"/>
            </a:endParaRPr>
          </a:p>
        </p:txBody>
      </p:sp>
      <p:sp>
        <p:nvSpPr>
          <p:cNvPr id="16" name="Notched Right Arrow 15"/>
          <p:cNvSpPr/>
          <p:nvPr/>
        </p:nvSpPr>
        <p:spPr>
          <a:xfrm>
            <a:off x="625642" y="4229065"/>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p:cNvSpPr txBox="1"/>
          <p:nvPr/>
        </p:nvSpPr>
        <p:spPr>
          <a:xfrm>
            <a:off x="779647" y="4472723"/>
            <a:ext cx="1463040" cy="369332"/>
          </a:xfrm>
          <a:prstGeom prst="rect">
            <a:avLst/>
          </a:prstGeom>
          <a:noFill/>
        </p:spPr>
        <p:txBody>
          <a:bodyPr wrap="square" rtlCol="0">
            <a:spAutoFit/>
          </a:bodyPr>
          <a:lstStyle/>
          <a:p>
            <a:r>
              <a:rPr lang="en-US" dirty="0">
                <a:latin typeface="Arial Rounded MT Bold" panose="020F0704030504030204" pitchFamily="34" charset="0"/>
              </a:rPr>
              <a:t>14/12/2018</a:t>
            </a:r>
            <a:endParaRPr lang="en-IN" dirty="0">
              <a:latin typeface="Arial Rounded MT Bold" panose="020F0704030504030204" pitchFamily="34" charset="0"/>
            </a:endParaRPr>
          </a:p>
        </p:txBody>
      </p:sp>
      <p:sp>
        <p:nvSpPr>
          <p:cNvPr id="18" name="Rectangle 17"/>
          <p:cNvSpPr/>
          <p:nvPr/>
        </p:nvSpPr>
        <p:spPr>
          <a:xfrm>
            <a:off x="2483318" y="4229065"/>
            <a:ext cx="9394253" cy="923330"/>
          </a:xfrm>
          <a:prstGeom prst="rect">
            <a:avLst/>
          </a:prstGeom>
        </p:spPr>
        <p:txBody>
          <a:bodyPr wrap="square">
            <a:spAutoFit/>
          </a:bodyPr>
          <a:lstStyle/>
          <a:p>
            <a:pPr algn="just"/>
            <a:r>
              <a:rPr lang="en-US" dirty="0">
                <a:latin typeface="Arial Rounded MT Bold" panose="020F0704030504030204" pitchFamily="34" charset="0"/>
              </a:rPr>
              <a:t>The Assessee filed a Letter before the AO stating that it in the process of filing objections before DRP and requested the AO not to pass the final assessment order.</a:t>
            </a:r>
            <a:endParaRPr lang="en-IN" dirty="0">
              <a:latin typeface="Arial Rounded MT Bold" panose="020F0704030504030204" pitchFamily="34" charset="0"/>
            </a:endParaRPr>
          </a:p>
        </p:txBody>
      </p:sp>
      <p:sp>
        <p:nvSpPr>
          <p:cNvPr id="19" name="Notched Right Arrow 18"/>
          <p:cNvSpPr/>
          <p:nvPr/>
        </p:nvSpPr>
        <p:spPr>
          <a:xfrm>
            <a:off x="625642" y="5294590"/>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TextBox 19"/>
          <p:cNvSpPr txBox="1"/>
          <p:nvPr/>
        </p:nvSpPr>
        <p:spPr>
          <a:xfrm>
            <a:off x="779647" y="5538248"/>
            <a:ext cx="1463040" cy="369332"/>
          </a:xfrm>
          <a:prstGeom prst="rect">
            <a:avLst/>
          </a:prstGeom>
          <a:noFill/>
        </p:spPr>
        <p:txBody>
          <a:bodyPr wrap="square" rtlCol="0">
            <a:spAutoFit/>
          </a:bodyPr>
          <a:lstStyle/>
          <a:p>
            <a:r>
              <a:rPr lang="en-US" dirty="0">
                <a:latin typeface="Arial Rounded MT Bold" panose="020F0704030504030204" pitchFamily="34" charset="0"/>
              </a:rPr>
              <a:t>24/12/2018</a:t>
            </a:r>
            <a:endParaRPr lang="en-IN" dirty="0">
              <a:latin typeface="Arial Rounded MT Bold" panose="020F0704030504030204" pitchFamily="34" charset="0"/>
            </a:endParaRPr>
          </a:p>
        </p:txBody>
      </p:sp>
      <p:sp>
        <p:nvSpPr>
          <p:cNvPr id="21" name="Rectangle 20"/>
          <p:cNvSpPr/>
          <p:nvPr/>
        </p:nvSpPr>
        <p:spPr>
          <a:xfrm>
            <a:off x="2473691" y="5294590"/>
            <a:ext cx="9403881" cy="923330"/>
          </a:xfrm>
          <a:prstGeom prst="rect">
            <a:avLst/>
          </a:prstGeom>
        </p:spPr>
        <p:txBody>
          <a:bodyPr wrap="square">
            <a:spAutoFit/>
          </a:bodyPr>
          <a:lstStyle/>
          <a:p>
            <a:pPr algn="just"/>
            <a:r>
              <a:rPr lang="en-US" dirty="0">
                <a:latin typeface="Arial Rounded MT Bold" panose="020F0704030504030204" pitchFamily="34" charset="0"/>
              </a:rPr>
              <a:t>The AO passed final assessment order without waiting for mandatory period of 30 days provided under Section 144C(2) of the Act confirming the draft assessment order. The Assessee received the order on 29.12.2018 by email.</a:t>
            </a:r>
            <a:endParaRPr lang="en-IN" dirty="0">
              <a:latin typeface="Arial Rounded MT Bold" panose="020F0704030504030204" pitchFamily="34" charset="0"/>
            </a:endParaRPr>
          </a:p>
        </p:txBody>
      </p:sp>
      <p:sp>
        <p:nvSpPr>
          <p:cNvPr id="22" name="TextBox 21"/>
          <p:cNvSpPr txBox="1"/>
          <p:nvPr/>
        </p:nvSpPr>
        <p:spPr>
          <a:xfrm>
            <a:off x="625642" y="1688240"/>
            <a:ext cx="1193533" cy="369332"/>
          </a:xfrm>
          <a:prstGeom prst="rect">
            <a:avLst/>
          </a:prstGeom>
          <a:noFill/>
        </p:spPr>
        <p:txBody>
          <a:bodyPr wrap="square" rtlCol="0">
            <a:spAutoFit/>
          </a:bodyPr>
          <a:lstStyle/>
          <a:p>
            <a:pPr algn="ctr"/>
            <a:r>
              <a:rPr lang="en-US" b="1" u="sng" dirty="0">
                <a:latin typeface="Arial Rounded MT Bold" panose="020F0704030504030204" pitchFamily="34" charset="0"/>
              </a:rPr>
              <a:t>Dates</a:t>
            </a:r>
            <a:endParaRPr lang="en-IN" b="1" u="sng" dirty="0">
              <a:latin typeface="Arial Rounded MT Bold" panose="020F0704030504030204" pitchFamily="34" charset="0"/>
            </a:endParaRPr>
          </a:p>
        </p:txBody>
      </p:sp>
      <p:sp>
        <p:nvSpPr>
          <p:cNvPr id="23" name="TextBox 22"/>
          <p:cNvSpPr txBox="1"/>
          <p:nvPr/>
        </p:nvSpPr>
        <p:spPr>
          <a:xfrm>
            <a:off x="3012480" y="1688240"/>
            <a:ext cx="1193533" cy="369332"/>
          </a:xfrm>
          <a:prstGeom prst="rect">
            <a:avLst/>
          </a:prstGeom>
          <a:noFill/>
        </p:spPr>
        <p:txBody>
          <a:bodyPr wrap="square" rtlCol="0">
            <a:spAutoFit/>
          </a:bodyPr>
          <a:lstStyle/>
          <a:p>
            <a:pPr algn="ctr"/>
            <a:r>
              <a:rPr lang="en-US" b="1" u="sng" dirty="0">
                <a:latin typeface="Arial Rounded MT Bold" panose="020F0704030504030204" pitchFamily="34" charset="0"/>
              </a:rPr>
              <a:t>Events</a:t>
            </a:r>
            <a:endParaRPr lang="en-IN" b="1" u="sng" dirty="0">
              <a:latin typeface="Arial Rounded MT Bold" panose="020F0704030504030204" pitchFamily="34" charset="0"/>
            </a:endParaRPr>
          </a:p>
        </p:txBody>
      </p:sp>
    </p:spTree>
    <p:extLst>
      <p:ext uri="{BB962C8B-B14F-4D97-AF65-F5344CB8AC3E}">
        <p14:creationId xmlns:p14="http://schemas.microsoft.com/office/powerpoint/2010/main" val="4218099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385011" y="136386"/>
            <a:ext cx="11492563" cy="951419"/>
          </a:xfrm>
          <a:ln>
            <a:solidFill>
              <a:schemeClr val="accent2"/>
            </a:solidFill>
          </a:ln>
        </p:spPr>
        <p:txBody>
          <a:bodyPr>
            <a:normAutofit fontScale="90000"/>
          </a:bodyPr>
          <a:lstStyle/>
          <a:p>
            <a:r>
              <a:rPr lang="en-US" b="1" dirty="0">
                <a:solidFill>
                  <a:schemeClr val="tx1"/>
                </a:solidFill>
                <a:latin typeface="Amasis MT Pro Black" panose="02040A04050005020304" pitchFamily="18" charset="0"/>
              </a:rPr>
              <a:t>Undercarriage and Tractor Parts Pvt Ltd v DRP </a:t>
            </a:r>
            <a:br>
              <a:rPr lang="en-US" b="1" dirty="0">
                <a:solidFill>
                  <a:schemeClr val="tx1"/>
                </a:solidFill>
                <a:latin typeface="Amasis MT Pro Black" panose="02040A04050005020304" pitchFamily="18" charset="0"/>
              </a:rPr>
            </a:br>
            <a:r>
              <a:rPr lang="en-US" b="1" dirty="0">
                <a:solidFill>
                  <a:schemeClr val="tx1"/>
                </a:solidFill>
                <a:latin typeface="Amasis MT Pro Black" panose="02040A04050005020304" pitchFamily="18" charset="0"/>
              </a:rPr>
              <a:t>[TS-554-HC-2023(BOM)-TP]</a:t>
            </a:r>
            <a:endParaRPr lang="en-IN" b="1" dirty="0">
              <a:solidFill>
                <a:schemeClr val="tx1"/>
              </a:solidFill>
              <a:latin typeface="Amasis MT Pro Black" panose="02040A04050005020304" pitchFamily="18"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27</a:t>
            </a:fld>
            <a:endParaRPr lang="en-IN"/>
          </a:p>
        </p:txBody>
      </p:sp>
      <p:sp>
        <p:nvSpPr>
          <p:cNvPr id="6" name="Notched Right Arrow 5"/>
          <p:cNvSpPr/>
          <p:nvPr/>
        </p:nvSpPr>
        <p:spPr>
          <a:xfrm>
            <a:off x="587141" y="1340118"/>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p:cNvSpPr txBox="1"/>
          <p:nvPr/>
        </p:nvSpPr>
        <p:spPr>
          <a:xfrm>
            <a:off x="741146" y="1583776"/>
            <a:ext cx="1463040" cy="369332"/>
          </a:xfrm>
          <a:prstGeom prst="rect">
            <a:avLst/>
          </a:prstGeom>
          <a:noFill/>
        </p:spPr>
        <p:txBody>
          <a:bodyPr wrap="square" rtlCol="0">
            <a:spAutoFit/>
          </a:bodyPr>
          <a:lstStyle/>
          <a:p>
            <a:r>
              <a:rPr lang="en-US" dirty="0">
                <a:latin typeface="Arial Rounded MT Bold" panose="020F0704030504030204" pitchFamily="34" charset="0"/>
              </a:rPr>
              <a:t>28/12/2018</a:t>
            </a:r>
            <a:endParaRPr lang="en-IN" dirty="0">
              <a:latin typeface="Arial Rounded MT Bold" panose="020F0704030504030204" pitchFamily="34" charset="0"/>
            </a:endParaRPr>
          </a:p>
        </p:txBody>
      </p:sp>
      <p:sp>
        <p:nvSpPr>
          <p:cNvPr id="11" name="Rectangle 10"/>
          <p:cNvSpPr/>
          <p:nvPr/>
        </p:nvSpPr>
        <p:spPr>
          <a:xfrm>
            <a:off x="2444818" y="1319367"/>
            <a:ext cx="9394254" cy="646331"/>
          </a:xfrm>
          <a:prstGeom prst="rect">
            <a:avLst/>
          </a:prstGeom>
        </p:spPr>
        <p:txBody>
          <a:bodyPr wrap="square">
            <a:spAutoFit/>
          </a:bodyPr>
          <a:lstStyle/>
          <a:p>
            <a:pPr algn="just"/>
            <a:r>
              <a:rPr lang="en-US" dirty="0">
                <a:latin typeface="Arial Rounded MT Bold" panose="020F0704030504030204" pitchFamily="34" charset="0"/>
              </a:rPr>
              <a:t>Against the Draft Assessment Order, the Assessee filed objection before DRP. The Assessee was not aware of the Assessment order has been passed.</a:t>
            </a:r>
            <a:endParaRPr lang="en-IN" dirty="0">
              <a:latin typeface="Arial Rounded MT Bold" panose="020F0704030504030204" pitchFamily="34" charset="0"/>
            </a:endParaRPr>
          </a:p>
        </p:txBody>
      </p:sp>
      <p:sp>
        <p:nvSpPr>
          <p:cNvPr id="13" name="Notched Right Arrow 12"/>
          <p:cNvSpPr/>
          <p:nvPr/>
        </p:nvSpPr>
        <p:spPr>
          <a:xfrm>
            <a:off x="587141" y="2445365"/>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741146" y="2689023"/>
            <a:ext cx="1463040" cy="369332"/>
          </a:xfrm>
          <a:prstGeom prst="rect">
            <a:avLst/>
          </a:prstGeom>
          <a:noFill/>
        </p:spPr>
        <p:txBody>
          <a:bodyPr wrap="square" rtlCol="0">
            <a:spAutoFit/>
          </a:bodyPr>
          <a:lstStyle/>
          <a:p>
            <a:r>
              <a:rPr lang="en-US" dirty="0">
                <a:latin typeface="Arial Rounded MT Bold" panose="020F0704030504030204" pitchFamily="34" charset="0"/>
              </a:rPr>
              <a:t>26/08/2019</a:t>
            </a:r>
            <a:endParaRPr lang="en-IN" dirty="0">
              <a:latin typeface="Arial Rounded MT Bold" panose="020F0704030504030204" pitchFamily="34" charset="0"/>
            </a:endParaRPr>
          </a:p>
        </p:txBody>
      </p:sp>
      <p:sp>
        <p:nvSpPr>
          <p:cNvPr id="15" name="Rectangle 14"/>
          <p:cNvSpPr/>
          <p:nvPr/>
        </p:nvSpPr>
        <p:spPr>
          <a:xfrm>
            <a:off x="2435191" y="2441248"/>
            <a:ext cx="9557886" cy="1200329"/>
          </a:xfrm>
          <a:prstGeom prst="rect">
            <a:avLst/>
          </a:prstGeom>
        </p:spPr>
        <p:txBody>
          <a:bodyPr wrap="square">
            <a:spAutoFit/>
          </a:bodyPr>
          <a:lstStyle/>
          <a:p>
            <a:pPr algn="just"/>
            <a:r>
              <a:rPr lang="en-US" dirty="0">
                <a:latin typeface="Arial Rounded MT Bold" panose="020F0704030504030204" pitchFamily="34" charset="0"/>
              </a:rPr>
              <a:t>The Assessee informed the DRP that the assessment order has already been passed and, therefore, DRP has no locus to proceed with the objections filed. The Assessee also informed the DRP that an appeal is filed before the CIT(A) against the impugned the assessment order dated 24th December 2018.</a:t>
            </a:r>
            <a:endParaRPr lang="en-IN" dirty="0">
              <a:latin typeface="Arial Rounded MT Bold" panose="020F0704030504030204" pitchFamily="34" charset="0"/>
            </a:endParaRPr>
          </a:p>
        </p:txBody>
      </p:sp>
      <p:sp>
        <p:nvSpPr>
          <p:cNvPr id="16" name="Notched Right Arrow 15"/>
          <p:cNvSpPr/>
          <p:nvPr/>
        </p:nvSpPr>
        <p:spPr>
          <a:xfrm>
            <a:off x="587141" y="3545672"/>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p:cNvSpPr txBox="1"/>
          <p:nvPr/>
        </p:nvSpPr>
        <p:spPr>
          <a:xfrm>
            <a:off x="741146" y="3789330"/>
            <a:ext cx="1463040" cy="369332"/>
          </a:xfrm>
          <a:prstGeom prst="rect">
            <a:avLst/>
          </a:prstGeom>
          <a:noFill/>
        </p:spPr>
        <p:txBody>
          <a:bodyPr wrap="square" rtlCol="0">
            <a:spAutoFit/>
          </a:bodyPr>
          <a:lstStyle/>
          <a:p>
            <a:r>
              <a:rPr lang="en-US" dirty="0">
                <a:latin typeface="Arial Rounded MT Bold" panose="020F0704030504030204" pitchFamily="34" charset="0"/>
              </a:rPr>
              <a:t>16/12/2019</a:t>
            </a:r>
            <a:endParaRPr lang="en-IN" dirty="0">
              <a:latin typeface="Arial Rounded MT Bold" panose="020F0704030504030204" pitchFamily="34" charset="0"/>
            </a:endParaRPr>
          </a:p>
        </p:txBody>
      </p:sp>
      <p:sp>
        <p:nvSpPr>
          <p:cNvPr id="18" name="Rectangle 17"/>
          <p:cNvSpPr/>
          <p:nvPr/>
        </p:nvSpPr>
        <p:spPr>
          <a:xfrm>
            <a:off x="2444818" y="3793961"/>
            <a:ext cx="8961119" cy="369332"/>
          </a:xfrm>
          <a:prstGeom prst="rect">
            <a:avLst/>
          </a:prstGeom>
        </p:spPr>
        <p:txBody>
          <a:bodyPr wrap="square">
            <a:spAutoFit/>
          </a:bodyPr>
          <a:lstStyle/>
          <a:p>
            <a:r>
              <a:rPr lang="en-US" dirty="0">
                <a:latin typeface="Arial Rounded MT Bold" panose="020F0704030504030204" pitchFamily="34" charset="0"/>
              </a:rPr>
              <a:t>The DRP did not consider the request of the Assessee and issued directions.</a:t>
            </a:r>
            <a:endParaRPr lang="en-IN" dirty="0">
              <a:latin typeface="Arial Rounded MT Bold" panose="020F0704030504030204" pitchFamily="34" charset="0"/>
            </a:endParaRPr>
          </a:p>
        </p:txBody>
      </p:sp>
      <p:sp>
        <p:nvSpPr>
          <p:cNvPr id="19" name="Notched Right Arrow 18"/>
          <p:cNvSpPr/>
          <p:nvPr/>
        </p:nvSpPr>
        <p:spPr>
          <a:xfrm>
            <a:off x="587141" y="4611197"/>
            <a:ext cx="1703672" cy="856649"/>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TextBox 19"/>
          <p:cNvSpPr txBox="1"/>
          <p:nvPr/>
        </p:nvSpPr>
        <p:spPr>
          <a:xfrm>
            <a:off x="741146" y="4854855"/>
            <a:ext cx="1463040" cy="369332"/>
          </a:xfrm>
          <a:prstGeom prst="rect">
            <a:avLst/>
          </a:prstGeom>
          <a:noFill/>
        </p:spPr>
        <p:txBody>
          <a:bodyPr wrap="square" rtlCol="0">
            <a:spAutoFit/>
          </a:bodyPr>
          <a:lstStyle/>
          <a:p>
            <a:r>
              <a:rPr lang="en-US" dirty="0">
                <a:latin typeface="Arial Rounded MT Bold" panose="020F0704030504030204" pitchFamily="34" charset="0"/>
              </a:rPr>
              <a:t>31/12/2019</a:t>
            </a:r>
            <a:endParaRPr lang="en-IN" dirty="0">
              <a:latin typeface="Arial Rounded MT Bold" panose="020F0704030504030204" pitchFamily="34" charset="0"/>
            </a:endParaRPr>
          </a:p>
        </p:txBody>
      </p:sp>
      <p:sp>
        <p:nvSpPr>
          <p:cNvPr id="21" name="Rectangle 20"/>
          <p:cNvSpPr/>
          <p:nvPr/>
        </p:nvSpPr>
        <p:spPr>
          <a:xfrm>
            <a:off x="2435191" y="4853095"/>
            <a:ext cx="9403881" cy="369332"/>
          </a:xfrm>
          <a:prstGeom prst="rect">
            <a:avLst/>
          </a:prstGeom>
        </p:spPr>
        <p:txBody>
          <a:bodyPr wrap="square">
            <a:spAutoFit/>
          </a:bodyPr>
          <a:lstStyle/>
          <a:p>
            <a:r>
              <a:rPr lang="en-US" dirty="0">
                <a:latin typeface="Arial Rounded MT Bold" panose="020F0704030504030204" pitchFamily="34" charset="0"/>
              </a:rPr>
              <a:t>Based on the directions of DRP, the AO passed another final assessment order </a:t>
            </a:r>
            <a:endParaRPr lang="en-IN" dirty="0">
              <a:latin typeface="Arial Rounded MT Bold" panose="020F0704030504030204" pitchFamily="34" charset="0"/>
            </a:endParaRPr>
          </a:p>
        </p:txBody>
      </p:sp>
      <p:sp>
        <p:nvSpPr>
          <p:cNvPr id="9" name="Rectangle 8"/>
          <p:cNvSpPr/>
          <p:nvPr/>
        </p:nvSpPr>
        <p:spPr>
          <a:xfrm>
            <a:off x="465219" y="5513071"/>
            <a:ext cx="11412355" cy="923330"/>
          </a:xfrm>
          <a:prstGeom prst="rect">
            <a:avLst/>
          </a:prstGeom>
        </p:spPr>
        <p:txBody>
          <a:bodyPr wrap="square">
            <a:spAutoFit/>
          </a:bodyPr>
          <a:lstStyle/>
          <a:p>
            <a:r>
              <a:rPr lang="en-IN" dirty="0">
                <a:latin typeface="Arial Rounded MT Bold" panose="020F0704030504030204" pitchFamily="34" charset="0"/>
              </a:rPr>
              <a:t>Against the DRP direction and consequent final assessment order, the </a:t>
            </a:r>
            <a:r>
              <a:rPr lang="en-IN" dirty="0" err="1">
                <a:latin typeface="Arial Rounded MT Bold" panose="020F0704030504030204" pitchFamily="34" charset="0"/>
              </a:rPr>
              <a:t>Assessee</a:t>
            </a:r>
            <a:r>
              <a:rPr lang="en-IN" dirty="0">
                <a:latin typeface="Arial Rounded MT Bold" panose="020F0704030504030204" pitchFamily="34" charset="0"/>
              </a:rPr>
              <a:t> filed writ petition to the Bombay High Court.</a:t>
            </a:r>
          </a:p>
          <a:p>
            <a:endParaRPr lang="en-IN" dirty="0">
              <a:latin typeface="Arial Rounded MT Bold" panose="020F0704030504030204" pitchFamily="34" charset="0"/>
            </a:endParaRPr>
          </a:p>
        </p:txBody>
      </p:sp>
    </p:spTree>
    <p:extLst>
      <p:ext uri="{BB962C8B-B14F-4D97-AF65-F5344CB8AC3E}">
        <p14:creationId xmlns:p14="http://schemas.microsoft.com/office/powerpoint/2010/main" val="3024359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385011" y="136386"/>
            <a:ext cx="11492563" cy="951419"/>
          </a:xfrm>
          <a:ln>
            <a:solidFill>
              <a:schemeClr val="accent2"/>
            </a:solidFill>
          </a:ln>
        </p:spPr>
        <p:txBody>
          <a:bodyPr>
            <a:normAutofit fontScale="90000"/>
          </a:bodyPr>
          <a:lstStyle/>
          <a:p>
            <a:r>
              <a:rPr lang="en-US" b="1" dirty="0">
                <a:solidFill>
                  <a:schemeClr val="tx1"/>
                </a:solidFill>
                <a:latin typeface="Amasis MT Pro Black" panose="02040A04050005020304" pitchFamily="18" charset="0"/>
              </a:rPr>
              <a:t>Undercarriage and Tractor Parts Pvt Ltd v DRP </a:t>
            </a:r>
            <a:br>
              <a:rPr lang="en-US" b="1" dirty="0">
                <a:solidFill>
                  <a:schemeClr val="tx1"/>
                </a:solidFill>
                <a:latin typeface="Amasis MT Pro Black" panose="02040A04050005020304" pitchFamily="18" charset="0"/>
              </a:rPr>
            </a:br>
            <a:r>
              <a:rPr lang="en-US" b="1" dirty="0">
                <a:solidFill>
                  <a:schemeClr val="tx1"/>
                </a:solidFill>
                <a:latin typeface="Amasis MT Pro Black" panose="02040A04050005020304" pitchFamily="18" charset="0"/>
              </a:rPr>
              <a:t>[TS-554-HC-2023(BOM)-TP]</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385011" y="1249518"/>
            <a:ext cx="11492563" cy="4711700"/>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Decision of the High Court</a:t>
            </a:r>
          </a:p>
          <a:p>
            <a:pPr marL="0" indent="0" algn="just">
              <a:buNone/>
            </a:pPr>
            <a:r>
              <a:rPr lang="en-US" dirty="0">
                <a:solidFill>
                  <a:schemeClr val="tx1"/>
                </a:solidFill>
                <a:latin typeface="Arial Rounded MT Bold" panose="020F0704030504030204" pitchFamily="34" charset="0"/>
              </a:rPr>
              <a:t>Bombay HC quashed the second assessment order dated 31st October 2019 and DRP’s directions dated 16th September 2019 u/s.144C(5); </a:t>
            </a:r>
          </a:p>
          <a:p>
            <a:pPr marL="0" indent="0" algn="just">
              <a:buNone/>
            </a:pPr>
            <a:r>
              <a:rPr lang="en-US" dirty="0">
                <a:solidFill>
                  <a:schemeClr val="tx1"/>
                </a:solidFill>
                <a:latin typeface="Arial Rounded MT Bold" panose="020F0704030504030204" pitchFamily="34" charset="0"/>
              </a:rPr>
              <a:t>The HC observed that Sec.144C(5) provides that directions can be issued to enable AO to complete the assessment. Thus, section 144C(5) presupposes pending assessment proceeding. The HC held that </a:t>
            </a:r>
            <a:r>
              <a:rPr lang="en-US" i="1" dirty="0">
                <a:solidFill>
                  <a:schemeClr val="tx1"/>
                </a:solidFill>
                <a:latin typeface="Arial Rounded MT Bold" panose="020F0704030504030204" pitchFamily="34" charset="0"/>
              </a:rPr>
              <a:t>“the DRP could give directions only in pending assessment proceedings. Once assessment order is passed, rightly or wrongly, the assessment proceedings come to an end. Therefore, the DRP would have no power to pass any directions contemplated under sub section 5 of Section 144C”</a:t>
            </a:r>
            <a:r>
              <a:rPr lang="en-US" dirty="0">
                <a:solidFill>
                  <a:schemeClr val="tx1"/>
                </a:solidFill>
                <a:latin typeface="Arial Rounded MT Bold" panose="020F0704030504030204" pitchFamily="34" charset="0"/>
              </a:rPr>
              <a:t>.</a:t>
            </a:r>
          </a:p>
          <a:p>
            <a:pPr marL="0" indent="0" algn="just">
              <a:buNone/>
            </a:pPr>
            <a:r>
              <a:rPr lang="en-US" dirty="0">
                <a:solidFill>
                  <a:schemeClr val="tx1"/>
                </a:solidFill>
                <a:latin typeface="Arial Rounded MT Bold" panose="020F0704030504030204" pitchFamily="34" charset="0"/>
              </a:rPr>
              <a:t>The Revenue, in their affidavit, admitted that the assessment order dated 24th December 2018 could not have been passed. The Revenue submitted that the appeal pending before CIT(A) will naturally get allowed/the assessment order would get set aside and this would result in Revenue not being able to pass assessment order u/s.143(3) or u/s.147.</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28</a:t>
            </a:fld>
            <a:endParaRPr lang="en-IN"/>
          </a:p>
        </p:txBody>
      </p:sp>
    </p:spTree>
    <p:extLst>
      <p:ext uri="{BB962C8B-B14F-4D97-AF65-F5344CB8AC3E}">
        <p14:creationId xmlns:p14="http://schemas.microsoft.com/office/powerpoint/2010/main" val="1465267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385011" y="136386"/>
            <a:ext cx="11492563" cy="951419"/>
          </a:xfrm>
          <a:ln>
            <a:solidFill>
              <a:schemeClr val="accent2"/>
            </a:solidFill>
          </a:ln>
        </p:spPr>
        <p:txBody>
          <a:bodyPr>
            <a:normAutofit fontScale="90000"/>
          </a:bodyPr>
          <a:lstStyle/>
          <a:p>
            <a:r>
              <a:rPr lang="en-US" b="1" dirty="0">
                <a:solidFill>
                  <a:schemeClr val="tx1"/>
                </a:solidFill>
                <a:latin typeface="Amasis MT Pro Black" panose="02040A04050005020304" pitchFamily="18" charset="0"/>
              </a:rPr>
              <a:t>Undercarriage and Tractor Parts Pvt Ltd v DRP </a:t>
            </a:r>
            <a:br>
              <a:rPr lang="en-US" b="1" dirty="0">
                <a:solidFill>
                  <a:schemeClr val="tx1"/>
                </a:solidFill>
                <a:latin typeface="Amasis MT Pro Black" panose="02040A04050005020304" pitchFamily="18" charset="0"/>
              </a:rPr>
            </a:br>
            <a:r>
              <a:rPr lang="en-US" b="1" dirty="0">
                <a:solidFill>
                  <a:schemeClr val="tx1"/>
                </a:solidFill>
                <a:latin typeface="Amasis MT Pro Black" panose="02040A04050005020304" pitchFamily="18" charset="0"/>
              </a:rPr>
              <a:t>[TS-554-HC-2023(BOM)-TP]</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385011" y="1249517"/>
            <a:ext cx="11492563" cy="5064655"/>
          </a:xfrm>
          <a:ln>
            <a:noFill/>
          </a:ln>
        </p:spPr>
        <p:txBody>
          <a:bodyPr>
            <a:normAutofit lnSpcReduction="10000"/>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Decision of the High Court</a:t>
            </a:r>
          </a:p>
          <a:p>
            <a:pPr marL="0" indent="0" algn="just">
              <a:buNone/>
            </a:pPr>
            <a:r>
              <a:rPr lang="en-US" dirty="0">
                <a:solidFill>
                  <a:schemeClr val="tx1"/>
                </a:solidFill>
                <a:latin typeface="Arial Rounded MT Bold" panose="020F0704030504030204" pitchFamily="34" charset="0"/>
              </a:rPr>
              <a:t>With respect to above arguments of Revenue, the HC referred to the decision of the Rajasthan High Court in </a:t>
            </a:r>
            <a:r>
              <a:rPr lang="en-US" b="1" dirty="0">
                <a:solidFill>
                  <a:schemeClr val="tx1"/>
                </a:solidFill>
                <a:latin typeface="Arial Rounded MT Bold" panose="020F0704030504030204" pitchFamily="34" charset="0"/>
              </a:rPr>
              <a:t>Sudesh Taneja V/s. ITO 442 ITR 289</a:t>
            </a:r>
            <a:r>
              <a:rPr lang="en-US" dirty="0">
                <a:solidFill>
                  <a:schemeClr val="tx1"/>
                </a:solidFill>
                <a:latin typeface="Arial Rounded MT Bold" panose="020F0704030504030204" pitchFamily="34" charset="0"/>
              </a:rPr>
              <a:t> and observed as follows:</a:t>
            </a:r>
          </a:p>
          <a:p>
            <a:pPr marL="342900" indent="-342900" algn="just">
              <a:buClrTx/>
              <a:buFont typeface="+mj-lt"/>
              <a:buAutoNum type="alphaLcParenR"/>
            </a:pPr>
            <a:r>
              <a:rPr lang="en-US" dirty="0">
                <a:solidFill>
                  <a:schemeClr val="tx1"/>
                </a:solidFill>
                <a:latin typeface="Arial Rounded MT Bold" panose="020F0704030504030204" pitchFamily="34" charset="0"/>
              </a:rPr>
              <a:t>Taxing statute must be interpreted strictly. Equity has no place in taxation. Nor while interpreting taxing statute intendment would have any place. </a:t>
            </a:r>
          </a:p>
          <a:p>
            <a:pPr marL="342900" indent="-342900" algn="just">
              <a:buClrTx/>
              <a:buFont typeface="+mj-lt"/>
              <a:buAutoNum type="alphaLcParenR"/>
            </a:pPr>
            <a:r>
              <a:rPr lang="en-US" dirty="0">
                <a:solidFill>
                  <a:schemeClr val="tx1"/>
                </a:solidFill>
                <a:latin typeface="Arial Rounded MT Bold" panose="020F0704030504030204" pitchFamily="34" charset="0"/>
              </a:rPr>
              <a:t>There is nothing unjust in the tax payer escaping if the letter of the law fails to catch him on account of the legislature’s failure to express itself clearly. </a:t>
            </a:r>
          </a:p>
          <a:p>
            <a:pPr marL="342900" indent="-342900" algn="just">
              <a:buClrTx/>
              <a:buFont typeface="+mj-lt"/>
              <a:buAutoNum type="alphaLcParenR"/>
            </a:pPr>
            <a:r>
              <a:rPr lang="en-US" dirty="0">
                <a:solidFill>
                  <a:schemeClr val="tx1"/>
                </a:solidFill>
                <a:latin typeface="Arial Rounded MT Bold" panose="020F0704030504030204" pitchFamily="34" charset="0"/>
              </a:rPr>
              <a:t>It is axiomatic that taxation statute has to be interpreted strictly because the State cannot at their whims and fancies burden the citizens without authority of law. </a:t>
            </a:r>
          </a:p>
          <a:p>
            <a:pPr marL="342900" indent="-342900" algn="just">
              <a:buClrTx/>
              <a:buFont typeface="+mj-lt"/>
              <a:buAutoNum type="alphaLcParenR"/>
            </a:pPr>
            <a:r>
              <a:rPr lang="en-US" dirty="0">
                <a:solidFill>
                  <a:schemeClr val="tx1"/>
                </a:solidFill>
                <a:latin typeface="Arial Rounded MT Bold" panose="020F0704030504030204" pitchFamily="34" charset="0"/>
              </a:rPr>
              <a:t>In the matter of interpretation of charging section of a taxation statute, strict Rule of interpretation is mandatory and if there are two views possible in the matter of interpretation of a charging section, the one favourable to the assessee need to be applied.</a:t>
            </a:r>
          </a:p>
          <a:p>
            <a:pPr marL="0" indent="0" algn="just">
              <a:buNone/>
            </a:pPr>
            <a:r>
              <a:rPr lang="en-US" dirty="0">
                <a:solidFill>
                  <a:schemeClr val="tx1"/>
                </a:solidFill>
                <a:latin typeface="Arial Rounded MT Bold" panose="020F0704030504030204" pitchFamily="34" charset="0"/>
              </a:rPr>
              <a:t>The HC finally quashed and set aside the directions issued by DRP on 16th September 2019 and the consequent assessment order dated 31st October 2019.</a:t>
            </a:r>
          </a:p>
          <a:p>
            <a:pPr marL="0" indent="0" algn="just">
              <a:buNone/>
            </a:pPr>
            <a:r>
              <a:rPr lang="en-US" dirty="0">
                <a:solidFill>
                  <a:schemeClr val="tx1"/>
                </a:solidFill>
                <a:latin typeface="Arial Rounded MT Bold" panose="020F0704030504030204" pitchFamily="34" charset="0"/>
              </a:rPr>
              <a:t>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29</a:t>
            </a:fld>
            <a:endParaRPr lang="en-IN"/>
          </a:p>
        </p:txBody>
      </p:sp>
    </p:spTree>
    <p:extLst>
      <p:ext uri="{BB962C8B-B14F-4D97-AF65-F5344CB8AC3E}">
        <p14:creationId xmlns:p14="http://schemas.microsoft.com/office/powerpoint/2010/main" val="63289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698500" y="136386"/>
            <a:ext cx="10985500" cy="951419"/>
          </a:xfrm>
          <a:ln>
            <a:solidFill>
              <a:schemeClr val="accent2"/>
            </a:solidFill>
          </a:ln>
        </p:spPr>
        <p:txBody>
          <a:bodyPr/>
          <a:lstStyle/>
          <a:p>
            <a:r>
              <a:rPr lang="en-US" b="1" dirty="0">
                <a:solidFill>
                  <a:schemeClr val="tx1"/>
                </a:solidFill>
                <a:latin typeface="Amasis MT Pro Black" panose="02040A04050005020304" pitchFamily="18" charset="0"/>
              </a:rPr>
              <a:t>Safe Harbour Margins</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698500" y="1367041"/>
            <a:ext cx="10985500" cy="4711700"/>
          </a:xfrm>
          <a:ln>
            <a:noFill/>
          </a:ln>
        </p:spPr>
        <p:txBody>
          <a:bodyPr>
            <a:normAutofit/>
          </a:bodyPr>
          <a:lstStyle/>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CBDT extends applicability of Safe Harbour Rules under Rule 10TD of Income-tax Rules to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AY 2023-24 </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vide Notification dated August 9, 2023.</a:t>
            </a:r>
            <a:endParaRPr lang="en-IN" kern="100" dirty="0">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endParaRPr lang="en-US" dirty="0">
              <a:solidFill>
                <a:schemeClr val="tx1"/>
              </a:solidFill>
              <a:latin typeface="Arial Rounded MT Bold" panose="020F0704030504030204" pitchFamily="34" charset="0"/>
            </a:endParaRPr>
          </a:p>
          <a:p>
            <a:pPr marL="0" indent="0" algn="just">
              <a:buNone/>
            </a:pPr>
            <a:r>
              <a:rPr lang="en-US" dirty="0">
                <a:solidFill>
                  <a:schemeClr val="tx1"/>
                </a:solidFill>
                <a:latin typeface="Arial Rounded MT Bold" panose="020F0704030504030204" pitchFamily="34" charset="0"/>
              </a:rPr>
              <a:t>Notifies that in sub-rule (3B), for the words and figures “assessment years 2020-21, 2021-22 and 2022-23”, the words and figures “assessment years 2020-21, 2021-22, 2022-23 and </a:t>
            </a:r>
            <a:r>
              <a:rPr lang="en-US" b="1" dirty="0">
                <a:solidFill>
                  <a:schemeClr val="tx1"/>
                </a:solidFill>
                <a:latin typeface="Arial Rounded MT Bold" panose="020F0704030504030204" pitchFamily="34" charset="0"/>
              </a:rPr>
              <a:t>2023-24</a:t>
            </a:r>
            <a:r>
              <a:rPr lang="en-US" dirty="0">
                <a:solidFill>
                  <a:schemeClr val="tx1"/>
                </a:solidFill>
                <a:latin typeface="Arial Rounded MT Bold" panose="020F0704030504030204" pitchFamily="34" charset="0"/>
              </a:rPr>
              <a:t>” shall be substituted.</a:t>
            </a:r>
          </a:p>
          <a:p>
            <a:pPr algn="just"/>
            <a:endParaRPr lang="en-IN" dirty="0">
              <a:solidFill>
                <a:schemeClr val="tx1"/>
              </a:solidFill>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3</a:t>
            </a:fld>
            <a:endParaRPr lang="en-IN"/>
          </a:p>
        </p:txBody>
      </p:sp>
      <p:sp>
        <p:nvSpPr>
          <p:cNvPr id="8" name="TextBox 7"/>
          <p:cNvSpPr txBox="1"/>
          <p:nvPr/>
        </p:nvSpPr>
        <p:spPr>
          <a:xfrm>
            <a:off x="1332432" y="3667224"/>
            <a:ext cx="10247429" cy="923330"/>
          </a:xfrm>
          <a:prstGeom prst="rect">
            <a:avLst/>
          </a:prstGeom>
          <a:noFill/>
        </p:spPr>
        <p:txBody>
          <a:bodyPr wrap="square" rtlCol="0">
            <a:spAutoFit/>
          </a:bodyPr>
          <a:lstStyle/>
          <a:p>
            <a:pPr marL="356616" algn="just">
              <a:spcBef>
                <a:spcPts val="1000"/>
              </a:spcBef>
            </a:pPr>
            <a:r>
              <a:rPr lang="en-US" dirty="0">
                <a:solidFill>
                  <a:srgbClr val="000000"/>
                </a:solidFill>
                <a:latin typeface="Arial Rounded MT Bold" panose="020F0704030504030204" pitchFamily="34" charset="0"/>
              </a:rPr>
              <a:t>Clarifies that this amendment is effective from 1st day of April, 2023 and applies to AY 2023-24 relevant to previous year 2022-23 and that no person is being adversely affected by giving retrospective effect to these rules.</a:t>
            </a:r>
            <a:endParaRPr lang="en-IN" dirty="0">
              <a:effectLst/>
            </a:endParaRPr>
          </a:p>
        </p:txBody>
      </p:sp>
      <p:sp>
        <p:nvSpPr>
          <p:cNvPr id="11" name="Notched Right Arrow 10"/>
          <p:cNvSpPr/>
          <p:nvPr/>
        </p:nvSpPr>
        <p:spPr>
          <a:xfrm>
            <a:off x="943276" y="3888258"/>
            <a:ext cx="656924" cy="481263"/>
          </a:xfrm>
          <a:prstGeom prst="notchedRightArrow">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633941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ln>
            <a:solidFill>
              <a:schemeClr val="accent2"/>
            </a:solidFill>
          </a:ln>
        </p:spPr>
        <p:txBody>
          <a:bodyPr>
            <a:normAutofit/>
          </a:bodyPr>
          <a:lstStyle/>
          <a:p>
            <a:r>
              <a:rPr lang="fr-FR" sz="4000" b="1" dirty="0">
                <a:solidFill>
                  <a:schemeClr val="tx1"/>
                </a:solidFill>
                <a:latin typeface="Amasis MT Pro Black" panose="02040A04050005020304"/>
              </a:rPr>
              <a:t>Finolex Cables Ltd</a:t>
            </a:r>
            <a:br>
              <a:rPr lang="fr-FR" sz="4000" b="1" dirty="0">
                <a:solidFill>
                  <a:schemeClr val="tx1"/>
                </a:solidFill>
                <a:latin typeface="Amasis MT Pro Black" panose="02040A04050005020304"/>
              </a:rPr>
            </a:br>
            <a:r>
              <a:rPr lang="fr-FR" sz="4000" b="1" dirty="0">
                <a:solidFill>
                  <a:schemeClr val="tx1"/>
                </a:solidFill>
                <a:latin typeface="Amasis MT Pro Black" panose="02040A04050005020304"/>
              </a:rPr>
              <a:t> [TS-319-ITAT-2023(PUN)-TP]</a:t>
            </a:r>
            <a:endParaRPr lang="en-IN" sz="4000" b="1" dirty="0">
              <a:solidFill>
                <a:schemeClr val="tx1"/>
              </a:solidFill>
              <a:latin typeface="Amasis MT Pro Black" panose="02040A04050005020304"/>
            </a:endParaRP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30</a:t>
            </a:fld>
            <a:endParaRPr lang="en-IN"/>
          </a:p>
        </p:txBody>
      </p:sp>
    </p:spTree>
    <p:extLst>
      <p:ext uri="{BB962C8B-B14F-4D97-AF65-F5344CB8AC3E}">
        <p14:creationId xmlns:p14="http://schemas.microsoft.com/office/powerpoint/2010/main" val="1048768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Finolex </a:t>
            </a:r>
            <a:r>
              <a:rPr lang="fr-FR" b="1" dirty="0" err="1">
                <a:solidFill>
                  <a:schemeClr val="tx1"/>
                </a:solidFill>
                <a:latin typeface="Amasis MT Pro Black" panose="02040A04050005020304" pitchFamily="18" charset="0"/>
              </a:rPr>
              <a:t>Cables</a:t>
            </a:r>
            <a:r>
              <a:rPr lang="fr-FR" b="1" dirty="0">
                <a:solidFill>
                  <a:schemeClr val="tx1"/>
                </a:solidFill>
                <a:latin typeface="Amasis MT Pro Black" panose="02040A04050005020304" pitchFamily="18" charset="0"/>
              </a:rPr>
              <a:t> Ltd </a:t>
            </a:r>
            <a:br>
              <a:rPr lang="fr-FR" b="1" dirty="0">
                <a:solidFill>
                  <a:schemeClr val="tx1"/>
                </a:solidFill>
                <a:latin typeface="Amasis MT Pro Black" panose="02040A04050005020304" pitchFamily="18" charset="0"/>
              </a:rPr>
            </a:br>
            <a:r>
              <a:rPr lang="fr-FR" b="1" dirty="0">
                <a:solidFill>
                  <a:schemeClr val="tx1"/>
                </a:solidFill>
                <a:latin typeface="Amasis MT Pro Black" panose="02040A04050005020304" pitchFamily="18" charset="0"/>
              </a:rPr>
              <a:t>[TS-319-ITAT-2023(PUN)-TP]</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49517"/>
            <a:ext cx="10992051"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ITAT held that no mark-up required for actual costs allocated to eligible unit absent service element.</a:t>
            </a:r>
          </a:p>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Facts of the case</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assessee was engaged in manufacturing and sales of electrical cables, optical fiber cables, lamps and switches etc. For AY 2013-14, the assessee allocated expenses to its FCL-</a:t>
            </a:r>
            <a:r>
              <a:rPr lang="en-US" kern="100" dirty="0" err="1">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Roorkee</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Unit (eligible 80-IC unit) and explained that these expenses were allocated on turnover basis except the derivative losses and interest, which were allocated on actual basis.</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TPO proposed TP adjustment qua specified domestic transaction of allocation of common expenses to eligible unit by charging mark up @7.48% on the basis that assessee failed to show that the cost allocated to the Roorkee unit included the mark up.</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CIT(A) held in favour of the assessee. The CIT(A) held that allocation was done on actual basis and it was not a case of transfer of service that required additional markup.</a:t>
            </a: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r>
              <a:rPr lang="en-US" dirty="0">
                <a:solidFill>
                  <a:schemeClr val="tx1"/>
                </a:solidFill>
                <a:latin typeface="Arial Rounded MT Bold" panose="020F0704030504030204" pitchFamily="34" charset="0"/>
              </a:rPr>
              <a:t>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31</a:t>
            </a:fld>
            <a:endParaRPr lang="en-IN"/>
          </a:p>
        </p:txBody>
      </p:sp>
    </p:spTree>
    <p:extLst>
      <p:ext uri="{BB962C8B-B14F-4D97-AF65-F5344CB8AC3E}">
        <p14:creationId xmlns:p14="http://schemas.microsoft.com/office/powerpoint/2010/main" val="31567570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fr-FR" b="1" dirty="0">
                <a:solidFill>
                  <a:schemeClr val="tx1"/>
                </a:solidFill>
                <a:latin typeface="Amasis MT Pro Black" panose="02040A04050005020304" pitchFamily="18" charset="0"/>
              </a:rPr>
              <a:t>Finolex Cables Ltd </a:t>
            </a:r>
            <a:br>
              <a:rPr lang="fr-FR" b="1" dirty="0">
                <a:solidFill>
                  <a:schemeClr val="tx1"/>
                </a:solidFill>
                <a:latin typeface="Amasis MT Pro Black" panose="02040A04050005020304" pitchFamily="18" charset="0"/>
              </a:rPr>
            </a:br>
            <a:r>
              <a:rPr lang="fr-FR" b="1" dirty="0">
                <a:solidFill>
                  <a:schemeClr val="tx1"/>
                </a:solidFill>
                <a:latin typeface="Amasis MT Pro Black" panose="02040A04050005020304" pitchFamily="18" charset="0"/>
              </a:rPr>
              <a:t>[TS-319-ITAT-2023(PUN)-TP]</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49517"/>
            <a:ext cx="10992051" cy="5064655"/>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Conclusion</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Pune ITAT observed that CIT(A) has also verified that no such adjustment had been done for subsequent AYs 2016-17 &amp; 2017-18. </a:t>
            </a:r>
          </a:p>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ITAT held that </a:t>
            </a:r>
            <a:r>
              <a:rPr lang="en-US" i="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“It is not a case of cost allocation for rendering any services by one unit to the other, which otherwise would have required the ALP determination by applying an arm’s length mark-up. Here is a case where common administrative expenses, such as, directors’ salary and audit fee etc., have been shared between both the units on the basis of revenue earned by them de hors such expenses culminating into rendition or receipt of any services or property by/from one unit to another”</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additions were thus deleted</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t>
            </a: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endPar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endParaRPr>
          </a:p>
          <a:p>
            <a:pPr marL="0" indent="0" algn="just">
              <a:buNone/>
            </a:pPr>
            <a:r>
              <a:rPr lang="en-US" dirty="0">
                <a:solidFill>
                  <a:schemeClr val="tx1"/>
                </a:solidFill>
                <a:latin typeface="Arial Rounded MT Bold" panose="020F0704030504030204" pitchFamily="34" charset="0"/>
              </a:rPr>
              <a:t> </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32</a:t>
            </a:fld>
            <a:endParaRPr lang="en-IN"/>
          </a:p>
        </p:txBody>
      </p:sp>
    </p:spTree>
    <p:extLst>
      <p:ext uri="{BB962C8B-B14F-4D97-AF65-F5344CB8AC3E}">
        <p14:creationId xmlns:p14="http://schemas.microsoft.com/office/powerpoint/2010/main" val="3682221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1694046" y="2367288"/>
            <a:ext cx="8932245" cy="1251401"/>
          </a:xfrm>
          <a:ln>
            <a:solidFill>
              <a:schemeClr val="accent2"/>
            </a:solidFill>
          </a:ln>
        </p:spPr>
        <p:txBody>
          <a:bodyPr>
            <a:normAutofit/>
          </a:bodyPr>
          <a:lstStyle/>
          <a:p>
            <a:r>
              <a:rPr lang="en-US" sz="4000" b="1" dirty="0">
                <a:solidFill>
                  <a:schemeClr val="tx1"/>
                </a:solidFill>
                <a:latin typeface="Amasis MT Pro Black" panose="02040A04050005020304"/>
              </a:rPr>
              <a:t>thank YOU</a:t>
            </a: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33</a:t>
            </a:fld>
            <a:endParaRPr lang="en-IN"/>
          </a:p>
        </p:txBody>
      </p:sp>
      <p:sp>
        <p:nvSpPr>
          <p:cNvPr id="6" name="Subtitle 3">
            <a:extLst>
              <a:ext uri="{FF2B5EF4-FFF2-40B4-BE49-F238E27FC236}">
                <a16:creationId xmlns:a16="http://schemas.microsoft.com/office/drawing/2014/main" id="{DF5B4380-0047-9A20-319C-A2F2AE5ED761}"/>
              </a:ext>
            </a:extLst>
          </p:cNvPr>
          <p:cNvSpPr txBox="1">
            <a:spLocks/>
          </p:cNvSpPr>
          <p:nvPr/>
        </p:nvSpPr>
        <p:spPr>
          <a:xfrm>
            <a:off x="6206247" y="5130800"/>
            <a:ext cx="4368927" cy="1105408"/>
          </a:xfrm>
          <a:prstGeom prst="rect">
            <a:avLst/>
          </a:prstGeom>
        </p:spPr>
        <p:txBody>
          <a:bodyPr vert="horz" lIns="91440" tIns="45720" rIns="91440" bIns="45720" rtlCol="0" anchor="t" anchorCtr="1">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tint val="75000"/>
                  </a:schemeClr>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tint val="75000"/>
                  </a:schemeClr>
                </a:solidFill>
                <a:latin typeface="+mn-lt"/>
                <a:ea typeface="+mn-ea"/>
                <a:cs typeface="+mn-cs"/>
              </a:defRPr>
            </a:lvl9pPr>
          </a:lstStyle>
          <a:p>
            <a:pPr algn="r">
              <a:lnSpc>
                <a:spcPct val="90000"/>
              </a:lnSpc>
            </a:pPr>
            <a:r>
              <a:rPr lang="en-IN" sz="2400" b="1" dirty="0">
                <a:latin typeface="Amasis MT Pro Black" panose="02040A04050005020304" pitchFamily="18" charset="0"/>
              </a:rPr>
              <a:t>CA Narendra Kumar Jain, Advocate</a:t>
            </a:r>
          </a:p>
        </p:txBody>
      </p:sp>
    </p:spTree>
    <p:extLst>
      <p:ext uri="{BB962C8B-B14F-4D97-AF65-F5344CB8AC3E}">
        <p14:creationId xmlns:p14="http://schemas.microsoft.com/office/powerpoint/2010/main" val="3594862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ln>
            <a:solidFill>
              <a:schemeClr val="accent2"/>
            </a:solidFill>
          </a:ln>
        </p:spPr>
        <p:txBody>
          <a:bodyPr>
            <a:normAutofit/>
          </a:bodyPr>
          <a:lstStyle/>
          <a:p>
            <a:r>
              <a:rPr lang="en-IN" sz="4000" b="1" dirty="0">
                <a:solidFill>
                  <a:schemeClr val="tx1"/>
                </a:solidFill>
                <a:latin typeface="Amasis MT Pro Black" panose="02040A04050005020304"/>
              </a:rPr>
              <a:t>Arm’s Length Range</a:t>
            </a: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4</a:t>
            </a:fld>
            <a:endParaRPr lang="en-IN"/>
          </a:p>
        </p:txBody>
      </p:sp>
    </p:spTree>
    <p:extLst>
      <p:ext uri="{BB962C8B-B14F-4D97-AF65-F5344CB8AC3E}">
        <p14:creationId xmlns:p14="http://schemas.microsoft.com/office/powerpoint/2010/main" val="354575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698500" y="136386"/>
            <a:ext cx="10985500" cy="951419"/>
          </a:xfrm>
          <a:ln>
            <a:solidFill>
              <a:schemeClr val="accent2"/>
            </a:solidFill>
          </a:ln>
        </p:spPr>
        <p:txBody>
          <a:bodyPr/>
          <a:lstStyle/>
          <a:p>
            <a:r>
              <a:rPr lang="en-US" b="1" dirty="0">
                <a:solidFill>
                  <a:schemeClr val="tx1"/>
                </a:solidFill>
                <a:latin typeface="Amasis MT Pro Black" panose="02040A04050005020304" pitchFamily="18" charset="0"/>
              </a:rPr>
              <a:t>Arm’s Length Range</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698500" y="1287869"/>
            <a:ext cx="10985500" cy="4711700"/>
          </a:xfrm>
          <a:ln>
            <a:noFill/>
          </a:ln>
        </p:spPr>
        <p:txBody>
          <a:bodyPr>
            <a:normAutofit/>
          </a:bodyPr>
          <a:lstStyle/>
          <a:p>
            <a:pPr marL="0" indent="0" algn="just">
              <a:buNone/>
            </a:pP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Government has retained tolerance range u/s.92C for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AY 2023-24 </a:t>
            </a:r>
            <a:r>
              <a:rPr lang="en-US"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at </a:t>
            </a:r>
            <a:r>
              <a:rPr lang="en-US"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1% for wholesale traders and 3% for all other taxpayers.</a:t>
            </a:r>
          </a:p>
          <a:p>
            <a:pPr marL="0" indent="0" algn="just">
              <a:buNone/>
            </a:pPr>
            <a:endParaRPr lang="en-US" dirty="0">
              <a:solidFill>
                <a:schemeClr val="tx1"/>
              </a:solidFill>
              <a:latin typeface="Arial Rounded MT Bold" panose="020F0704030504030204" pitchFamily="34" charset="0"/>
            </a:endParaRPr>
          </a:p>
          <a:p>
            <a:pPr marL="0" indent="0" algn="just">
              <a:buNone/>
            </a:pPr>
            <a:r>
              <a:rPr lang="en-US" dirty="0">
                <a:solidFill>
                  <a:schemeClr val="tx1"/>
                </a:solidFill>
                <a:latin typeface="Arial Rounded MT Bold" panose="020F0704030504030204" pitchFamily="34" charset="0"/>
              </a:rPr>
              <a:t>States that ALP condition is satisfied where variation between ALP and transaction price does not exceed 1% / 3% of price at which international transaction/ specified domestic transaction has been undertaken.</a:t>
            </a:r>
          </a:p>
          <a:p>
            <a:pPr marL="0" indent="0" algn="just">
              <a:buNone/>
            </a:pPr>
            <a:endParaRPr lang="en-US" dirty="0">
              <a:solidFill>
                <a:schemeClr val="tx1"/>
              </a:solidFill>
              <a:latin typeface="Arial Rounded MT Bold" panose="020F0704030504030204" pitchFamily="34" charset="0"/>
            </a:endParaRPr>
          </a:p>
          <a:p>
            <a:pPr marL="0" indent="0" algn="just">
              <a:buNone/>
            </a:pPr>
            <a:endParaRPr lang="en-US" dirty="0">
              <a:solidFill>
                <a:schemeClr val="tx1"/>
              </a:solidFill>
              <a:latin typeface="Arial Rounded MT Bold" panose="020F0704030504030204" pitchFamily="34" charset="0"/>
            </a:endParaRPr>
          </a:p>
          <a:p>
            <a:pPr marL="0" indent="0" algn="just">
              <a:buNone/>
            </a:pPr>
            <a:endParaRPr lang="en-US" dirty="0">
              <a:solidFill>
                <a:schemeClr val="tx1"/>
              </a:solidFill>
              <a:latin typeface="Arial Rounded MT Bold" panose="020F0704030504030204" pitchFamily="34" charset="0"/>
            </a:endParaRPr>
          </a:p>
          <a:p>
            <a:pPr marL="0" indent="0" algn="just">
              <a:buNone/>
            </a:pPr>
            <a:endParaRPr lang="en-US" dirty="0">
              <a:solidFill>
                <a:schemeClr val="tx1"/>
              </a:solidFill>
              <a:latin typeface="Arial Rounded MT Bold" panose="020F0704030504030204" pitchFamily="34" charset="0"/>
            </a:endParaRPr>
          </a:p>
          <a:p>
            <a:pPr marL="0" indent="0" algn="just">
              <a:buNone/>
            </a:pPr>
            <a:endParaRPr lang="en-US" dirty="0">
              <a:solidFill>
                <a:schemeClr val="tx1"/>
              </a:solidFill>
              <a:latin typeface="Arial Rounded MT Bold" panose="020F0704030504030204" pitchFamily="34" charset="0"/>
            </a:endParaRPr>
          </a:p>
          <a:p>
            <a:pPr marL="0" indent="0" algn="just">
              <a:buNone/>
            </a:pPr>
            <a:endParaRPr lang="en-US" i="1" dirty="0">
              <a:solidFill>
                <a:schemeClr val="tx1"/>
              </a:solidFill>
              <a:latin typeface="Arial Rounded MT Bold" panose="020F0704030504030204" pitchFamily="34" charset="0"/>
            </a:endParaRP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5</a:t>
            </a:fld>
            <a:endParaRPr lang="en-IN"/>
          </a:p>
        </p:txBody>
      </p:sp>
      <p:sp>
        <p:nvSpPr>
          <p:cNvPr id="8" name="TextBox 7"/>
          <p:cNvSpPr txBox="1"/>
          <p:nvPr/>
        </p:nvSpPr>
        <p:spPr>
          <a:xfrm>
            <a:off x="5775157" y="3420677"/>
            <a:ext cx="5229725" cy="2862322"/>
          </a:xfrm>
          <a:prstGeom prst="rect">
            <a:avLst/>
          </a:prstGeom>
          <a:noFill/>
        </p:spPr>
        <p:txBody>
          <a:bodyPr wrap="square" rtlCol="0">
            <a:spAutoFit/>
          </a:bodyPr>
          <a:lstStyle/>
          <a:p>
            <a:pPr algn="just"/>
            <a:r>
              <a:rPr lang="en-US" dirty="0">
                <a:latin typeface="Arial Rounded MT Bold" panose="020F0704030504030204" pitchFamily="34" charset="0"/>
              </a:rPr>
              <a:t>Further, definition of “wholesale trading” also remains unchanged in as much as a transaction of trading in goods where:</a:t>
            </a:r>
          </a:p>
          <a:p>
            <a:pPr marL="400050" indent="-400050" algn="just">
              <a:buAutoNum type="romanLcParenBoth"/>
            </a:pPr>
            <a:r>
              <a:rPr lang="en-US" dirty="0">
                <a:latin typeface="Arial Rounded MT Bold" panose="020F0704030504030204" pitchFamily="34" charset="0"/>
              </a:rPr>
              <a:t>Purchase cost of finished goods is 80% or more of the total cost pertaining to such trading activities and </a:t>
            </a:r>
          </a:p>
          <a:p>
            <a:pPr marL="400050" indent="-400050" algn="just">
              <a:buAutoNum type="romanLcParenBoth"/>
            </a:pPr>
            <a:r>
              <a:rPr lang="en-US" dirty="0">
                <a:latin typeface="Arial Rounded MT Bold" panose="020F0704030504030204" pitchFamily="34" charset="0"/>
              </a:rPr>
              <a:t>Average monthly closing inventory of such goods is 10% or less of sales pertaining to such trading activities.</a:t>
            </a:r>
          </a:p>
          <a:p>
            <a:pPr algn="just"/>
            <a:endParaRPr lang="en-IN" dirty="0"/>
          </a:p>
        </p:txBody>
      </p:sp>
      <p:sp>
        <p:nvSpPr>
          <p:cNvPr id="12" name="TextBox 11"/>
          <p:cNvSpPr txBox="1"/>
          <p:nvPr/>
        </p:nvSpPr>
        <p:spPr>
          <a:xfrm>
            <a:off x="698500" y="3547467"/>
            <a:ext cx="4017879" cy="1477328"/>
          </a:xfrm>
          <a:prstGeom prst="rect">
            <a:avLst/>
          </a:prstGeom>
          <a:noFill/>
        </p:spPr>
        <p:txBody>
          <a:bodyPr wrap="square" rtlCol="0">
            <a:spAutoFit/>
          </a:bodyPr>
          <a:lstStyle/>
          <a:p>
            <a:pPr algn="just"/>
            <a:r>
              <a:rPr lang="en-US" dirty="0">
                <a:latin typeface="Arial Rounded MT Bold" panose="020F0704030504030204" pitchFamily="34" charset="0"/>
              </a:rPr>
              <a:t>Also clarifies that </a:t>
            </a:r>
            <a:r>
              <a:rPr lang="en-US" i="1" dirty="0">
                <a:latin typeface="Arial Rounded MT Bold" panose="020F0704030504030204" pitchFamily="34" charset="0"/>
              </a:rPr>
              <a:t>“It is certified that none will be adversely affected by the retrospective effect being given to the notification”</a:t>
            </a:r>
            <a:endParaRPr lang="en-IN" i="1" dirty="0">
              <a:latin typeface="Arial Rounded MT Bold" panose="020F0704030504030204" pitchFamily="34" charset="0"/>
            </a:endParaRPr>
          </a:p>
        </p:txBody>
      </p:sp>
      <p:sp>
        <p:nvSpPr>
          <p:cNvPr id="6" name="Flowchart: Document 5"/>
          <p:cNvSpPr/>
          <p:nvPr/>
        </p:nvSpPr>
        <p:spPr>
          <a:xfrm>
            <a:off x="5775158" y="3368103"/>
            <a:ext cx="5349524" cy="3188145"/>
          </a:xfrm>
          <a:prstGeom prst="flowChartDocumen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615356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1694046" y="2386744"/>
            <a:ext cx="8932245" cy="1645920"/>
          </a:xfrm>
          <a:ln>
            <a:solidFill>
              <a:schemeClr val="accent2"/>
            </a:solidFill>
          </a:ln>
        </p:spPr>
        <p:txBody>
          <a:bodyPr>
            <a:normAutofit/>
          </a:bodyPr>
          <a:lstStyle/>
          <a:p>
            <a:r>
              <a:rPr lang="en-US" sz="4000" b="1" dirty="0">
                <a:solidFill>
                  <a:schemeClr val="tx1"/>
                </a:solidFill>
                <a:latin typeface="Amasis MT Pro Black" panose="02040A04050005020304"/>
              </a:rPr>
              <a:t>Trends in TP Assessment</a:t>
            </a: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6</a:t>
            </a:fld>
            <a:endParaRPr lang="en-IN"/>
          </a:p>
        </p:txBody>
      </p:sp>
    </p:spTree>
    <p:extLst>
      <p:ext uri="{BB962C8B-B14F-4D97-AF65-F5344CB8AC3E}">
        <p14:creationId xmlns:p14="http://schemas.microsoft.com/office/powerpoint/2010/main" val="2811762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rmAutofit/>
          </a:bodyPr>
          <a:lstStyle/>
          <a:p>
            <a:r>
              <a:rPr lang="en-US" b="1" dirty="0">
                <a:solidFill>
                  <a:schemeClr val="tx1"/>
                </a:solidFill>
                <a:latin typeface="Amasis MT Pro Black" panose="02040A04050005020304" pitchFamily="18" charset="0"/>
              </a:rPr>
              <a:t>Trends in TP Assessment</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239893"/>
            <a:ext cx="10992051" cy="5160908"/>
          </a:xfrm>
          <a:ln>
            <a:noFill/>
          </a:ln>
        </p:spPr>
        <p:txBody>
          <a:bodyPr>
            <a:normAutofit/>
          </a:bodyPr>
          <a:lstStyle/>
          <a:p>
            <a:pPr marL="0" indent="0" algn="just">
              <a:buNone/>
            </a:pPr>
            <a:r>
              <a:rPr lang="en-US" sz="22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Revenue Position with respect to TP Assessment for AY 20-21 in line with TP orders for earlier years.</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7</a:t>
            </a:fld>
            <a:endParaRPr lang="en-IN"/>
          </a:p>
        </p:txBody>
      </p:sp>
      <p:graphicFrame>
        <p:nvGraphicFramePr>
          <p:cNvPr id="6" name="Table 5"/>
          <p:cNvGraphicFramePr>
            <a:graphicFrameLocks noGrp="1"/>
          </p:cNvGraphicFramePr>
          <p:nvPr>
            <p:extLst>
              <p:ext uri="{D42A27DB-BD31-4B8C-83A1-F6EECF244321}">
                <p14:modId xmlns:p14="http://schemas.microsoft.com/office/powerpoint/2010/main" val="3898736625"/>
              </p:ext>
            </p:extLst>
          </p:nvPr>
        </p:nvGraphicFramePr>
        <p:xfrm>
          <a:off x="1918769" y="2059869"/>
          <a:ext cx="8559800" cy="3993460"/>
        </p:xfrm>
        <a:graphic>
          <a:graphicData uri="http://schemas.openxmlformats.org/drawingml/2006/table">
            <a:tbl>
              <a:tblPr firstRow="1" bandRow="1">
                <a:tableStyleId>{21E4AEA4-8DFA-4A89-87EB-49C32662AFE0}</a:tableStyleId>
              </a:tblPr>
              <a:tblGrid>
                <a:gridCol w="4279900">
                  <a:extLst>
                    <a:ext uri="{9D8B030D-6E8A-4147-A177-3AD203B41FA5}">
                      <a16:colId xmlns:a16="http://schemas.microsoft.com/office/drawing/2014/main" val="725052923"/>
                    </a:ext>
                  </a:extLst>
                </a:gridCol>
                <a:gridCol w="4279900">
                  <a:extLst>
                    <a:ext uri="{9D8B030D-6E8A-4147-A177-3AD203B41FA5}">
                      <a16:colId xmlns:a16="http://schemas.microsoft.com/office/drawing/2014/main" val="259690796"/>
                    </a:ext>
                  </a:extLst>
                </a:gridCol>
              </a:tblGrid>
              <a:tr h="542660">
                <a:tc>
                  <a:txBody>
                    <a:bodyPr/>
                    <a:lstStyle/>
                    <a:p>
                      <a:pPr algn="ctr"/>
                      <a:r>
                        <a:rPr lang="en-US" dirty="0">
                          <a:latin typeface="Arial Rounded MT Bold" panose="020F0704030504030204" pitchFamily="34" charset="0"/>
                        </a:rPr>
                        <a:t>ISSUE</a:t>
                      </a:r>
                      <a:endParaRPr lang="en-IN" dirty="0">
                        <a:latin typeface="Arial Rounded MT Bold" panose="020F0704030504030204" pitchFamily="34" charset="0"/>
                      </a:endParaRPr>
                    </a:p>
                  </a:txBody>
                  <a:tcPr/>
                </a:tc>
                <a:tc>
                  <a:txBody>
                    <a:bodyPr/>
                    <a:lstStyle/>
                    <a:p>
                      <a:pPr algn="ctr"/>
                      <a:r>
                        <a:rPr lang="en-US" dirty="0">
                          <a:latin typeface="Arial Rounded MT Bold" panose="020F0704030504030204" pitchFamily="34" charset="0"/>
                        </a:rPr>
                        <a:t>POSITION</a:t>
                      </a:r>
                      <a:endParaRPr lang="en-IN" dirty="0">
                        <a:latin typeface="Arial Rounded MT Bold" panose="020F0704030504030204" pitchFamily="34" charset="0"/>
                      </a:endParaRPr>
                    </a:p>
                  </a:txBody>
                  <a:tcPr/>
                </a:tc>
                <a:extLst>
                  <a:ext uri="{0D108BD9-81ED-4DB2-BD59-A6C34878D82A}">
                    <a16:rowId xmlns:a16="http://schemas.microsoft.com/office/drawing/2014/main" val="1924535393"/>
                  </a:ext>
                </a:extLst>
              </a:tr>
              <a:tr h="542660">
                <a:tc>
                  <a:txBody>
                    <a:bodyPr/>
                    <a:lstStyle/>
                    <a:p>
                      <a:r>
                        <a:rPr lang="en-US" dirty="0">
                          <a:latin typeface="Arial Rounded MT Bold" panose="020F0704030504030204" pitchFamily="34" charset="0"/>
                        </a:rPr>
                        <a:t>Software Development segment	</a:t>
                      </a:r>
                      <a:endParaRPr lang="en-IN" dirty="0">
                        <a:latin typeface="Arial Rounded MT Bold" panose="020F07040305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Rounded MT Bold" panose="020F0704030504030204" pitchFamily="34" charset="0"/>
                        </a:rPr>
                        <a:t>Median of 23.56%</a:t>
                      </a:r>
                      <a:endParaRPr lang="en-IN" dirty="0">
                        <a:latin typeface="Arial Rounded MT Bold" panose="020F0704030504030204" pitchFamily="34" charset="0"/>
                      </a:endParaRPr>
                    </a:p>
                    <a:p>
                      <a:endParaRPr lang="en-IN" dirty="0">
                        <a:latin typeface="Arial Rounded MT Bold" panose="020F0704030504030204" pitchFamily="34" charset="0"/>
                      </a:endParaRPr>
                    </a:p>
                  </a:txBody>
                  <a:tcPr/>
                </a:tc>
                <a:extLst>
                  <a:ext uri="{0D108BD9-81ED-4DB2-BD59-A6C34878D82A}">
                    <a16:rowId xmlns:a16="http://schemas.microsoft.com/office/drawing/2014/main" val="747932587"/>
                  </a:ext>
                </a:extLst>
              </a:tr>
              <a:tr h="542660">
                <a:tc>
                  <a:txBody>
                    <a:bodyPr/>
                    <a:lstStyle/>
                    <a:p>
                      <a:r>
                        <a:rPr lang="en-IN" dirty="0">
                          <a:latin typeface="Arial Rounded MT Bold" panose="020F0704030504030204" pitchFamily="34" charset="0"/>
                        </a:rPr>
                        <a:t>ITES</a:t>
                      </a:r>
                    </a:p>
                  </a:txBody>
                  <a:tcPr/>
                </a:tc>
                <a:tc>
                  <a:txBody>
                    <a:bodyPr/>
                    <a:lstStyle/>
                    <a:p>
                      <a:r>
                        <a:rPr lang="en-IN" dirty="0">
                          <a:latin typeface="Arial Rounded MT Bold" panose="020F0704030504030204" pitchFamily="34" charset="0"/>
                        </a:rPr>
                        <a:t>Median of 23.71%</a:t>
                      </a:r>
                    </a:p>
                  </a:txBody>
                  <a:tcPr/>
                </a:tc>
                <a:extLst>
                  <a:ext uri="{0D108BD9-81ED-4DB2-BD59-A6C34878D82A}">
                    <a16:rowId xmlns:a16="http://schemas.microsoft.com/office/drawing/2014/main" val="4283250314"/>
                  </a:ext>
                </a:extLst>
              </a:tr>
              <a:tr h="542660">
                <a:tc>
                  <a:txBody>
                    <a:bodyPr/>
                    <a:lstStyle/>
                    <a:p>
                      <a:r>
                        <a:rPr lang="en-IN" dirty="0">
                          <a:latin typeface="Arial Rounded MT Bold" panose="020F0704030504030204" pitchFamily="34" charset="0"/>
                        </a:rPr>
                        <a:t>Marketing support services</a:t>
                      </a:r>
                    </a:p>
                  </a:txBody>
                  <a:tcPr/>
                </a:tc>
                <a:tc>
                  <a:txBody>
                    <a:bodyPr/>
                    <a:lstStyle/>
                    <a:p>
                      <a:r>
                        <a:rPr lang="en-IN" dirty="0">
                          <a:latin typeface="Arial Rounded MT Bold" panose="020F0704030504030204" pitchFamily="34" charset="0"/>
                        </a:rPr>
                        <a:t>Median of 19.97%</a:t>
                      </a:r>
                    </a:p>
                  </a:txBody>
                  <a:tcPr/>
                </a:tc>
                <a:extLst>
                  <a:ext uri="{0D108BD9-81ED-4DB2-BD59-A6C34878D82A}">
                    <a16:rowId xmlns:a16="http://schemas.microsoft.com/office/drawing/2014/main" val="1341647513"/>
                  </a:ext>
                </a:extLst>
              </a:tr>
              <a:tr h="542660">
                <a:tc>
                  <a:txBody>
                    <a:bodyPr/>
                    <a:lstStyle/>
                    <a:p>
                      <a:r>
                        <a:rPr lang="en-IN" dirty="0">
                          <a:latin typeface="Arial Rounded MT Bold" panose="020F0704030504030204" pitchFamily="34" charset="0"/>
                        </a:rPr>
                        <a:t>Notional Interest on receivables</a:t>
                      </a:r>
                    </a:p>
                  </a:txBody>
                  <a:tcPr/>
                </a:tc>
                <a:tc>
                  <a:txBody>
                    <a:bodyPr/>
                    <a:lstStyle/>
                    <a:p>
                      <a:r>
                        <a:rPr lang="en-IN" dirty="0">
                          <a:latin typeface="Arial Rounded MT Bold" panose="020F0704030504030204" pitchFamily="34" charset="0"/>
                        </a:rPr>
                        <a:t>Libor plus 450 BPS</a:t>
                      </a:r>
                    </a:p>
                  </a:txBody>
                  <a:tcPr/>
                </a:tc>
                <a:extLst>
                  <a:ext uri="{0D108BD9-81ED-4DB2-BD59-A6C34878D82A}">
                    <a16:rowId xmlns:a16="http://schemas.microsoft.com/office/drawing/2014/main" val="1123800896"/>
                  </a:ext>
                </a:extLst>
              </a:tr>
              <a:tr h="542660">
                <a:tc>
                  <a:txBody>
                    <a:bodyPr/>
                    <a:lstStyle/>
                    <a:p>
                      <a:r>
                        <a:rPr lang="en-IN" dirty="0">
                          <a:latin typeface="Arial Rounded MT Bold" panose="020F0704030504030204" pitchFamily="34" charset="0"/>
                        </a:rPr>
                        <a:t>Management Fee</a:t>
                      </a:r>
                    </a:p>
                  </a:txBody>
                  <a:tcPr/>
                </a:tc>
                <a:tc>
                  <a:txBody>
                    <a:bodyPr/>
                    <a:lstStyle/>
                    <a:p>
                      <a:r>
                        <a:rPr lang="en-IN" dirty="0">
                          <a:latin typeface="Arial Rounded MT Bold" panose="020F0704030504030204" pitchFamily="34" charset="0"/>
                        </a:rPr>
                        <a:t>Nil applying benefit test</a:t>
                      </a:r>
                    </a:p>
                  </a:txBody>
                  <a:tcPr/>
                </a:tc>
                <a:extLst>
                  <a:ext uri="{0D108BD9-81ED-4DB2-BD59-A6C34878D82A}">
                    <a16:rowId xmlns:a16="http://schemas.microsoft.com/office/drawing/2014/main" val="4229193645"/>
                  </a:ext>
                </a:extLst>
              </a:tr>
              <a:tr h="542660">
                <a:tc>
                  <a:txBody>
                    <a:bodyPr/>
                    <a:lstStyle/>
                    <a:p>
                      <a:r>
                        <a:rPr lang="en-IN" dirty="0">
                          <a:latin typeface="Arial Rounded MT Bold" panose="020F0704030504030204" pitchFamily="34" charset="0"/>
                        </a:rPr>
                        <a:t>AMP</a:t>
                      </a:r>
                    </a:p>
                  </a:txBody>
                  <a:tcPr/>
                </a:tc>
                <a:tc>
                  <a:txBody>
                    <a:bodyPr/>
                    <a:lstStyle/>
                    <a:p>
                      <a:r>
                        <a:rPr lang="en-US" dirty="0">
                          <a:latin typeface="Arial Rounded MT Bold" panose="020F0704030504030204" pitchFamily="34" charset="0"/>
                        </a:rPr>
                        <a:t>Non-routine marketing spend added back with mark-up</a:t>
                      </a:r>
                      <a:endParaRPr lang="en-IN" dirty="0">
                        <a:latin typeface="Arial Rounded MT Bold" panose="020F0704030504030204" pitchFamily="34" charset="0"/>
                      </a:endParaRPr>
                    </a:p>
                  </a:txBody>
                  <a:tcPr/>
                </a:tc>
                <a:extLst>
                  <a:ext uri="{0D108BD9-81ED-4DB2-BD59-A6C34878D82A}">
                    <a16:rowId xmlns:a16="http://schemas.microsoft.com/office/drawing/2014/main" val="1046271447"/>
                  </a:ext>
                </a:extLst>
              </a:tr>
            </a:tbl>
          </a:graphicData>
        </a:graphic>
      </p:graphicFrame>
    </p:spTree>
    <p:extLst>
      <p:ext uri="{BB962C8B-B14F-4D97-AF65-F5344CB8AC3E}">
        <p14:creationId xmlns:p14="http://schemas.microsoft.com/office/powerpoint/2010/main" val="3571749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AB21-5302-6CC8-EF80-CECA1745F92E}"/>
              </a:ext>
            </a:extLst>
          </p:cNvPr>
          <p:cNvSpPr>
            <a:spLocks noGrp="1"/>
          </p:cNvSpPr>
          <p:nvPr>
            <p:ph type="title"/>
          </p:nvPr>
        </p:nvSpPr>
        <p:spPr>
          <a:xfrm>
            <a:off x="1694046" y="2290813"/>
            <a:ext cx="8932245" cy="1741851"/>
          </a:xfrm>
          <a:ln>
            <a:solidFill>
              <a:schemeClr val="accent2"/>
            </a:solidFill>
          </a:ln>
        </p:spPr>
        <p:txBody>
          <a:bodyPr>
            <a:noAutofit/>
          </a:bodyPr>
          <a:lstStyle/>
          <a:p>
            <a:r>
              <a:rPr lang="en-US" sz="4000" b="1" dirty="0">
                <a:solidFill>
                  <a:schemeClr val="tx1"/>
                </a:solidFill>
                <a:latin typeface="Amasis MT Pro Black" panose="02040A04050005020304"/>
              </a:rPr>
              <a:t>Time Limit for furnishing TP Study to TPO</a:t>
            </a:r>
          </a:p>
        </p:txBody>
      </p:sp>
      <p:sp>
        <p:nvSpPr>
          <p:cNvPr id="4" name="Footer Placeholder 3">
            <a:extLst>
              <a:ext uri="{FF2B5EF4-FFF2-40B4-BE49-F238E27FC236}">
                <a16:creationId xmlns:a16="http://schemas.microsoft.com/office/drawing/2014/main" id="{B8CD230E-267E-E875-D4AA-424099914255}"/>
              </a:ext>
            </a:extLst>
          </p:cNvPr>
          <p:cNvSpPr>
            <a:spLocks noGrp="1"/>
          </p:cNvSpPr>
          <p:nvPr>
            <p:ph type="ftr" sz="quarter" idx="11"/>
          </p:nvPr>
        </p:nvSpPr>
        <p:spPr/>
        <p:txBody>
          <a:bodyPr/>
          <a:lstStyle/>
          <a:p>
            <a:r>
              <a:rPr lang="en-IN"/>
              <a:t>NNMS Legal Chambers</a:t>
            </a:r>
          </a:p>
        </p:txBody>
      </p:sp>
      <p:sp>
        <p:nvSpPr>
          <p:cNvPr id="5" name="Slide Number Placeholder 4">
            <a:extLst>
              <a:ext uri="{FF2B5EF4-FFF2-40B4-BE49-F238E27FC236}">
                <a16:creationId xmlns:a16="http://schemas.microsoft.com/office/drawing/2014/main" id="{BB9ED88C-70AF-F877-7B42-D297EA6C62E8}"/>
              </a:ext>
            </a:extLst>
          </p:cNvPr>
          <p:cNvSpPr>
            <a:spLocks noGrp="1"/>
          </p:cNvSpPr>
          <p:nvPr>
            <p:ph type="sldNum" sz="quarter" idx="12"/>
          </p:nvPr>
        </p:nvSpPr>
        <p:spPr/>
        <p:txBody>
          <a:bodyPr/>
          <a:lstStyle/>
          <a:p>
            <a:fld id="{6D80032C-9C66-463F-AA26-495F62539C94}" type="slidenum">
              <a:rPr lang="en-IN" smtClean="0"/>
              <a:t>8</a:t>
            </a:fld>
            <a:endParaRPr lang="en-IN"/>
          </a:p>
        </p:txBody>
      </p:sp>
    </p:spTree>
    <p:extLst>
      <p:ext uri="{BB962C8B-B14F-4D97-AF65-F5344CB8AC3E}">
        <p14:creationId xmlns:p14="http://schemas.microsoft.com/office/powerpoint/2010/main" val="329877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F916-EEC1-B325-31F8-4C09EAD2A205}"/>
              </a:ext>
            </a:extLst>
          </p:cNvPr>
          <p:cNvSpPr>
            <a:spLocks noGrp="1"/>
          </p:cNvSpPr>
          <p:nvPr>
            <p:ph type="title"/>
          </p:nvPr>
        </p:nvSpPr>
        <p:spPr>
          <a:xfrm>
            <a:off x="702644" y="136386"/>
            <a:ext cx="10992051" cy="951419"/>
          </a:xfrm>
          <a:ln>
            <a:solidFill>
              <a:schemeClr val="accent2"/>
            </a:solidFill>
          </a:ln>
        </p:spPr>
        <p:txBody>
          <a:bodyPr>
            <a:noAutofit/>
          </a:bodyPr>
          <a:lstStyle/>
          <a:p>
            <a:r>
              <a:rPr lang="en-US" b="1" dirty="0">
                <a:solidFill>
                  <a:schemeClr val="tx1"/>
                </a:solidFill>
                <a:latin typeface="Amasis MT Pro Black" panose="02040A04050005020304" pitchFamily="18" charset="0"/>
              </a:rPr>
              <a:t>Time Limit for furnishing TP Study to TPO</a:t>
            </a:r>
            <a:endParaRPr lang="en-IN" b="1" dirty="0">
              <a:solidFill>
                <a:schemeClr val="tx1"/>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8C1D75DD-241D-8612-9656-F16697D5D450}"/>
              </a:ext>
            </a:extLst>
          </p:cNvPr>
          <p:cNvSpPr>
            <a:spLocks noGrp="1"/>
          </p:cNvSpPr>
          <p:nvPr>
            <p:ph idx="1"/>
          </p:nvPr>
        </p:nvSpPr>
        <p:spPr>
          <a:xfrm>
            <a:off x="702644" y="1162891"/>
            <a:ext cx="10992051" cy="5160908"/>
          </a:xfrm>
          <a:ln>
            <a:noFill/>
          </a:ln>
        </p:spPr>
        <p:txBody>
          <a:bodyPr>
            <a:noAutofit/>
          </a:bodyPr>
          <a:lstStyle/>
          <a:p>
            <a:pPr marL="0" indent="0" algn="just">
              <a:buNone/>
            </a:pPr>
            <a:r>
              <a:rPr lang="en-US" sz="17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Section 92D </a:t>
            </a: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of the Act, inter alia, provides that every person who has entered into an international transaction or SDDT shall keep and maintain the information and documents as provided under Rule 10D of the Rules.</a:t>
            </a:r>
          </a:p>
          <a:p>
            <a:pPr marL="0" indent="0" algn="just">
              <a:buNone/>
            </a:pP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As per pre-amended Section 92D(3), the AO or the CIT(Appeals) may, during the course of any proceedings under the Act, require such person to furnish any information or document, as provided under Rule 10D within a period of 30 days from the date of receipt of a notice issued in this regard. On request by the Assessee, additional period of 30 days could be given.</a:t>
            </a:r>
          </a:p>
          <a:p>
            <a:pPr marL="0" indent="0" algn="just">
              <a:buNone/>
            </a:pP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Finance Act, 2023 has amended Section 92D(3) to reduce the time to be allowed to assessee in the notice from </a:t>
            </a:r>
            <a:r>
              <a:rPr lang="en-US" sz="17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30 days to 10 days</a:t>
            </a: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 However, </a:t>
            </a:r>
            <a:r>
              <a:rPr lang="en-US" sz="17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additional period of 30 days continues to be applicable</a:t>
            </a: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a:t>
            </a:r>
          </a:p>
          <a:p>
            <a:pPr marL="0" indent="0" algn="just">
              <a:buNone/>
            </a:pPr>
            <a:r>
              <a:rPr lang="en-US" sz="17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reason for same is:</a:t>
            </a:r>
          </a:p>
          <a:p>
            <a:pPr marL="342900" indent="-342900" algn="just">
              <a:buClrTx/>
              <a:buFont typeface="+mj-lt"/>
              <a:buAutoNum type="arabicPeriod"/>
            </a:pP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TPO has limited time available to complete the assessment and therefore it would not be practicable in all cases to give 30 days time to the assessee.</a:t>
            </a:r>
          </a:p>
          <a:p>
            <a:pPr marL="342900" indent="-342900" algn="just">
              <a:buClrTx/>
              <a:buFont typeface="+mj-lt"/>
              <a:buAutoNum type="arabicPeriod"/>
            </a:pPr>
            <a:r>
              <a:rPr lang="en-US" sz="1700"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The Assessee is supposed to be already in possession of the assessee as Section 92D(1) uses the words "keep and maintain" to cast the obligation on the assessee. </a:t>
            </a:r>
          </a:p>
          <a:p>
            <a:pPr marL="0" indent="0" algn="just">
              <a:buNone/>
            </a:pPr>
            <a:r>
              <a:rPr lang="en-US" sz="1700" b="1" kern="100" dirty="0">
                <a:solidFill>
                  <a:schemeClr val="tx1"/>
                </a:solidFill>
                <a:latin typeface="Arial Rounded MT Bold" panose="020F0704030504030204" pitchFamily="34" charset="0"/>
                <a:ea typeface="Calibri" panose="020F0502020204030204" pitchFamily="34" charset="0"/>
                <a:cs typeface="Times New Roman" panose="02020603050405020304" pitchFamily="18" charset="0"/>
              </a:rPr>
              <a:t>Non-compliance with section 92D(3) attracts penalty under section 271G at 2% of value of international transactions.</a:t>
            </a:r>
          </a:p>
        </p:txBody>
      </p:sp>
      <p:sp>
        <p:nvSpPr>
          <p:cNvPr id="4" name="Footer Placeholder 3">
            <a:extLst>
              <a:ext uri="{FF2B5EF4-FFF2-40B4-BE49-F238E27FC236}">
                <a16:creationId xmlns:a16="http://schemas.microsoft.com/office/drawing/2014/main" id="{37380E9C-F08C-518F-9FCB-3310FD101015}"/>
              </a:ext>
            </a:extLst>
          </p:cNvPr>
          <p:cNvSpPr>
            <a:spLocks noGrp="1"/>
          </p:cNvSpPr>
          <p:nvPr>
            <p:ph type="ftr" sz="quarter" idx="11"/>
          </p:nvPr>
        </p:nvSpPr>
        <p:spPr/>
        <p:txBody>
          <a:bodyPr/>
          <a:lstStyle/>
          <a:p>
            <a:r>
              <a:rPr lang="en-IN" b="1" dirty="0">
                <a:latin typeface="Amasis MT Pro Black" panose="02040A04050005020304" pitchFamily="18" charset="0"/>
              </a:rPr>
              <a:t>NNMS Legal Chambers</a:t>
            </a:r>
          </a:p>
        </p:txBody>
      </p:sp>
      <p:sp>
        <p:nvSpPr>
          <p:cNvPr id="5" name="Slide Number Placeholder 4">
            <a:extLst>
              <a:ext uri="{FF2B5EF4-FFF2-40B4-BE49-F238E27FC236}">
                <a16:creationId xmlns:a16="http://schemas.microsoft.com/office/drawing/2014/main" id="{2F37B6C1-16B1-C6D8-4D54-DA3C5733EAA6}"/>
              </a:ext>
            </a:extLst>
          </p:cNvPr>
          <p:cNvSpPr>
            <a:spLocks noGrp="1"/>
          </p:cNvSpPr>
          <p:nvPr>
            <p:ph type="sldNum" sz="quarter" idx="12"/>
          </p:nvPr>
        </p:nvSpPr>
        <p:spPr/>
        <p:txBody>
          <a:bodyPr/>
          <a:lstStyle/>
          <a:p>
            <a:fld id="{6D80032C-9C66-463F-AA26-495F62539C94}" type="slidenum">
              <a:rPr lang="en-IN" smtClean="0"/>
              <a:t>9</a:t>
            </a:fld>
            <a:endParaRPr lang="en-IN"/>
          </a:p>
        </p:txBody>
      </p:sp>
    </p:spTree>
    <p:extLst>
      <p:ext uri="{BB962C8B-B14F-4D97-AF65-F5344CB8AC3E}">
        <p14:creationId xmlns:p14="http://schemas.microsoft.com/office/powerpoint/2010/main" val="298628165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1593</TotalTime>
  <Words>4361</Words>
  <Application>Microsoft Office PowerPoint</Application>
  <PresentationFormat>Widescreen</PresentationFormat>
  <Paragraphs>247</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Amasis MT Pro Black</vt:lpstr>
      <vt:lpstr>Arial</vt:lpstr>
      <vt:lpstr>Arial Rounded MT Bold</vt:lpstr>
      <vt:lpstr>Calibri</vt:lpstr>
      <vt:lpstr>Gill Sans MT</vt:lpstr>
      <vt:lpstr>Parcel</vt:lpstr>
      <vt:lpstr>Recent developments in Transfer pricing</vt:lpstr>
      <vt:lpstr>Safe Harbour Margins</vt:lpstr>
      <vt:lpstr>Safe Harbour Margins</vt:lpstr>
      <vt:lpstr>Arm’s Length Range</vt:lpstr>
      <vt:lpstr>Arm’s Length Range</vt:lpstr>
      <vt:lpstr>Trends in TP Assessment</vt:lpstr>
      <vt:lpstr>Trends in TP Assessment</vt:lpstr>
      <vt:lpstr>Time Limit for furnishing TP Study to TPO</vt:lpstr>
      <vt:lpstr>Time Limit for furnishing TP Study to TPO</vt:lpstr>
      <vt:lpstr>Sec 92BA – Amendment to the defINITION of SDT</vt:lpstr>
      <vt:lpstr>Amendment to the definition of SDT</vt:lpstr>
      <vt:lpstr>Amendment to the definition of SDT</vt:lpstr>
      <vt:lpstr>Star India Private Limited [2023] 151 taxmann.com 77 (Mumbai –Trib SB)</vt:lpstr>
      <vt:lpstr>Star India Private Limited – ITAT SB</vt:lpstr>
      <vt:lpstr>Star India Private Limited – ITAT SB</vt:lpstr>
      <vt:lpstr>Star India Private Limited – ITAT SB</vt:lpstr>
      <vt:lpstr>Star India Private Limited – ITAT SB</vt:lpstr>
      <vt:lpstr>Star India Private Limited – ITAT SB</vt:lpstr>
      <vt:lpstr>Star India Private Limited – ITAT SB</vt:lpstr>
      <vt:lpstr>Shelf Drilling Ron Tappmeyer Ltd. V ACIT, International Taxation [2023] 153 taxmann.com 162 (Bombay HC)</vt:lpstr>
      <vt:lpstr>Shelf Drilling - Bombay HC</vt:lpstr>
      <vt:lpstr>Shelf Drilling - Bombay HC</vt:lpstr>
      <vt:lpstr>Shelf Drilling - Bombay HC</vt:lpstr>
      <vt:lpstr>Shelf Drilling - Bombay HC</vt:lpstr>
      <vt:lpstr>Undercarriage and Tractor Parts Pvt Ltd v DRP  [TS-554-HC-2023(BOM)-TP]</vt:lpstr>
      <vt:lpstr>Undercarriage and Tractor Parts Pvt Ltd v DRP  [TS-554-HC-2023(BOM)-TP]</vt:lpstr>
      <vt:lpstr>Undercarriage and Tractor Parts Pvt Ltd v DRP  [TS-554-HC-2023(BOM)-TP]</vt:lpstr>
      <vt:lpstr>Undercarriage and Tractor Parts Pvt Ltd v DRP  [TS-554-HC-2023(BOM)-TP]</vt:lpstr>
      <vt:lpstr>Undercarriage and Tractor Parts Pvt Ltd v DRP  [TS-554-HC-2023(BOM)-TP]</vt:lpstr>
      <vt:lpstr>Finolex Cables Ltd  [TS-319-ITAT-2023(PUN)-TP]</vt:lpstr>
      <vt:lpstr>Finolex Cables Ltd  [TS-319-ITAT-2023(PUN)-TP]</vt:lpstr>
      <vt:lpstr>Finolex Cables Ltd  [TS-319-ITAT-2023(PUN)-TP]</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on union budget 2023 – Direct tax</dc:title>
  <dc:creator>User111111586</dc:creator>
  <cp:lastModifiedBy>Narendrakumar Jain</cp:lastModifiedBy>
  <cp:revision>62</cp:revision>
  <dcterms:created xsi:type="dcterms:W3CDTF">2023-02-14T10:26:53Z</dcterms:created>
  <dcterms:modified xsi:type="dcterms:W3CDTF">2023-10-03T14:38:29Z</dcterms:modified>
</cp:coreProperties>
</file>